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1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6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4CA7-BBA6-452F-8BEE-DE4E11A2580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95FB-668A-47E1-937F-1F1768E9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Fire Attempt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1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March 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3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.fzty2-1.fna.fbcdn.net/v/t1.15752-0/p480x480/53737190_2603957966300938_5087477959992803328_n.jpg?_nc_cat=101&amp;_nc_ht=scontent.fzty2-1.fna&amp;oh=27d4efc8609d95f7e5e5213c41b908c4&amp;oe=5D188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05" y="457201"/>
            <a:ext cx="3149600" cy="56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scontent.fzty2-1.fna.fbcdn.net/v/t1.15752-0/p480x480/53320032_825444807795324_6309930084564205568_n.jpg?_nc_cat=107&amp;_nc_ht=scontent.fzty2-1.fna&amp;oh=496ff2fca3e8dd979b54469abd7315ee&amp;oe=5D275E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70" y="1292312"/>
            <a:ext cx="7106658" cy="399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0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zty2-1.fna.fbcdn.net/v/t1.15752-0/p480x480/53734560_261407451464354_4914368989594910720_n.jpg?_nc_cat=103&amp;_nc_ht=scontent.fzty2-1.fna&amp;oh=163ef35b219e79d56cb0126fbe947fa1&amp;oe=5D214D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44" y="492470"/>
            <a:ext cx="3199278" cy="57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content.fzty2-1.fna.fbcdn.net/v/t1.15752-0/p480x480/53509471_2323867091222564_2411174213109940224_n.jpg?_nc_cat=107&amp;_nc_ht=scontent.fzty2-1.fna&amp;oh=d93e55bd89d0019c92d71ebfd921e7bb&amp;oe=5D1DE7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314" y="1160316"/>
            <a:ext cx="7860052" cy="442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1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7785" y="2961701"/>
            <a:ext cx="500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https://www.youtube.com/watch?v=WHUDf3NI4t8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5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Today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94807"/>
            <a:ext cx="9303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Hot Fire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Blatti</a:t>
            </a:r>
            <a:r>
              <a:rPr lang="en-US" dirty="0" smtClean="0"/>
              <a:t>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Horizontal Test Fire 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 and Redo Room (We have full room 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Electrical Brainstorm and Spring Break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Mold Research – Redo?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Wednesday we get back – Company presentation </a:t>
            </a:r>
            <a:r>
              <a:rPr lang="en-US" dirty="0" err="1" smtClean="0"/>
              <a:t>hopfully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 Wednesday, new member info night 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9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Hot Fire Attempt 1</vt:lpstr>
      <vt:lpstr>PowerPoint Presentation</vt:lpstr>
      <vt:lpstr>PowerPoint Presentation</vt:lpstr>
      <vt:lpstr>PowerPoint Presentation</vt:lpstr>
      <vt:lpstr>Schedule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Nitschelm, Charlie J</dc:creator>
  <cp:lastModifiedBy>Nitschelm, Charlie J</cp:lastModifiedBy>
  <cp:revision>7</cp:revision>
  <dcterms:created xsi:type="dcterms:W3CDTF">2019-03-06T23:47:05Z</dcterms:created>
  <dcterms:modified xsi:type="dcterms:W3CDTF">2019-03-07T00:54:49Z</dcterms:modified>
</cp:coreProperties>
</file>