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75" y="103707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02" y="4531735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7" y="1472476"/>
            <a:ext cx="2764520" cy="2854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2023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86" y="1617785"/>
            <a:ext cx="928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levels MUST be met, and as a new one is achieved, the other ones are gone.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Non-monetary donations will be estimated for their worth/expected worth in the future to the team.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This is mostly a team-based competition (explained later).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Contest will end October 14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1 - $5,000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4583" y="3015514"/>
            <a:ext cx="682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SEDS BBQ outside the shop for lunch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445" y="151946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0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2 - $8,000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44612"/>
            <a:ext cx="7792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Wear </a:t>
            </a:r>
            <a:r>
              <a:rPr lang="en-US" sz="3600" dirty="0" smtClean="0"/>
              <a:t>a full-body </a:t>
            </a:r>
            <a:r>
              <a:rPr lang="en-US" sz="3600" dirty="0"/>
              <a:t>Chicken Suit the day before we leave to SpaceVision and during all </a:t>
            </a:r>
            <a:r>
              <a:rPr lang="en-US" sz="3600" dirty="0" smtClean="0"/>
              <a:t>travel (car, TSA, and airplane)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2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03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3 - $12,000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45" y="24505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Dye my hair any </a:t>
            </a:r>
            <a:r>
              <a:rPr lang="en-US" sz="3200" dirty="0" smtClean="0"/>
              <a:t>color</a:t>
            </a:r>
          </a:p>
          <a:p>
            <a:endParaRPr lang="en-US" sz="3200" dirty="0"/>
          </a:p>
          <a:p>
            <a:r>
              <a:rPr lang="en-US" sz="3200" dirty="0" smtClean="0"/>
              <a:t>Rules: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not be dyed during SpaceVision or IAC.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get it removed after 2 weeks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3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4 -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506" y="2937733"/>
            <a:ext cx="937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Get a tattoo chosen by the team </a:t>
            </a:r>
            <a:r>
              <a:rPr lang="en-US" sz="4000" dirty="0" smtClean="0"/>
              <a:t>in secret (lower </a:t>
            </a:r>
            <a:r>
              <a:rPr lang="en-US" sz="4000" dirty="0"/>
              <a:t>back or ankle)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5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5 - $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25,000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9391" y="2630003"/>
            <a:ext cx="7036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 will do everything from above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6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Richest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355974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Whoever raises the most money receives: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All expenses paid to SpaceVision from UNH SEDS 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 smtClean="0"/>
              <a:t>sho</a:t>
            </a:r>
            <a:endParaRPr lang="en-US" dirty="0" smtClean="0"/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21 - all expenses paid bar night from </a:t>
            </a:r>
            <a:r>
              <a:rPr lang="en-US" dirty="0" smtClean="0"/>
              <a:t>Charlie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not - I will buy liquor for you up to 30 </a:t>
            </a:r>
            <a:r>
              <a:rPr lang="en-US" dirty="0" smtClean="0"/>
              <a:t>bucks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/>
              <a:t>will remember what you did and will owe you one (1 Nitschelm buck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88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2659</TotalTime>
  <Words>318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Trebuchet MS</vt:lpstr>
      <vt:lpstr>Wingdings 2</vt:lpstr>
      <vt:lpstr>Slate</vt:lpstr>
      <vt:lpstr>UNH SEDS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Richest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Nitschelm, Charlie J</cp:lastModifiedBy>
  <cp:revision>44</cp:revision>
  <dcterms:created xsi:type="dcterms:W3CDTF">2019-04-03T21:17:49Z</dcterms:created>
  <dcterms:modified xsi:type="dcterms:W3CDTF">2019-09-09T18:05:04Z</dcterms:modified>
</cp:coreProperties>
</file>