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4856-77FF-4F9F-8170-FDFA8644EDCC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D7A29-4570-4B29-A8B3-E3C824639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76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4856-77FF-4F9F-8170-FDFA8644EDCC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D7A29-4570-4B29-A8B3-E3C824639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15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4856-77FF-4F9F-8170-FDFA8644EDCC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D7A29-4570-4B29-A8B3-E3C82463905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0126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4856-77FF-4F9F-8170-FDFA8644EDCC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D7A29-4570-4B29-A8B3-E3C824639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836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4856-77FF-4F9F-8170-FDFA8644EDCC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D7A29-4570-4B29-A8B3-E3C82463905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8578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4856-77FF-4F9F-8170-FDFA8644EDCC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D7A29-4570-4B29-A8B3-E3C824639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28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4856-77FF-4F9F-8170-FDFA8644EDCC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D7A29-4570-4B29-A8B3-E3C824639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085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4856-77FF-4F9F-8170-FDFA8644EDCC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D7A29-4570-4B29-A8B3-E3C824639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729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4856-77FF-4F9F-8170-FDFA8644EDCC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D7A29-4570-4B29-A8B3-E3C824639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66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4856-77FF-4F9F-8170-FDFA8644EDCC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D7A29-4570-4B29-A8B3-E3C824639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38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4856-77FF-4F9F-8170-FDFA8644EDCC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D7A29-4570-4B29-A8B3-E3C824639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13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4856-77FF-4F9F-8170-FDFA8644EDCC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D7A29-4570-4B29-A8B3-E3C824639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57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4856-77FF-4F9F-8170-FDFA8644EDCC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D7A29-4570-4B29-A8B3-E3C824639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33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4856-77FF-4F9F-8170-FDFA8644EDCC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D7A29-4570-4B29-A8B3-E3C824639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102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4856-77FF-4F9F-8170-FDFA8644EDCC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D7A29-4570-4B29-A8B3-E3C824639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476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4856-77FF-4F9F-8170-FDFA8644EDCC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D7A29-4570-4B29-A8B3-E3C824639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378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44856-77FF-4F9F-8170-FDFA8644EDCC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A1D7A29-4570-4B29-A8B3-E3C824639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487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F2E87-1D59-4C69-AE11-787C8A29E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396" y="726736"/>
            <a:ext cx="7766936" cy="1646302"/>
          </a:xfrm>
        </p:spPr>
        <p:txBody>
          <a:bodyPr/>
          <a:lstStyle/>
          <a:p>
            <a:r>
              <a:rPr lang="en-US" dirty="0"/>
              <a:t>UNH SEDS Rocketry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BC5CB-AD79-4CB7-8DC2-EE65D496C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8285" y="3866275"/>
            <a:ext cx="7766936" cy="1096899"/>
          </a:xfrm>
        </p:spPr>
        <p:txBody>
          <a:bodyPr>
            <a:normAutofit/>
          </a:bodyPr>
          <a:lstStyle/>
          <a:p>
            <a:r>
              <a:rPr lang="en-US" sz="2400" dirty="0"/>
              <a:t>Basic Building Competition</a:t>
            </a:r>
          </a:p>
        </p:txBody>
      </p:sp>
    </p:spTree>
    <p:extLst>
      <p:ext uri="{BB962C8B-B14F-4D97-AF65-F5344CB8AC3E}">
        <p14:creationId xmlns:p14="http://schemas.microsoft.com/office/powerpoint/2010/main" val="3006392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569BB-1B8B-4E61-A15A-FF66101F1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EABD0-52D5-4884-834E-7761AC026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 Teams.</a:t>
            </a:r>
          </a:p>
          <a:p>
            <a:r>
              <a:rPr lang="en-US" dirty="0"/>
              <a:t>Design and Build a 1 stage rocket with a G54 engine reload.</a:t>
            </a:r>
          </a:p>
          <a:p>
            <a:r>
              <a:rPr lang="en-US" dirty="0"/>
              <a:t>Launch Date of February 10</a:t>
            </a:r>
            <a:r>
              <a:rPr lang="en-US" baseline="30000" dirty="0"/>
              <a:t>th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657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EB000-B45D-423E-B295-E4FEECDA9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9AC0A-1766-40E2-8D38-154B465BA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Budget of $125 dollars</a:t>
            </a:r>
          </a:p>
          <a:p>
            <a:r>
              <a:rPr lang="en-US" dirty="0"/>
              <a:t>Must use a  </a:t>
            </a:r>
            <a:r>
              <a:rPr lang="en-US" dirty="0" err="1"/>
              <a:t>Cesaroni</a:t>
            </a:r>
            <a:r>
              <a:rPr lang="en-US" dirty="0"/>
              <a:t> - P29-3G Red Lightning (G54)</a:t>
            </a:r>
          </a:p>
          <a:p>
            <a:r>
              <a:rPr lang="en-US" dirty="0"/>
              <a:t>Goal: Highest Altitude</a:t>
            </a:r>
          </a:p>
          <a:p>
            <a:r>
              <a:rPr lang="en-US" dirty="0"/>
              <a:t>Must be able to present the build to SEDS the general meeting before the launch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429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85185-C0F7-4750-AFCD-542D9CAF7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3339"/>
          </a:xfrm>
        </p:spPr>
        <p:txBody>
          <a:bodyPr/>
          <a:lstStyle/>
          <a:p>
            <a:r>
              <a:rPr lang="en-US" dirty="0"/>
              <a:t>The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6C494-0DDC-4BE1-B94E-6E15B495E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detailed budget not including: Nylon and string for the parachute, recovery wadding, rocket engine, epoxy/resin</a:t>
            </a:r>
          </a:p>
          <a:p>
            <a:r>
              <a:rPr lang="en-US" dirty="0"/>
              <a:t>Pictures throughout the build</a:t>
            </a:r>
          </a:p>
          <a:p>
            <a:r>
              <a:rPr lang="en-US" dirty="0"/>
              <a:t>CAD and </a:t>
            </a:r>
            <a:r>
              <a:rPr lang="en-US" dirty="0" err="1"/>
              <a:t>OpenRocket</a:t>
            </a:r>
            <a:r>
              <a:rPr lang="en-US" dirty="0"/>
              <a:t> simulation data</a:t>
            </a:r>
          </a:p>
          <a:p>
            <a:r>
              <a:rPr lang="en-US" dirty="0"/>
              <a:t>Explanation on major decisions for the build</a:t>
            </a:r>
          </a:p>
          <a:p>
            <a:r>
              <a:rPr lang="en-US" dirty="0"/>
              <a:t>Prepared for questions at the end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543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E57B655-4EC1-48EE-8675-E60933F52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Resources Available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672E2-56B3-4812-B7F1-B7C9F244E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Nylon and string</a:t>
            </a:r>
          </a:p>
          <a:p>
            <a:r>
              <a:rPr lang="en-US" dirty="0"/>
              <a:t>Recovery Wadding (put in at launch)</a:t>
            </a:r>
          </a:p>
          <a:p>
            <a:r>
              <a:rPr lang="en-US" dirty="0"/>
              <a:t>Altimeter (put in at launch)</a:t>
            </a:r>
          </a:p>
          <a:p>
            <a:r>
              <a:rPr lang="en-US" dirty="0"/>
              <a:t>Epoxy</a:t>
            </a:r>
          </a:p>
          <a:p>
            <a:r>
              <a:rPr lang="en-US" dirty="0"/>
              <a:t>Misc. Tools</a:t>
            </a:r>
          </a:p>
          <a:p>
            <a:r>
              <a:rPr lang="en-US" dirty="0"/>
              <a:t>Engine casing, engine and retainer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5435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1275</TotalTime>
  <Words>115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UNH SEDS Rocketry</vt:lpstr>
      <vt:lpstr>Basic Information</vt:lpstr>
      <vt:lpstr>Engineering</vt:lpstr>
      <vt:lpstr>The Presentation</vt:lpstr>
      <vt:lpstr>Resources Available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UNH SEDS Rocketry</dc:title>
  <dc:creator>UNHSEDS01p, Pool</dc:creator>
  <cp:lastModifiedBy>UNHSEDS01p, Pool</cp:lastModifiedBy>
  <cp:revision>6</cp:revision>
  <dcterms:created xsi:type="dcterms:W3CDTF">2018-01-23T01:17:12Z</dcterms:created>
  <dcterms:modified xsi:type="dcterms:W3CDTF">2018-01-25T22:14:37Z</dcterms:modified>
</cp:coreProperties>
</file>