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1D539-CAE8-2AF6-1339-5DC112C9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9C802F-FF02-A906-FD17-6FD80D2A4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00728-6753-6B40-DCEC-E3589D2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174D62-B3F6-CD0B-3271-632E47C3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B5830-739E-FD74-80E8-412BC1D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2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773D7-9033-2774-9F3D-75DA5749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553C05-A2B0-0B61-F43F-57E06A2BA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28ECA6-14ED-FE68-CEF4-57044028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97E65-89EB-0F44-18B7-3F7A6CF0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FA8FD4-D544-DF9A-6F2B-AC29A189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5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6B9FD7-998A-089F-E005-153E2B8D6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C62DE-28D0-D243-F82C-6EB568E0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AA12A-91E2-6591-BEB3-52C8EAED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15376-3F4D-6244-9927-A057EE8E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29ADC-0CF5-B2EE-7BF0-CC525CE7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36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AF63C-B8FE-D473-CDA3-1746293E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03CB4-0B9F-054A-8F0E-CC582C21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71808-F217-E034-DA6B-9F2D88BC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3776C-D931-536F-2E0A-CAF95737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B69652-7DC4-1344-06D8-FB6ACC8A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14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EE47D-3200-5296-E83B-090B6291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B7DF5B-1614-257C-7C51-E2F60191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CDAFA0-0D3A-5E80-A7AA-B321DBFE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25D0B-FE3B-F3D4-CC12-576E5EF7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D5189-9109-1005-75A6-BE3A6429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14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526B-0AC7-BBDB-681C-0E5379F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1292F-22E3-A836-3F03-3C8A47014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621996-9125-E1E1-1227-C3089F9A8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DA8F94-6CF1-DF65-BAF3-921AF4DF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51CF83-46D6-095A-E601-731C4606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9A1DE-7EA5-E967-49E0-EF1900B4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8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C8CB9-0B5F-CE86-1719-3EA9F466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271342-6F8D-77BB-5EAD-21CFB13EB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4F420C-6B75-62EF-9487-32EBE665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A7038E-BF4D-2AC2-D470-B2B59E873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03158A-1DE1-5A2D-EDE9-B58C03305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BB4566-F7C0-764B-9932-4ABC0B36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6337C-E45A-44F8-B5E0-58946027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33A996-1933-1C73-A5DE-530F459A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21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51E63-CA1F-5C93-43C6-4299654E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5F0CA5-8A91-0192-0FCE-091F3EB8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78306C-C51E-E1FC-7908-B64C32D8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AEC8EA-A8B9-785F-F677-C2D4994D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3106D5-C6EE-8CD2-DE57-870054AD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5546B0-ACAC-3D4A-CE3E-FCD44E8B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A92DF-DD9B-A5F2-868C-900F3F7A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6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E9F90-50C5-63F0-C066-BCC2C110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C8470B-A1EF-0996-3432-19EE8114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365B8-4E18-A002-CB05-C5DCB2EFE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B207F8-5346-2A67-AB88-9835EEFA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6AC2CB-E132-1E6A-AD8E-A7213732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4883D7-FA20-F4D4-6D50-76E5612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55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F8CD5-28C5-EA88-5804-63B34957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FA90AB-F790-460A-36E2-8372EF9D3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3CB3D5-E983-429E-E6B1-B2B84793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7EE82-B1D1-D710-6C70-2803DBA6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47C12-B3F5-F16B-BCE0-6ABD5CC8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E4F836-0B18-8471-2927-4795A51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63FF6B-2983-CBCD-7065-006E5325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F9B92B-24F5-ABC6-4C5A-211A88B5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FCE82-3505-2867-5A7C-114292CB8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9734-65C2-4251-B7FB-11E5F9B55B63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D8C60D-0922-81EB-4CAC-09211B04E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BC26C-73FF-6716-EBEC-29CECE497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FB5F-2404-40FF-879A-EA290A6E7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3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A0B37-DABF-AEAB-8BA6-6E0F623F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モデル作成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965E0F-60C7-25E6-9873-77F93E405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9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EC150B0-D4A1-BBDE-15A8-02C155E45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08652"/>
              </p:ext>
            </p:extLst>
          </p:nvPr>
        </p:nvGraphicFramePr>
        <p:xfrm>
          <a:off x="0" y="0"/>
          <a:ext cx="3471928" cy="2905838"/>
        </p:xfrm>
        <a:graphic>
          <a:graphicData uri="http://schemas.openxmlformats.org/drawingml/2006/table">
            <a:tbl>
              <a:tblPr firstRow="1" bandRow="1"/>
              <a:tblGrid>
                <a:gridCol w="347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55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ユーザー</a:t>
                      </a:r>
                      <a:endParaRPr kumimoji="1" lang="en-US" altLang="ja-JP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9pPr>
                    </a:lstStyle>
                    <a:p>
                      <a:r>
                        <a:rPr kumimoji="1" lang="en-US" altLang="ja-JP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#*</a:t>
                      </a:r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ユーザー</a:t>
                      </a:r>
                      <a:r>
                        <a:rPr kumimoji="1" lang="en-US" altLang="ja-JP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ID</a:t>
                      </a:r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（</a:t>
                      </a:r>
                      <a:r>
                        <a:rPr kumimoji="1" lang="en-US" altLang="ja-JP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FK</a:t>
                      </a:r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）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en-US" altLang="ja-JP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*</a:t>
                      </a:r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メールアドレス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en-US" altLang="ja-JP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*</a:t>
                      </a:r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パスワード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39FE282-FBDC-53A0-57A4-BD3CC5452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23834"/>
              </p:ext>
            </p:extLst>
          </p:nvPr>
        </p:nvGraphicFramePr>
        <p:xfrm>
          <a:off x="4360036" y="2834640"/>
          <a:ext cx="3471928" cy="4023360"/>
        </p:xfrm>
        <a:graphic>
          <a:graphicData uri="http://schemas.openxmlformats.org/drawingml/2006/table">
            <a:tbl>
              <a:tblPr firstRow="1" bandRow="1"/>
              <a:tblGrid>
                <a:gridCol w="347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55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スレッド</a:t>
                      </a:r>
                      <a:endParaRPr kumimoji="1" lang="en-US" altLang="ja-JP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9pPr>
                    </a:lstStyle>
                    <a:p>
                      <a:r>
                        <a:rPr kumimoji="1" lang="en-US" altLang="ja-JP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#</a:t>
                      </a:r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＊ユーザー</a:t>
                      </a:r>
                      <a:r>
                        <a:rPr kumimoji="1" lang="en-US" altLang="ja-JP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ID</a:t>
                      </a:r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（</a:t>
                      </a:r>
                      <a:r>
                        <a:rPr kumimoji="1" lang="en-US" altLang="ja-JP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PK)</a:t>
                      </a:r>
                    </a:p>
                    <a:p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＊スレッド作成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＊スレッド削除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＊作成日付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＊ハンドルネーム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＊タイトル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＊コメント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  <a:p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＊投稿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C22B5AD-BFF2-398C-72F5-BA8EF2687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96638"/>
              </p:ext>
            </p:extLst>
          </p:nvPr>
        </p:nvGraphicFramePr>
        <p:xfrm>
          <a:off x="8720072" y="-8812"/>
          <a:ext cx="3471928" cy="2905838"/>
        </p:xfrm>
        <a:graphic>
          <a:graphicData uri="http://schemas.openxmlformats.org/drawingml/2006/table">
            <a:tbl>
              <a:tblPr firstRow="1" bandRow="1"/>
              <a:tblGrid>
                <a:gridCol w="347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55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/>
                          <a:ea typeface="BIZ UDP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NG</a:t>
                      </a:r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ワード</a:t>
                      </a:r>
                      <a:endParaRPr kumimoji="1" lang="en-US" altLang="ja-JP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7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＊</a:t>
                      </a:r>
                      <a:r>
                        <a:rPr kumimoji="1" lang="en-US" altLang="ja-JP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NG</a:t>
                      </a:r>
                      <a:r>
                        <a:rPr kumimoji="1" lang="ja-JP" altLang="en-US" sz="2800" dirty="0">
                          <a:latin typeface="ＭＳ ゴシック" pitchFamily="49" charset="-128"/>
                          <a:ea typeface="ＭＳ ゴシック" pitchFamily="49" charset="-128"/>
                        </a:rPr>
                        <a:t>判定</a:t>
                      </a:r>
                      <a:endParaRPr kumimoji="1" lang="en-US" altLang="ja-JP" sz="280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AAEEF191-E27B-89F8-6C55-FC0C41098789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2077759" y="2564043"/>
            <a:ext cx="1940482" cy="26240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487943B1-EE63-75D6-B396-CF8D6C7769D4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rot="5400000">
            <a:off x="8169353" y="2559637"/>
            <a:ext cx="1949294" cy="262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F22522-AD28-34AE-06A3-98FB6D9F5B9C}"/>
              </a:ext>
            </a:extLst>
          </p:cNvPr>
          <p:cNvSpPr txBox="1"/>
          <p:nvPr/>
        </p:nvSpPr>
        <p:spPr>
          <a:xfrm>
            <a:off x="1735963" y="2990850"/>
            <a:ext cx="7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047A14-0BB6-5902-7503-018F262F5EB6}"/>
              </a:ext>
            </a:extLst>
          </p:cNvPr>
          <p:cNvSpPr txBox="1"/>
          <p:nvPr/>
        </p:nvSpPr>
        <p:spPr>
          <a:xfrm>
            <a:off x="3683825" y="4476988"/>
            <a:ext cx="7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1..*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9EE27A-EDEA-CE4E-C99E-0D4523D2E345}"/>
              </a:ext>
            </a:extLst>
          </p:cNvPr>
          <p:cNvSpPr txBox="1"/>
          <p:nvPr/>
        </p:nvSpPr>
        <p:spPr>
          <a:xfrm>
            <a:off x="10039350" y="2962274"/>
            <a:ext cx="4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879FC1-65C2-37F9-5BC7-8FB39A50BC8D}"/>
              </a:ext>
            </a:extLst>
          </p:cNvPr>
          <p:cNvSpPr txBox="1"/>
          <p:nvPr/>
        </p:nvSpPr>
        <p:spPr>
          <a:xfrm>
            <a:off x="7883143" y="4476988"/>
            <a:ext cx="7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1..*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728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Calibri</vt:lpstr>
      <vt:lpstr>Office テーマ</vt:lpstr>
      <vt:lpstr>ERモデル作成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ERモデル作成</dc:title>
  <dc:creator>荻原 佑将</dc:creator>
  <cp:lastModifiedBy>荻原 佑将</cp:lastModifiedBy>
  <cp:revision>2</cp:revision>
  <dcterms:created xsi:type="dcterms:W3CDTF">2023-05-02T03:23:56Z</dcterms:created>
  <dcterms:modified xsi:type="dcterms:W3CDTF">2023-05-08T00:45:56Z</dcterms:modified>
</cp:coreProperties>
</file>