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028C50-26F5-4800-AE9B-D556C7522C39}">
  <a:tblStyle styleId="{61028C50-26F5-4800-AE9B-D556C7522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d7fd060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26d7fd060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ja-JP"/>
              <a:t>ゲームタイトル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制作者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/>
              <a:t>ゲームの世界観（概要）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ゲームの画面（イメージ）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操作方法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408463"/>
            <a:ext cx="108966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400" y="3864425"/>
            <a:ext cx="1872466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8150" y="2510700"/>
            <a:ext cx="498050" cy="84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6"/>
          <p:cNvGraphicFramePr/>
          <p:nvPr/>
        </p:nvGraphicFramePr>
        <p:xfrm>
          <a:off x="3969650" y="487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{61028C50-26F5-4800-AE9B-D556C7522C39}</a:tableStyleId>
              </a:tblPr>
              <a:tblGrid>
                <a:gridCol w="21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スペース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Enter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05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5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ゲームシステム（流れ）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51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アピールポイント（面白ポイント）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838200" y="1253325"/>
            <a:ext cx="10515600" cy="5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ワイド画面</PresentationFormat>
  <Paragraphs>13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テーマ</vt:lpstr>
      <vt:lpstr>ゲームタイトル</vt:lpstr>
      <vt:lpstr>ゲームの世界観（概要）</vt:lpstr>
      <vt:lpstr>ゲームの画面（イメージ）</vt:lpstr>
      <vt:lpstr>操作方法</vt:lpstr>
      <vt:lpstr>ゲームシステム（流れ）</vt:lpstr>
      <vt:lpstr>アピールポイント（面白ポイント）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ゲームタイトル</dc:title>
  <cp:lastModifiedBy>dogpo</cp:lastModifiedBy>
  <cp:revision>1</cp:revision>
  <dcterms:modified xsi:type="dcterms:W3CDTF">2025-09-24T04:23:32Z</dcterms:modified>
</cp:coreProperties>
</file>