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4" r:id="rId6"/>
    <p:sldId id="265" r:id="rId7"/>
    <p:sldId id="267" r:id="rId8"/>
    <p:sldId id="260" r:id="rId9"/>
    <p:sldId id="270" r:id="rId10"/>
    <p:sldId id="269" r:id="rId11"/>
    <p:sldId id="26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ローグライトアクション</a:t>
            </a:r>
            <a:r>
              <a:rPr lang="en-US" altLang="ja-JP" dirty="0"/>
              <a:t> (</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・エリアに入ると通路が塞がれ敵を全滅させると開くエリア</a:t>
            </a:r>
            <a:endParaRPr kumimoji="1" lang="en-US" altLang="ja-JP" dirty="0"/>
          </a:p>
          <a:p>
            <a:pPr marL="114300" indent="0">
              <a:buNone/>
            </a:pPr>
            <a:r>
              <a:rPr kumimoji="1" lang="ja-JP" altLang="en-US" dirty="0"/>
              <a:t>など</a:t>
            </a:r>
            <a:endParaRPr kumimoji="1" lang="en-US" altLang="ja-JP" dirty="0"/>
          </a:p>
          <a:p>
            <a:pPr marL="114300" indent="0">
              <a:buNone/>
            </a:pPr>
            <a:r>
              <a:rPr kumimoji="1" lang="ja-JP" altLang="en-US" dirty="0"/>
              <a:t>・重力の反転</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788725" y="4929473"/>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p:nvPr/>
        </p:nvCxnSpPr>
        <p:spPr>
          <a:xfrm>
            <a:off x="3031404" y="5224846"/>
            <a:ext cx="262302" cy="26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096154461"/>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18252"/>
            <a:ext cx="10515600" cy="4740049"/>
          </a:xfrm>
        </p:spPr>
        <p:txBody>
          <a:bodyPr>
            <a:normAutofit/>
          </a:bodyPr>
          <a:lstStyle/>
          <a:p>
            <a:pPr marL="114300" indent="0">
              <a:buNone/>
            </a:pPr>
            <a:r>
              <a:rPr kumimoji="1" lang="ja-JP" altLang="en-US" dirty="0"/>
              <a:t>・アイテムの売買</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lstStyle/>
          <a:p>
            <a:r>
              <a:rPr kumimoji="1" lang="ja-JP" altLang="en-US" dirty="0"/>
              <a:t>ワンアイデアの徹底</a:t>
            </a:r>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887</Words>
  <Application>Microsoft Office PowerPoint</Application>
  <PresentationFormat>ワイド画面</PresentationFormat>
  <Paragraphs>88</Paragraphs>
  <Slides>11</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Office テーマ</vt:lpstr>
      <vt:lpstr>３Dローグライトアクション (仮)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ゲームシステム（流れ）</vt:lpstr>
      <vt:lpstr>ワンアイデアの徹底</vt:lpstr>
      <vt:lpstr>ギミック案</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40</cp:revision>
  <dcterms:modified xsi:type="dcterms:W3CDTF">2025-09-30T13:55:33Z</dcterms:modified>
</cp:coreProperties>
</file>