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125273-3FF5-4AE8-9830-54AC679C5AD5}">
  <a:tblStyle styleId="{EC125273-3FF5-4AE8-9830-54AC679C5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cc822baf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cc822baf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cc822baf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cc822baf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cc822baf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cc822baf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7fd060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26d7fd060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c822ba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c822ba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ja-JP"/>
              <a:t>Connect Magic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/>
              <a:t>制作者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/>
              <a:t>吉原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アピールポイント（面白ポイント）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838200" y="1253325"/>
            <a:ext cx="10515600" cy="5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・環境を利用して攻略する楽しさ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・他にはない繋げるアクションの新鮮さ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・ギミックを解く楽しさ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・操作が少なく遊びやすい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/>
              <a:t>ゲームの世界観（概要）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複数の世界に分断されてしまった世界。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主人公は、繋げる力を駆使して、分断された世界を元に戻し、原因のボスを倒してもとに戻していく。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敵やオブジェクトを繋げて収縮させ、衝突させることで倒したり、ギミックに電気や炎を繋げて動かしたりして進んで行く。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通常ステージ２つ、ボスステージ１つ作ろうと考えています。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ゲームの画面（イメージ）</a:t>
            </a:r>
            <a:endParaRPr/>
          </a:p>
        </p:txBody>
      </p:sp>
      <p:pic>
        <p:nvPicPr>
          <p:cNvPr id="97" name="Google Shape;97;p15" title="無題117_202504161430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75" y="1210625"/>
            <a:ext cx="9835200" cy="55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699575" y="5409375"/>
            <a:ext cx="2095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プレイヤー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341675" y="904000"/>
            <a:ext cx="45864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魔法をイメージしたHPバー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308075" y="1990550"/>
            <a:ext cx="44913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使える繋げる魔法の個数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989175" y="3191100"/>
            <a:ext cx="35931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敵と箱を繋げてぶつけようとしているところ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6347475" y="3669950"/>
            <a:ext cx="641700" cy="27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6057875" y="5609000"/>
            <a:ext cx="641700" cy="27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2666375" y="2244750"/>
            <a:ext cx="641700" cy="27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5"/>
          <p:cNvCxnSpPr/>
          <p:nvPr/>
        </p:nvCxnSpPr>
        <p:spPr>
          <a:xfrm rot="10800000" flipH="1">
            <a:off x="4515450" y="1431475"/>
            <a:ext cx="705900" cy="21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5"/>
          <p:cNvSpPr txBox="1"/>
          <p:nvPr/>
        </p:nvSpPr>
        <p:spPr>
          <a:xfrm>
            <a:off x="10480800" y="710100"/>
            <a:ext cx="171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経過時間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rot="10800000" flipH="1">
            <a:off x="9876375" y="1210625"/>
            <a:ext cx="705900" cy="21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敵のイメージ</a:t>
            </a:r>
            <a:endParaRPr/>
          </a:p>
        </p:txBody>
      </p:sp>
      <p:pic>
        <p:nvPicPr>
          <p:cNvPr id="113" name="Google Shape;113;p16" title="無題118_202504161454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25" y="1690825"/>
            <a:ext cx="3771174" cy="377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392900" y="1690825"/>
            <a:ext cx="3960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切るイメージのある生物であるカニを敵にしようと思っています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ギミックの案１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/>
              <a:t>・敵と物		敵に向かって物が飛んでいきダメージを与える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/>
              <a:t>・バラバラの物を修復	宝が出たりドアが開く、力のアイテムが　手に入る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・埋まってるものと天井にあるものをくっつけて掘り出す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・ターザン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・向こう岸の上がっている橋を下す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ギミック案２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969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325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・炎と繋げると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燃やす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篝火などに火をつける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・電気と繋げると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敵が感電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電気のギミックに元気を供給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5952125" y="1825625"/>
            <a:ext cx="39699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3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・水と繋げると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水車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鎮火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推移を上げる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・氷と繋げると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敵を凍らせる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動いてるものを凍らせて止める</a:t>
            </a:r>
            <a:endParaRPr sz="7723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操作方法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408463"/>
            <a:ext cx="108966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400" y="3864425"/>
            <a:ext cx="1872466" cy="376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19"/>
          <p:cNvGraphicFramePr/>
          <p:nvPr>
            <p:extLst>
              <p:ext uri="{D42A27DB-BD31-4B8C-83A1-F6EECF244321}">
                <p14:modId xmlns:p14="http://schemas.microsoft.com/office/powerpoint/2010/main" val="3304420212"/>
              </p:ext>
            </p:extLst>
          </p:nvPr>
        </p:nvGraphicFramePr>
        <p:xfrm>
          <a:off x="3969650" y="4586875"/>
          <a:ext cx="4452300" cy="1981050"/>
        </p:xfrm>
        <a:graphic>
          <a:graphicData uri="http://schemas.openxmlformats.org/drawingml/2006/table">
            <a:tbl>
              <a:tblPr>
                <a:noFill/>
                <a:tableStyleId>{EC125273-3FF5-4AE8-9830-54AC679C5AD5}</a:tableStyleId>
              </a:tblPr>
              <a:tblGrid>
                <a:gridCol w="21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W A S 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移動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>
                          <a:solidFill>
                            <a:schemeClr val="dk1"/>
                          </a:solidFill>
                        </a:rPr>
                        <a:t>スペース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>
                          <a:solidFill>
                            <a:schemeClr val="dk1"/>
                          </a:solidFill>
                        </a:rPr>
                        <a:t>ジャンプ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左クリック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/>
                        <a:t>繋げる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右クリック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05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5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30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825" y="2472824"/>
            <a:ext cx="365775" cy="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操作方法２</a:t>
            </a:r>
            <a:endParaRPr/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3969638" y="44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{EC125273-3FF5-4AE8-9830-54AC679C5AD5}</a:tableStyleId>
              </a:tblPr>
              <a:tblGrid>
                <a:gridCol w="224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マウス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移動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カメラ移動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左クリック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>
                          <a:solidFill>
                            <a:schemeClr val="dk1"/>
                          </a:solidFill>
                        </a:rPr>
                        <a:t>繋げるターゲットを指定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右クリック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>
                          <a:solidFill>
                            <a:schemeClr val="dk1"/>
                          </a:solidFill>
                        </a:rPr>
                        <a:t>繋げた魔法紐を収縮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75" y="290421"/>
            <a:ext cx="7060901" cy="477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900" y="455850"/>
            <a:ext cx="6689275" cy="4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825" y="364612"/>
            <a:ext cx="6959375" cy="47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ゲームシステム（流れ）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51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１、ギミックを解く、敵を倒す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２、魔法の力を強めるアイテムを集める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３、一定数でパワーアップ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４、条件クリアで次のステージへ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ワイド画面</PresentationFormat>
  <Paragraphs>69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テーマ</vt:lpstr>
      <vt:lpstr>Connect Magic</vt:lpstr>
      <vt:lpstr>ゲームの世界観（概要）</vt:lpstr>
      <vt:lpstr>ゲームの画面（イメージ）</vt:lpstr>
      <vt:lpstr>敵のイメージ</vt:lpstr>
      <vt:lpstr>ギミックの案１</vt:lpstr>
      <vt:lpstr>ギミック案２</vt:lpstr>
      <vt:lpstr>操作方法</vt:lpstr>
      <vt:lpstr>操作方法２</vt:lpstr>
      <vt:lpstr>ゲームシステム（流れ）</vt:lpstr>
      <vt:lpstr>アピールポイント（面白ポイント）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Magic</dc:title>
  <cp:lastModifiedBy>yuji</cp:lastModifiedBy>
  <cp:revision>1</cp:revision>
  <dcterms:modified xsi:type="dcterms:W3CDTF">2025-07-09T07:46:27Z</dcterms:modified>
</cp:coreProperties>
</file>