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71" r:id="rId3"/>
    <p:sldId id="257" r:id="rId4"/>
    <p:sldId id="259" r:id="rId5"/>
    <p:sldId id="261" r:id="rId6"/>
    <p:sldId id="262" r:id="rId7"/>
    <p:sldId id="263" r:id="rId8"/>
    <p:sldId id="272" r:id="rId9"/>
    <p:sldId id="270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F5E447B-582F-4544-BFB5-6E69BF142227}">
  <a:tblStyle styleId="{2F5E447B-582F-4544-BFB5-6E69BF14222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176" autoAdjust="0"/>
  </p:normalViewPr>
  <p:slideViewPr>
    <p:cSldViewPr snapToGrid="0">
      <p:cViewPr varScale="1">
        <p:scale>
          <a:sx n="87" d="100"/>
          <a:sy n="87" d="100"/>
        </p:scale>
        <p:origin x="49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6d7fd06011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4" name="Google Shape;114;g26d7fd06011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3656aef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3656aef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3656aefd3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3656aefd3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745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&#10;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&#10;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altLang="ja-JP" dirty="0" err="1"/>
              <a:t>StickMan</a:t>
            </a:r>
            <a:endParaRPr dirty="0"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制作者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ja-JP"/>
              <a:t>吉原侑司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892AF-B1AC-4E96-8EE6-825DF8FA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ターゲット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4E56C-6AF2-492A-9DE1-6E56E847B2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木の棒で戦ったことがある少年</a:t>
            </a:r>
            <a:endParaRPr kumimoji="1" lang="en-US" altLang="ja-JP" dirty="0"/>
          </a:p>
          <a:p>
            <a:r>
              <a:rPr kumimoji="1" lang="ja-JP" altLang="en-US" dirty="0"/>
              <a:t>または、かつてそんな少年だった大人たち</a:t>
            </a:r>
            <a:endParaRPr kumimoji="1" lang="en-US" altLang="ja-JP" dirty="0"/>
          </a:p>
          <a:p>
            <a:r>
              <a:rPr kumimoji="1" lang="ja-JP" altLang="en-US" dirty="0"/>
              <a:t>アクションゲーム好き</a:t>
            </a:r>
          </a:p>
        </p:txBody>
      </p:sp>
    </p:spTree>
    <p:extLst>
      <p:ext uri="{BB962C8B-B14F-4D97-AF65-F5344CB8AC3E}">
        <p14:creationId xmlns:p14="http://schemas.microsoft.com/office/powerpoint/2010/main" val="346558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ja-JP"/>
              <a:t>ゲームの世界観（概要）</a:t>
            </a:r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木の棒の妖精の主人公が最強の木の棒を目指して、ライバルを倒して成長していく。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dirty="0"/>
              <a:t>ゲームの画面（イメージ）</a:t>
            </a:r>
            <a:endParaRPr dirty="0"/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080F911-8EC8-4074-BB8E-48854B0B13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53400"/>
            <a:ext cx="9730154" cy="547321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操作方法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pic>
        <p:nvPicPr>
          <p:cNvPr id="118" name="Google Shape;11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00" y="1408463"/>
            <a:ext cx="10896600" cy="301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51400" y="3864425"/>
            <a:ext cx="1872466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0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655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3" name="Google Shape;123;p18"/>
          <p:cNvGraphicFramePr/>
          <p:nvPr>
            <p:extLst>
              <p:ext uri="{D42A27DB-BD31-4B8C-83A1-F6EECF244321}">
                <p14:modId xmlns:p14="http://schemas.microsoft.com/office/powerpoint/2010/main" val="1930058054"/>
              </p:ext>
            </p:extLst>
          </p:nvPr>
        </p:nvGraphicFramePr>
        <p:xfrm>
          <a:off x="647700" y="4447105"/>
          <a:ext cx="3320350" cy="2407770"/>
        </p:xfrm>
        <a:graphic>
          <a:graphicData uri="http://schemas.openxmlformats.org/drawingml/2006/table">
            <a:tbl>
              <a:tblPr>
                <a:noFill/>
                <a:tableStyleId>{2F5E447B-582F-4544-BFB5-6E69BF142227}</a:tableStyleId>
              </a:tblPr>
              <a:tblGrid>
                <a:gridCol w="16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説明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W,A,S,D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移動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4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スペース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ジャンプ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左クリック</a:t>
                      </a:r>
                      <a:r>
                        <a:rPr lang="en-US" altLang="ja-JP" dirty="0"/>
                        <a:t>+W,A,S,D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押しているボタンに応じた攻撃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3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右クリック</a:t>
                      </a:r>
                      <a:r>
                        <a:rPr lang="en-US" altLang="ja-JP" dirty="0"/>
                        <a:t>+W,A,S,D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押しているボタンに応じた防御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4" name="Google Shape;124;p18"/>
          <p:cNvGraphicFramePr/>
          <p:nvPr>
            <p:extLst>
              <p:ext uri="{D42A27DB-BD31-4B8C-83A1-F6EECF244321}">
                <p14:modId xmlns:p14="http://schemas.microsoft.com/office/powerpoint/2010/main" val="3081145235"/>
              </p:ext>
            </p:extLst>
          </p:nvPr>
        </p:nvGraphicFramePr>
        <p:xfrm>
          <a:off x="4435825" y="4447105"/>
          <a:ext cx="3320350" cy="2194410"/>
        </p:xfrm>
        <a:graphic>
          <a:graphicData uri="http://schemas.openxmlformats.org/drawingml/2006/table">
            <a:tbl>
              <a:tblPr>
                <a:noFill/>
                <a:tableStyleId>{2F5E447B-582F-4544-BFB5-6E69BF142227}</a:tableStyleId>
              </a:tblPr>
              <a:tblGrid>
                <a:gridCol w="16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キー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説明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マウス移動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視点移動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Tab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altLang="en-US" dirty="0"/>
                        <a:t>メニューを表示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dirty="0"/>
                        <a:t>Shift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ja-JP" dirty="0"/>
                        <a:t>+W,A,S,D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ja-JP" altLang="en-US" dirty="0"/>
                        <a:t>押している方向に回避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5" name="Google Shape;125;p18"/>
          <p:cNvGraphicFramePr/>
          <p:nvPr>
            <p:extLst>
              <p:ext uri="{D42A27DB-BD31-4B8C-83A1-F6EECF244321}">
                <p14:modId xmlns:p14="http://schemas.microsoft.com/office/powerpoint/2010/main" val="2273425443"/>
              </p:ext>
            </p:extLst>
          </p:nvPr>
        </p:nvGraphicFramePr>
        <p:xfrm>
          <a:off x="8223950" y="4447105"/>
          <a:ext cx="3320350" cy="1981050"/>
        </p:xfrm>
        <a:graphic>
          <a:graphicData uri="http://schemas.openxmlformats.org/drawingml/2006/table">
            <a:tbl>
              <a:tblPr>
                <a:noFill/>
                <a:tableStyleId>{2F5E447B-582F-4544-BFB5-6E69BF142227}</a:tableStyleId>
              </a:tblPr>
              <a:tblGrid>
                <a:gridCol w="1660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0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 dirty="0"/>
                        <a:t>キー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ja-JP"/>
                        <a:t>説明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6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03300" y="2962024"/>
            <a:ext cx="365775" cy="37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5825" y="2510699"/>
            <a:ext cx="365775" cy="3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ゲームシステム（流れ）</a:t>
            </a:r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body" idx="1"/>
          </p:nvPr>
        </p:nvSpPr>
        <p:spPr>
          <a:xfrm>
            <a:off x="838200" y="1253400"/>
            <a:ext cx="10515600" cy="51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１．敵と戦い、倒す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　　　　↓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２．成長先を選択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　　　　↓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３．新しい敵が出現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　　　　↓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４．</a:t>
            </a:r>
            <a:r>
              <a:rPr lang="en-US" altLang="ja-JP" dirty="0"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ja-JP" altLang="en-US" dirty="0">
                <a:latin typeface="Arial"/>
                <a:ea typeface="Arial"/>
                <a:cs typeface="Arial"/>
                <a:sym typeface="Arial"/>
              </a:rPr>
              <a:t>に戻る</a:t>
            </a:r>
            <a:endParaRPr lang="en-US" altLang="ja-JP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dirty="0"/>
              <a:t>ゲームシステム</a:t>
            </a:r>
            <a:r>
              <a:rPr lang="ja-JP" altLang="en-US" dirty="0"/>
              <a:t>（</a:t>
            </a:r>
            <a:r>
              <a:rPr lang="en-US" altLang="ja-JP" dirty="0"/>
              <a:t>HP</a:t>
            </a:r>
            <a:r>
              <a:rPr lang="ja-JP" altLang="en-US" dirty="0"/>
              <a:t>）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dirty="0"/>
              <a:t>キャラに付いている葉っぱが</a:t>
            </a:r>
            <a:r>
              <a:rPr lang="en-US" altLang="ja-JP" dirty="0"/>
              <a:t>HP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dirty="0"/>
              <a:t>攻撃を受けると葉っぱが落ちる</a:t>
            </a:r>
            <a:endParaRPr lang="en-US" altLang="ja-JP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dirty="0"/>
              <a:t>攻撃は対応した防御、回避、ジャンプで対処可能</a:t>
            </a:r>
            <a:endParaRPr lang="en-US" altLang="ja-JP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altLang="ja-JP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dirty="0"/>
              <a:t>葉っぱがなくなったらゲームオーバー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ja-JP" dirty="0"/>
              <a:t>ゲームシステム</a:t>
            </a:r>
            <a:r>
              <a:rPr lang="ja-JP" altLang="en-US" dirty="0"/>
              <a:t>（クリア）</a:t>
            </a:r>
            <a:endParaRPr dirty="0"/>
          </a:p>
        </p:txBody>
      </p:sp>
      <p:sp>
        <p:nvSpPr>
          <p:cNvPr id="143" name="Google Shape;14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ja-JP" altLang="en-US" dirty="0"/>
              <a:t>全ての敵を倒して最強の木の棒になればゲームクリア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43287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/>
              <a:t>アピールポイント（面白ポイント）</a:t>
            </a:r>
            <a:endParaRPr/>
          </a:p>
        </p:txBody>
      </p:sp>
      <p:sp>
        <p:nvSpPr>
          <p:cNvPr id="187" name="Google Shape;187;p27"/>
          <p:cNvSpPr txBox="1">
            <a:spLocks noGrp="1"/>
          </p:cNvSpPr>
          <p:nvPr>
            <p:ph type="body" idx="1"/>
          </p:nvPr>
        </p:nvSpPr>
        <p:spPr>
          <a:xfrm>
            <a:off x="838200" y="1253325"/>
            <a:ext cx="10515600" cy="5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/>
              <a:t>やりがいのある難しさ</a:t>
            </a:r>
            <a:endParaRPr lang="en-US" altLang="ja-JP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ja-JP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/>
              <a:t>勝った時の達成感</a:t>
            </a:r>
            <a:endParaRPr lang="en-US" altLang="ja-JP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altLang="ja-JP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ja-JP" altLang="en-US" dirty="0"/>
              <a:t>棒で戦った懐かしさ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246</Words>
  <Application>Microsoft Office PowerPoint</Application>
  <PresentationFormat>ワイド画面</PresentationFormat>
  <Paragraphs>56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テーマ</vt:lpstr>
      <vt:lpstr>StickMan</vt:lpstr>
      <vt:lpstr>ターゲット</vt:lpstr>
      <vt:lpstr>ゲームの世界観（概要）</vt:lpstr>
      <vt:lpstr>ゲームの画面（イメージ）</vt:lpstr>
      <vt:lpstr>操作方法</vt:lpstr>
      <vt:lpstr>ゲームシステム（流れ）</vt:lpstr>
      <vt:lpstr>ゲームシステム（HP）</vt:lpstr>
      <vt:lpstr>ゲームシステム（クリア）</vt:lpstr>
      <vt:lpstr>アピールポイント（面白ポイント）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StickMan</dc:title>
  <cp:lastModifiedBy>yuji</cp:lastModifiedBy>
  <cp:revision>7</cp:revision>
  <dcterms:modified xsi:type="dcterms:W3CDTF">2025-03-06T13:47:29Z</dcterms:modified>
</cp:coreProperties>
</file>