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125273-3FF5-4AE8-9830-54AC679C5AD5}">
  <a:tblStyle styleId="{EC125273-3FF5-4AE8-9830-54AC679C5A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cc822baf6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cc822baf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cc822baf6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cc822baf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cc822baf6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cc822baf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d7fd0601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26d7fd06011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cc822baf6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cc822ba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&#10;縦書きテキスト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&#10;コンテンツ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ja-JP"/>
              <a:t>Connect Magic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/>
              <a:t>制作者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/>
              <a:t>中元、吉原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/>
              <a:t>アピール</a:t>
            </a:r>
            <a:r>
              <a:rPr lang="ja-JP"/>
              <a:t>ポイント（面白ポイント）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838200" y="1253325"/>
            <a:ext cx="10515600" cy="53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/>
              <a:t>・環境を利用して攻略する楽しさ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/>
              <a:t>・他にはない繋げるアクションの新鮮さ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/>
              <a:t>・ギミックを解く楽しさ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/>
              <a:t>・操作が少なく遊びやすい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-JP"/>
              <a:t>ゲームの</a:t>
            </a:r>
            <a:r>
              <a:rPr lang="ja-JP"/>
              <a:t>世界観</a:t>
            </a:r>
            <a:r>
              <a:rPr lang="ja-JP"/>
              <a:t>（</a:t>
            </a:r>
            <a:r>
              <a:rPr lang="ja-JP"/>
              <a:t>概要</a:t>
            </a:r>
            <a:r>
              <a:rPr lang="ja-JP"/>
              <a:t>）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253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>
                <a:latin typeface="Arial"/>
                <a:ea typeface="Arial"/>
                <a:cs typeface="Arial"/>
                <a:sym typeface="Arial"/>
              </a:rPr>
              <a:t>複数の世界に分断されてしまった世界。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>
                <a:latin typeface="Arial"/>
                <a:ea typeface="Arial"/>
                <a:cs typeface="Arial"/>
                <a:sym typeface="Arial"/>
              </a:rPr>
              <a:t>主人公は、繋げる力を駆使して、分断された世界を元に戻し、原因のボスを倒してもとに戻していく。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>
                <a:latin typeface="Arial"/>
                <a:ea typeface="Arial"/>
                <a:cs typeface="Arial"/>
                <a:sym typeface="Arial"/>
              </a:rPr>
              <a:t>敵やオブジェクトを繋げて収縮させ、衝突させることで倒したり、ギミックに電気や炎を繋げて動かしたりして進んで行く。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>
                <a:latin typeface="Arial"/>
                <a:ea typeface="Arial"/>
                <a:cs typeface="Arial"/>
                <a:sym typeface="Arial"/>
              </a:rPr>
              <a:t>通常ステージ２つ、ボスステージ１つ作ろうと考えています。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/>
              <a:t>ゲームの</a:t>
            </a:r>
            <a:r>
              <a:rPr lang="ja-JP"/>
              <a:t>画面</a:t>
            </a:r>
            <a:r>
              <a:rPr lang="ja-JP"/>
              <a:t>（</a:t>
            </a:r>
            <a:r>
              <a:rPr lang="ja-JP"/>
              <a:t>イメージ</a:t>
            </a:r>
            <a:r>
              <a:rPr lang="ja-JP"/>
              <a:t>）</a:t>
            </a:r>
            <a:endParaRPr/>
          </a:p>
        </p:txBody>
      </p:sp>
      <p:pic>
        <p:nvPicPr>
          <p:cNvPr id="97" name="Google Shape;97;p15" title="無題117_2025041614301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775" y="1210625"/>
            <a:ext cx="9835200" cy="55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6699575" y="5409375"/>
            <a:ext cx="20958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プレイヤー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4341675" y="904000"/>
            <a:ext cx="45864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魔法をイメージしたHPバー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3308075" y="1990550"/>
            <a:ext cx="44913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使える繋げる魔法の個数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6989175" y="3191100"/>
            <a:ext cx="35931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敵と箱を繋げてぶつけようとしているところ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5"/>
          <p:cNvCxnSpPr/>
          <p:nvPr/>
        </p:nvCxnSpPr>
        <p:spPr>
          <a:xfrm>
            <a:off x="6347475" y="3669950"/>
            <a:ext cx="641700" cy="2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5"/>
          <p:cNvCxnSpPr/>
          <p:nvPr/>
        </p:nvCxnSpPr>
        <p:spPr>
          <a:xfrm>
            <a:off x="6057875" y="5609000"/>
            <a:ext cx="641700" cy="2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5"/>
          <p:cNvCxnSpPr/>
          <p:nvPr/>
        </p:nvCxnSpPr>
        <p:spPr>
          <a:xfrm>
            <a:off x="2666375" y="2244750"/>
            <a:ext cx="641700" cy="2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5"/>
          <p:cNvCxnSpPr/>
          <p:nvPr/>
        </p:nvCxnSpPr>
        <p:spPr>
          <a:xfrm flipH="1" rot="10800000">
            <a:off x="4515450" y="1431475"/>
            <a:ext cx="705900" cy="21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5"/>
          <p:cNvSpPr txBox="1"/>
          <p:nvPr/>
        </p:nvSpPr>
        <p:spPr>
          <a:xfrm>
            <a:off x="10480800" y="710100"/>
            <a:ext cx="171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経過時間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15"/>
          <p:cNvCxnSpPr/>
          <p:nvPr/>
        </p:nvCxnSpPr>
        <p:spPr>
          <a:xfrm flipH="1" rot="10800000">
            <a:off x="9876375" y="1210625"/>
            <a:ext cx="705900" cy="21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敵のイメージ</a:t>
            </a:r>
            <a:endParaRPr/>
          </a:p>
        </p:txBody>
      </p:sp>
      <p:pic>
        <p:nvPicPr>
          <p:cNvPr id="113" name="Google Shape;113;p16" title="無題118_2025041614543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025" y="1690825"/>
            <a:ext cx="3771174" cy="377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7392900" y="1690825"/>
            <a:ext cx="3960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切るイメージのある生物であるカニを敵にしようと思っています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ギミックの案１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/>
              <a:t>・敵と物		敵に向かって物が飛んでいきダメージを与える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/>
              <a:t>・バラバラの物を修復	宝が出たりドアが開く、力のアイテムが　手に入る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・埋まってるものと天井にあるものをくっつけて掘り出す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・ターザン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・向こう岸の上がっている橋を下す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ギミック案２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38200" y="1825625"/>
            <a:ext cx="3969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325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ja-JP" sz="7723"/>
              <a:t>・炎と繋げると</a:t>
            </a:r>
            <a:endParaRPr sz="772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ja-JP" sz="7723"/>
              <a:t>燃やす</a:t>
            </a:r>
            <a:endParaRPr sz="772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ja-JP" sz="7723"/>
              <a:t>篝火などに火をつける</a:t>
            </a:r>
            <a:endParaRPr sz="772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772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ja-JP" sz="7723"/>
              <a:t>・電気と繋げると</a:t>
            </a:r>
            <a:endParaRPr sz="772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ja-JP" sz="7723"/>
              <a:t>敵が感電</a:t>
            </a:r>
            <a:endParaRPr sz="772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ja-JP" sz="7723"/>
              <a:t>電気のギミックに元気を供給</a:t>
            </a:r>
            <a:endParaRPr sz="772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772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5952125" y="1825625"/>
            <a:ext cx="3969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325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7723"/>
              <a:t>・水</a:t>
            </a:r>
            <a:r>
              <a:rPr lang="ja-JP" sz="7723"/>
              <a:t>と繋げると</a:t>
            </a:r>
            <a:endParaRPr sz="772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7723"/>
              <a:t>水車</a:t>
            </a:r>
            <a:endParaRPr sz="772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7723"/>
              <a:t>鎮火</a:t>
            </a:r>
            <a:endParaRPr sz="772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7723"/>
              <a:t>推移を上げる</a:t>
            </a:r>
            <a:endParaRPr sz="772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772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7723"/>
              <a:t>・氷</a:t>
            </a:r>
            <a:r>
              <a:rPr lang="ja-JP" sz="7723"/>
              <a:t>と繋げると</a:t>
            </a:r>
            <a:endParaRPr sz="772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7723"/>
              <a:t>敵を凍らせる</a:t>
            </a:r>
            <a:endParaRPr sz="772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 sz="7723"/>
              <a:t>動いてるものを凍らせて止める</a:t>
            </a:r>
            <a:endParaRPr sz="7723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/>
              <a:t>操作方法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1408463"/>
            <a:ext cx="10896600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1400" y="3864425"/>
            <a:ext cx="1872466" cy="376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6" name="Google Shape;136;p19"/>
          <p:cNvGraphicFramePr/>
          <p:nvPr/>
        </p:nvGraphicFramePr>
        <p:xfrm>
          <a:off x="3969650" y="458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{EC125273-3FF5-4AE8-9830-54AC679C5AD5}</a:tableStyleId>
              </a:tblPr>
              <a:tblGrid>
                <a:gridCol w="2126350"/>
                <a:gridCol w="232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キー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説明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W A S 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移動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>
                          <a:solidFill>
                            <a:schemeClr val="dk1"/>
                          </a:solidFill>
                        </a:rPr>
                        <a:t>スペース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-JP">
                          <a:solidFill>
                            <a:schemeClr val="dk1"/>
                          </a:solidFill>
                        </a:rPr>
                        <a:t>ジャンプ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左クリック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右クリック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0050" y="2962024"/>
            <a:ext cx="365775" cy="3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6550" y="2962024"/>
            <a:ext cx="365775" cy="3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3300" y="2962024"/>
            <a:ext cx="365775" cy="3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5825" y="2472824"/>
            <a:ext cx="365775" cy="3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操作方法２</a:t>
            </a:r>
            <a:endParaRPr/>
          </a:p>
        </p:txBody>
      </p:sp>
      <p:graphicFrame>
        <p:nvGraphicFramePr>
          <p:cNvPr id="146" name="Google Shape;146;p20"/>
          <p:cNvGraphicFramePr/>
          <p:nvPr/>
        </p:nvGraphicFramePr>
        <p:xfrm>
          <a:off x="3969638" y="449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{EC125273-3FF5-4AE8-9830-54AC679C5AD5}</a:tableStyleId>
              </a:tblPr>
              <a:tblGrid>
                <a:gridCol w="2247550"/>
                <a:gridCol w="2247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マウス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説明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移動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カメラ移動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左クリック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>
                          <a:solidFill>
                            <a:schemeClr val="dk1"/>
                          </a:solidFill>
                        </a:rPr>
                        <a:t>繋げるターゲットを指定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右クリック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-JP">
                          <a:solidFill>
                            <a:schemeClr val="dk1"/>
                          </a:solidFill>
                        </a:rPr>
                        <a:t>繋げた魔法紐を収縮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675" y="290421"/>
            <a:ext cx="7060901" cy="477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5900" y="455850"/>
            <a:ext cx="6689275" cy="451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825" y="364612"/>
            <a:ext cx="6959375" cy="470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/>
              <a:t>ゲーム</a:t>
            </a:r>
            <a:r>
              <a:rPr lang="ja-JP"/>
              <a:t>システム（</a:t>
            </a:r>
            <a:r>
              <a:rPr lang="ja-JP"/>
              <a:t>流れ）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838200" y="1253400"/>
            <a:ext cx="10515600" cy="51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>
                <a:latin typeface="Arial"/>
                <a:ea typeface="Arial"/>
                <a:cs typeface="Arial"/>
                <a:sym typeface="Arial"/>
              </a:rPr>
              <a:t>１、ギミックを解く、敵を倒す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>
                <a:latin typeface="Arial"/>
                <a:ea typeface="Arial"/>
                <a:cs typeface="Arial"/>
                <a:sym typeface="Arial"/>
              </a:rPr>
              <a:t>２、魔法の力を強めるアイテムを集める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>
                <a:latin typeface="Arial"/>
                <a:ea typeface="Arial"/>
                <a:cs typeface="Arial"/>
                <a:sym typeface="Arial"/>
              </a:rPr>
              <a:t>３、一定数でパワーアップ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>
                <a:latin typeface="Arial"/>
                <a:ea typeface="Arial"/>
                <a:cs typeface="Arial"/>
                <a:sym typeface="Arial"/>
              </a:rPr>
              <a:t>４、条件クリアで次のステージへ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