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2B21-0C1E-0E8D-7136-640437DAF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A47F7-197D-40D1-9CC8-A20C744F7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6B47-5F53-3DBD-4A10-E5EDFD8E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BE6-E177-4632-AC5D-67B0D3EF25AE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A116-6EAF-6328-ED76-48B835D8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BD46-E0F9-AC1A-ED65-92E1F6D4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A065-62DD-44BA-B993-A85422E4AB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199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D1C9-5CE4-4D6E-0F45-A52AC959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3ABF7-D13B-8B9D-A123-89B89E9E5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CFE4-13C2-D3D5-8738-FF3BAACE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BE6-E177-4632-AC5D-67B0D3EF25AE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04925-8590-15D5-7C41-0C3CC365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1285-68B9-1780-5F66-878A99EA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A065-62DD-44BA-B993-A85422E4AB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505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15402-0F9F-3A35-C634-2D9FE0A92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F1FF8-C51E-6FD1-F310-10E45CAB9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9355-C836-5EEE-3AD6-3D1317DF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BE6-E177-4632-AC5D-67B0D3EF25AE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9842-AD21-CB42-D293-EDE30E82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C870-3B65-D747-D9C4-800155D9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A065-62DD-44BA-B993-A85422E4AB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140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920D-D2FA-D195-9E80-3ACC93AD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7A6E-0A3E-3AAF-AF64-9E64DA36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A76C-5DC1-5648-03DB-E4A5CF64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BE6-E177-4632-AC5D-67B0D3EF25AE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FCE2-9D21-467E-AF5E-54CA7928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AE49-F9C5-24E8-64B5-B1F44340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A065-62DD-44BA-B993-A85422E4AB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984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5856-8CCA-BD84-944D-4444E96E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5111-E270-8221-616F-18BE8047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43AC-2802-D679-2123-FD9F88A8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BE6-E177-4632-AC5D-67B0D3EF25AE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ABFC-2D03-2496-EADB-A95A576B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863D6-C3BF-B26B-2562-5892C739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A065-62DD-44BA-B993-A85422E4AB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491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55EA-5BD7-8A56-FBD1-FC743EE8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2487-8F5C-DB27-7F70-B7B47A35E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ECDD2-9C8D-A8C7-C510-D1D47A828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660EE-3AC1-DC5D-B23E-7B63CF06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BE6-E177-4632-AC5D-67B0D3EF25AE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81D63-AF29-EB2F-A5A8-AE191C6A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AD183-3109-13D1-1146-6B84FE42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A065-62DD-44BA-B993-A85422E4AB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188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BE8-E872-8837-CE4E-87C50209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1EE5-E79D-526A-E772-BFDE9B9D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B7952-1F74-B405-F444-C1CEFECA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F7BE1-C09A-CA68-C37A-E57F0E5A3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E1829-5A6D-ED56-76B0-B904EF365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3EB8D-6424-F7C6-723C-3A4F39FB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BE6-E177-4632-AC5D-67B0D3EF25AE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0C9C6-F6E4-5772-FA64-7E209DC0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9A9A-B4AE-E7F5-5A9A-05EBB777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A065-62DD-44BA-B993-A85422E4AB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37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E7D4-C3BE-2250-83A0-80B20D57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2EE61-17CD-8088-74D9-AB742682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BE6-E177-4632-AC5D-67B0D3EF25AE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5D2B0-23DE-EE83-76B2-4E981B6B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21621-ED91-2FE3-6C23-6BAB7F6E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A065-62DD-44BA-B993-A85422E4AB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201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FFFEA-50A0-78E7-96CC-4BC61823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BE6-E177-4632-AC5D-67B0D3EF25AE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99139-9FF7-5146-4A1D-16653BAD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3DF3D-B6D7-EE03-94FA-47F3AB3B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A065-62DD-44BA-B993-A85422E4AB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732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6C9A-F9EA-36FF-5ABA-E9D3AFD0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BD10-D53A-0E20-ECD2-A009C720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F1855-F521-54FC-ECAB-0EA5AB634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7DD5F-6EC8-0D02-8394-D07CF111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BE6-E177-4632-AC5D-67B0D3EF25AE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52CCB-8434-E277-A185-AADEB45D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0484-CDA1-3F79-ACCA-CB1CCE90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A065-62DD-44BA-B993-A85422E4AB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284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519B-EC1B-1F73-431D-921E511C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85674-7AEF-E5AA-3BA5-4CCA4C74B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08E1-E913-B811-492F-C48C95FC5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DCB16-9F2B-E0E9-8444-74891664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BE6-E177-4632-AC5D-67B0D3EF25AE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4393-C30D-66C7-BFDC-B3787B90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CB637-3FA5-D26F-3639-2B4798F7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A065-62DD-44BA-B993-A85422E4AB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186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7A80F-6BAE-06B7-B50E-E375758E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26EFA-9612-8A03-2497-9D688A94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0949-93A0-316E-35AB-4732F30C6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4BE6-E177-4632-AC5D-67B0D3EF25AE}" type="datetimeFigureOut">
              <a:rPr lang="id-ID" smtClean="0"/>
              <a:t>09/10/2023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538B-0296-BC17-EA8B-75E2B0D3C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D9F42-4C63-C66B-6036-29A7C4944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A065-62DD-44BA-B993-A85422E4AB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825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E497FD-72D7-CBEA-019C-D3C64A14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Camera &amp; Level chunk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94A73-B521-D1EA-A83C-1E747249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D5A3D-CD2F-B5F7-9086-5748FFF1E522}"/>
              </a:ext>
            </a:extLst>
          </p:cNvPr>
          <p:cNvSpPr/>
          <p:nvPr/>
        </p:nvSpPr>
        <p:spPr>
          <a:xfrm>
            <a:off x="4525818" y="2004291"/>
            <a:ext cx="2909455" cy="1588654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2FAA5-CE76-F83A-58EC-ED9B2EDD1ECE}"/>
              </a:ext>
            </a:extLst>
          </p:cNvPr>
          <p:cNvSpPr/>
          <p:nvPr/>
        </p:nvSpPr>
        <p:spPr>
          <a:xfrm>
            <a:off x="4525817" y="4147127"/>
            <a:ext cx="2909455" cy="18842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2# - Current Chunk, in camera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BBF83-2686-8DB3-53DC-E892FF992C5B}"/>
              </a:ext>
            </a:extLst>
          </p:cNvPr>
          <p:cNvSpPr/>
          <p:nvPr/>
        </p:nvSpPr>
        <p:spPr>
          <a:xfrm>
            <a:off x="1616361" y="4147127"/>
            <a:ext cx="2909455" cy="1884218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1# - Past Chunk (Unload)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CA43DF-6F98-3505-B93D-41CB65A393DC}"/>
              </a:ext>
            </a:extLst>
          </p:cNvPr>
          <p:cNvSpPr/>
          <p:nvPr/>
        </p:nvSpPr>
        <p:spPr>
          <a:xfrm>
            <a:off x="7435272" y="4147127"/>
            <a:ext cx="2909455" cy="1884218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3# - Next chunk to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54375-6706-1E47-F1C4-C871BED9BEF0}"/>
              </a:ext>
            </a:extLst>
          </p:cNvPr>
          <p:cNvSpPr txBox="1"/>
          <p:nvPr/>
        </p:nvSpPr>
        <p:spPr>
          <a:xfrm>
            <a:off x="4525816" y="2096655"/>
            <a:ext cx="23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Area the camera sees</a:t>
            </a:r>
          </a:p>
        </p:txBody>
      </p:sp>
    </p:spTree>
    <p:extLst>
      <p:ext uri="{BB962C8B-B14F-4D97-AF65-F5344CB8AC3E}">
        <p14:creationId xmlns:p14="http://schemas.microsoft.com/office/powerpoint/2010/main" val="382152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E497FD-72D7-CBEA-019C-D3C64A14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Camera &amp; Level chunk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94A73-B521-D1EA-A83C-1E747249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D5A3D-CD2F-B5F7-9086-5748FFF1E522}"/>
              </a:ext>
            </a:extLst>
          </p:cNvPr>
          <p:cNvSpPr/>
          <p:nvPr/>
        </p:nvSpPr>
        <p:spPr>
          <a:xfrm>
            <a:off x="4525818" y="2004291"/>
            <a:ext cx="2909455" cy="4027054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2FAA5-CE76-F83A-58EC-ED9B2EDD1ECE}"/>
              </a:ext>
            </a:extLst>
          </p:cNvPr>
          <p:cNvSpPr/>
          <p:nvPr/>
        </p:nvSpPr>
        <p:spPr>
          <a:xfrm>
            <a:off x="3747654" y="4147127"/>
            <a:ext cx="2909455" cy="18842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2#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BBF83-2686-8DB3-53DC-E892FF992C5B}"/>
              </a:ext>
            </a:extLst>
          </p:cNvPr>
          <p:cNvSpPr/>
          <p:nvPr/>
        </p:nvSpPr>
        <p:spPr>
          <a:xfrm>
            <a:off x="838199" y="4147127"/>
            <a:ext cx="2909455" cy="18842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/>
              <a:t>1# - Past Chunk unloaded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CA43DF-6F98-3505-B93D-41CB65A393DC}"/>
              </a:ext>
            </a:extLst>
          </p:cNvPr>
          <p:cNvSpPr/>
          <p:nvPr/>
        </p:nvSpPr>
        <p:spPr>
          <a:xfrm>
            <a:off x="6670962" y="4147127"/>
            <a:ext cx="2909455" cy="18842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3#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54375-6706-1E47-F1C4-C871BED9BEF0}"/>
              </a:ext>
            </a:extLst>
          </p:cNvPr>
          <p:cNvSpPr txBox="1"/>
          <p:nvPr/>
        </p:nvSpPr>
        <p:spPr>
          <a:xfrm>
            <a:off x="4525816" y="2096655"/>
            <a:ext cx="23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Area the camera sees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6276C8-79FA-FE7B-3D5C-B8E380618C39}"/>
              </a:ext>
            </a:extLst>
          </p:cNvPr>
          <p:cNvSpPr/>
          <p:nvPr/>
        </p:nvSpPr>
        <p:spPr>
          <a:xfrm>
            <a:off x="9566563" y="4147127"/>
            <a:ext cx="2909455" cy="1884218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4# - Load next chunk to enter camera</a:t>
            </a:r>
          </a:p>
        </p:txBody>
      </p:sp>
    </p:spTree>
    <p:extLst>
      <p:ext uri="{BB962C8B-B14F-4D97-AF65-F5344CB8AC3E}">
        <p14:creationId xmlns:p14="http://schemas.microsoft.com/office/powerpoint/2010/main" val="175645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Camera &amp; Level chunk</vt:lpstr>
      <vt:lpstr>Camera &amp; Level chunk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&amp; Level chunk</dc:title>
  <dc:creator>Christopher Clement</dc:creator>
  <cp:lastModifiedBy>Christopher Clement</cp:lastModifiedBy>
  <cp:revision>1</cp:revision>
  <dcterms:created xsi:type="dcterms:W3CDTF">2023-10-09T13:26:01Z</dcterms:created>
  <dcterms:modified xsi:type="dcterms:W3CDTF">2023-10-09T13:28:05Z</dcterms:modified>
</cp:coreProperties>
</file>