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70" d="100"/>
          <a:sy n="70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9D6ADC-00F6-4232-8B1F-38B9D1762F72}" type="datetimeFigureOut">
              <a:rPr lang="ar-EG" smtClean="0"/>
              <a:pPr/>
              <a:t>09/09/1444</a:t>
            </a:fld>
            <a:endParaRPr lang="ar-E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AE2F2E-79DF-40A4-A3A6-617DED478864}" type="slidenum">
              <a:rPr lang="ar-EG" smtClean="0"/>
              <a:pPr/>
              <a:t>‹#›</a:t>
            </a:fld>
            <a:endParaRPr lang="ar-E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23Laila/magofEarthquake" TargetMode="External"/><Relationship Id="rId2" Type="http://schemas.openxmlformats.org/officeDocument/2006/relationships/hyperlink" Target="https://magnitudeofearthquake.streamlit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about </a:t>
            </a:r>
            <a:r>
              <a:rPr lang="en-US" dirty="0" err="1" smtClean="0"/>
              <a:t>Earthqaukes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By: </a:t>
            </a:r>
            <a:r>
              <a:rPr lang="en-US" dirty="0" err="1" smtClean="0"/>
              <a:t>Laila</a:t>
            </a:r>
            <a:r>
              <a:rPr lang="en-US" dirty="0" smtClean="0"/>
              <a:t> </a:t>
            </a:r>
            <a:r>
              <a:rPr lang="en-US" dirty="0" err="1" smtClean="0"/>
              <a:t>Elsayid</a:t>
            </a:r>
            <a:r>
              <a:rPr lang="en-US" dirty="0" smtClean="0"/>
              <a:t> </a:t>
            </a:r>
            <a:r>
              <a:rPr lang="en-US" dirty="0" err="1" smtClean="0"/>
              <a:t>Gharib</a:t>
            </a:r>
            <a:endParaRPr lang="ar-E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About the data: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Data uploaded from </a:t>
            </a:r>
            <a:r>
              <a:rPr lang="en-US" dirty="0" err="1" smtClean="0"/>
              <a:t>kaggle</a:t>
            </a:r>
            <a:r>
              <a:rPr lang="en-US" dirty="0" smtClean="0"/>
              <a:t> and imported from </a:t>
            </a:r>
            <a:r>
              <a:rPr lang="en-US" dirty="0" err="1" smtClean="0"/>
              <a:t>usgs</a:t>
            </a:r>
            <a:r>
              <a:rPr lang="en-US" dirty="0" smtClean="0"/>
              <a:t> website</a:t>
            </a:r>
            <a:endParaRPr lang="ar-E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786346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Mag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magNST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NST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Dmin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Place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Time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Longitude(we can use </a:t>
            </a:r>
            <a:r>
              <a:rPr lang="en-US" sz="1200" dirty="0" err="1" smtClean="0"/>
              <a:t>geopy</a:t>
            </a:r>
            <a:r>
              <a:rPr lang="en-US" sz="1200" dirty="0" smtClean="0"/>
              <a:t> to calculate the distance but I don’t have information about </a:t>
            </a:r>
            <a:r>
              <a:rPr lang="en-US" sz="1200" dirty="0" err="1" smtClean="0"/>
              <a:t>src</a:t>
            </a:r>
            <a:r>
              <a:rPr lang="en-US" sz="1200" dirty="0" smtClean="0"/>
              <a:t> and </a:t>
            </a:r>
            <a:r>
              <a:rPr lang="en-US" sz="1200" dirty="0" err="1" smtClean="0"/>
              <a:t>dest</a:t>
            </a:r>
            <a:r>
              <a:rPr lang="en-US" sz="1200" dirty="0" smtClean="0"/>
              <a:t>.)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Latitude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Depth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Rms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Unnamed: 0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magType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magError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horizontalError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Type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Status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depthError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locationSource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err="1" smtClean="0"/>
              <a:t>magSource</a:t>
            </a:r>
            <a:endParaRPr lang="en-US" sz="12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Gap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Net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200" dirty="0" smtClean="0"/>
              <a:t>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Operations on features: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err="1" smtClean="0"/>
              <a:t>Droping</a:t>
            </a:r>
            <a:r>
              <a:rPr lang="en-US" dirty="0" smtClean="0"/>
              <a:t> columns that has more than its half null values</a:t>
            </a:r>
          </a:p>
          <a:p>
            <a:pPr algn="l" rtl="0"/>
            <a:r>
              <a:rPr lang="en-US" dirty="0" smtClean="0"/>
              <a:t>Filling the remaining null values</a:t>
            </a:r>
          </a:p>
          <a:p>
            <a:pPr algn="l" rtl="0"/>
            <a:r>
              <a:rPr lang="en-US" dirty="0" err="1" smtClean="0"/>
              <a:t>Droping</a:t>
            </a:r>
            <a:r>
              <a:rPr lang="en-US" dirty="0" smtClean="0"/>
              <a:t> columns that has information away from the main topic like Updated</a:t>
            </a:r>
          </a:p>
          <a:p>
            <a:pPr algn="l" rtl="0"/>
            <a:r>
              <a:rPr lang="en-US" dirty="0" smtClean="0"/>
              <a:t>Getting information from time column and place column</a:t>
            </a:r>
          </a:p>
          <a:p>
            <a:pPr algn="l" rtl="0"/>
            <a:r>
              <a:rPr lang="en-US" dirty="0" smtClean="0"/>
              <a:t>Specify </a:t>
            </a:r>
            <a:r>
              <a:rPr lang="en-US" dirty="0" err="1" smtClean="0"/>
              <a:t>magType</a:t>
            </a:r>
            <a:r>
              <a:rPr lang="en-US" dirty="0" smtClean="0"/>
              <a:t> main methods of measuring</a:t>
            </a:r>
          </a:p>
          <a:p>
            <a:pPr algn="l" rtl="0"/>
            <a:r>
              <a:rPr lang="en-US" dirty="0" smtClean="0"/>
              <a:t>Rams of my laptop wasn’t enough so I got a sample from the data with 10k entries</a:t>
            </a:r>
            <a:endParaRPr lang="ar-E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sz="4000" dirty="0" smtClean="0"/>
              <a:t>:</a:t>
            </a:r>
            <a:r>
              <a:rPr lang="en-US" sz="4000" dirty="0" err="1" smtClean="0"/>
              <a:t>modelling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Random </a:t>
            </a:r>
            <a:r>
              <a:rPr lang="en-US" dirty="0" smtClean="0"/>
              <a:t>forest</a:t>
            </a:r>
          </a:p>
          <a:p>
            <a:pPr algn="l" rtl="0">
              <a:buFontTx/>
              <a:buChar char="-"/>
            </a:pPr>
            <a:r>
              <a:rPr lang="en-US" dirty="0" smtClean="0"/>
              <a:t>High accuracy</a:t>
            </a:r>
          </a:p>
          <a:p>
            <a:pPr algn="l" rtl="0">
              <a:buFontTx/>
              <a:buChar char="-"/>
            </a:pPr>
            <a:r>
              <a:rPr lang="en-US" dirty="0" smtClean="0"/>
              <a:t>Low </a:t>
            </a:r>
            <a:r>
              <a:rPr lang="en-US" dirty="0" err="1" smtClean="0"/>
              <a:t>overfiting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Feature selected: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K=6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 smtClean="0"/>
              <a:t>Rms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 smtClean="0"/>
              <a:t>Magtype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 smtClean="0"/>
              <a:t>Locationsource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 smtClean="0"/>
              <a:t>Magsource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Latitude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Longitude </a:t>
            </a:r>
            <a:endParaRPr lang="ar-E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000" dirty="0" err="1" smtClean="0"/>
              <a:t>Tunning</a:t>
            </a:r>
            <a:r>
              <a:rPr lang="en-US" sz="4000" dirty="0" smtClean="0"/>
              <a:t> :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Max_depth</a:t>
            </a:r>
            <a:r>
              <a:rPr lang="en-US" dirty="0" smtClean="0"/>
              <a:t>=</a:t>
            </a:r>
            <a:r>
              <a:rPr lang="en-US" dirty="0" smtClean="0"/>
              <a:t>8</a:t>
            </a:r>
          </a:p>
          <a:p>
            <a:pPr algn="l" rtl="0"/>
            <a:r>
              <a:rPr lang="en-US" dirty="0" err="1" smtClean="0"/>
              <a:t>N_estimator</a:t>
            </a:r>
            <a:r>
              <a:rPr lang="en-US" dirty="0" smtClean="0"/>
              <a:t>=100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Deployment: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u="sng" dirty="0" smtClean="0">
                <a:hlinkClick r:id="rId2"/>
              </a:rPr>
              <a:t>https://magnitudeofearthquake.streamlit.app/</a:t>
            </a:r>
            <a:endParaRPr lang="ar-EG" u="sng" dirty="0" smtClean="0">
              <a:hlinkClick r:id="rId2"/>
            </a:endParaRPr>
          </a:p>
          <a:p>
            <a:pPr algn="l" rtl="0"/>
            <a:r>
              <a:rPr lang="en-US" u="sng" dirty="0" smtClean="0">
                <a:hlinkClick r:id="rId3"/>
              </a:rPr>
              <a:t>https://github.com/2023Laila/magofEarthquake</a:t>
            </a:r>
            <a:endParaRPr lang="ar-E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157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Data about Earthqaukes</vt:lpstr>
      <vt:lpstr>About the data:</vt:lpstr>
      <vt:lpstr>Features:</vt:lpstr>
      <vt:lpstr>Operations on features:</vt:lpstr>
      <vt:lpstr>:modelling</vt:lpstr>
      <vt:lpstr>Feature selected:</vt:lpstr>
      <vt:lpstr>Tunning :</vt:lpstr>
      <vt:lpstr>Deployment: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about Earthqaukes</dc:title>
  <dc:creator>Start</dc:creator>
  <cp:lastModifiedBy>Start</cp:lastModifiedBy>
  <cp:revision>14</cp:revision>
  <dcterms:created xsi:type="dcterms:W3CDTF">2007-12-31T22:19:43Z</dcterms:created>
  <dcterms:modified xsi:type="dcterms:W3CDTF">2023-03-30T18:43:17Z</dcterms:modified>
</cp:coreProperties>
</file>