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Proxima Nova" panose="02010600030101010101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2" autoAdjust="0"/>
    <p:restoredTop sz="96236" autoAdjust="0"/>
  </p:normalViewPr>
  <p:slideViewPr>
    <p:cSldViewPr snapToGrid="0">
      <p:cViewPr varScale="1">
        <p:scale>
          <a:sx n="141" d="100"/>
          <a:sy n="141" d="100"/>
        </p:scale>
        <p:origin x="64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381072d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381072d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c9568a3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c9568a3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381072d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381072d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81072d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81072d1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607a85c2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607a85c2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381072d1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381072d1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c9568a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c9568a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7773 Final Project 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Recommender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 Group: Zhizhou Ji, Qi Wu, Lisha Tong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Project？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recommend options (S&amp;P 500 ETF options) that are more profitable to users.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we predicting the prices of S&amp;P 500? No, we predict option payoffs directly!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Thus, we leave the work of predicting the prices of S&amp;P 500 to our users.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classification models (RandomForest) to predict which kind of options (ITM, ATM, OTM) are more likely to make profit under each expectation and different market circumstances.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Project？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9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choose their expectations of S&amp;P return and volatility on our streamlit app.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Positive: Long 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 Positive: Bull Spread/Short 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 Negative: Short 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Negative: Long 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app returns to the users options that are more likely to be profitable based on our machine learning models.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25" y="537400"/>
            <a:ext cx="3935300" cy="43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Models &amp; Do They Work?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options data and macroeconomics data to train four classification models respectively.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 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 the test set, we compared the probabilities of profit with and without using our models.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C350D-2C19-C4E9-0EA9-E638F45CB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99" y="1017725"/>
            <a:ext cx="4274301" cy="386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They </a:t>
            </a:r>
            <a:r>
              <a:rPr lang="en" b="1"/>
              <a:t>Really</a:t>
            </a:r>
            <a:r>
              <a:rPr lang="en"/>
              <a:t> Work? (Or How They work?)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77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models make some smart decisions.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We'll capture the secrets of how to successfully invest in options.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They </a:t>
            </a:r>
            <a:r>
              <a:rPr lang="en" b="1"/>
              <a:t>Really</a:t>
            </a:r>
            <a:r>
              <a:rPr lang="en"/>
              <a:t> Work? (Or How They work?)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77075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models make some smart decisions.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We'll capture the secrets of how to successfully invest in options.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we finished: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models avoid some stupid decisions!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user expect that S&amp;P 500 will rise sharply in the future, we never recommend trading OTM options, which is a common sense in option trading area.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Discussion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project is for?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it easier for beginners to pick options!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Options speculation √ Options are designed for expectations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Hedging × (In fact this explains why the volume of those stupid decisions is not 0)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have more time: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 models → Living models </a:t>
            </a:r>
            <a:r>
              <a:rPr lang="en">
                <a:highlight>
                  <a:schemeClr val="lt1"/>
                </a:highlight>
              </a:rPr>
              <a:t>(use up to date data)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kinds of options, not only SPY.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or Comments？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 Group: Zhizhou Ji, Qi Wu, Lisha Tong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425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Proxima Nova</vt:lpstr>
      <vt:lpstr>Spearmint</vt:lpstr>
      <vt:lpstr>7773 Final Project — Options Recommender</vt:lpstr>
      <vt:lpstr>What is Our Project？</vt:lpstr>
      <vt:lpstr>What is Our Project？</vt:lpstr>
      <vt:lpstr>Our Models &amp; Do They Work?</vt:lpstr>
      <vt:lpstr>Do They Really Work? (Or How They work?)</vt:lpstr>
      <vt:lpstr>Do They Really Work? (Or How They work?)</vt:lpstr>
      <vt:lpstr>Brief Discussion</vt:lpstr>
      <vt:lpstr>Thank you! Questions or Comments？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7773 Final Project — Options Recommender</dc:title>
  <cp:lastModifiedBy>Mark Ji</cp:lastModifiedBy>
  <cp:revision>2</cp:revision>
  <dcterms:modified xsi:type="dcterms:W3CDTF">2023-12-15T21:20:59Z</dcterms:modified>
</cp:coreProperties>
</file>