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4350" y="0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CE685-844F-2244-BDC7-548227C875EF}" type="datetimeFigureOut">
              <a:rPr lang="en-US" altLang="ko-KR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6676688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4350" y="16676688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B571F-D91E-A045-AD93-6E65148DFF08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7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mangoboard.net_27787456</dc:creator>
  <cp:lastModifiedBy>조 동현</cp:lastModifiedBy>
  <cp:revision>2</cp:revision>
  <dcterms:created xsi:type="dcterms:W3CDTF">2023-06-24T00:37:25Z</dcterms:created>
  <dcterms:modified xsi:type="dcterms:W3CDTF">2024-05-29T06:25:30Z</dcterms:modified>
</cp:coreProperties>
</file>