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Play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ay1EONflb+VZfqanH6SJVdaCe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-bold.fntdata"/><Relationship Id="rId16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/>
              <a:t>Human Activity Recognition for Health Monitoring Using Wearable Devices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Mentor: Dr. Aniruddha Dasgupta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047238" y="3320534"/>
            <a:ext cx="60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-2343453" y="2131505"/>
            <a:ext cx="609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Deployment &amp; Impact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Deploying the prediction model on the web using a dashboard.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Providing real-time activity classification and health alerts.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Potential use in elderly care, rehabilitation, and fitness tracking.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0" i="0" sz="1600" u="none" strike="noStrike">
              <a:solidFill>
                <a:srgbClr val="434343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Conclusion &amp; Future Work</a:t>
            </a:r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HAR enables continuous and automated health monitoring.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Future improvements: real-time data streaming, more activity classifications, personalized recommendations.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Encouraging collaboration with healthcare professionals for better health insights.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Wearable devices are increasingly used for health monitoring.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Understanding human activity can provide insights into an individual's physical health.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Machine learning models can classify activities and detect abnormalities.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br>
              <a:rPr lang="en-US"/>
            </a:br>
            <a:r>
              <a:rPr lang="en-US"/>
              <a:t>Problem Statement  </a:t>
            </a:r>
            <a:br>
              <a:rPr lang="en-US"/>
            </a:b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b="0" i="0" lang="en-US" sz="3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sensor data from wearable devices to track physical activity.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Identify potential health concerns, such as excessive inactivity or irregular movement patterns.</a:t>
            </a:r>
            <a:endParaRPr/>
          </a:p>
          <a:p>
            <a:pPr indent="-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Develop a classification model to recognize human activities (e.g., walking, sitting, standing).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p3"/>
          <p:cNvSpPr txBox="1"/>
          <p:nvPr/>
        </p:nvSpPr>
        <p:spPr>
          <a:xfrm>
            <a:off x="-1207525" y="8904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6446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Wearable sensors such as accelerometers and gyroscopes collect movement data.</a:t>
            </a:r>
            <a:endParaRPr/>
          </a:p>
          <a:p>
            <a:pPr indent="-16446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Additional health metrics like heart rate and temperature may be included.</a:t>
            </a:r>
            <a:endParaRPr/>
          </a:p>
          <a:p>
            <a:pPr indent="-16446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Datasets from open sources (e.g., UCI HAR dataset) or real-time data from wearables.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(https://www.kaggle.com/datasets/uciml/human-activity-recognition-with-smartphones)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Importance of Human Activity Recognition (HAR)</a:t>
            </a:r>
            <a:endParaRPr/>
          </a:p>
        </p:txBody>
      </p:sp>
      <p:sp>
        <p:nvSpPr>
          <p:cNvPr id="118" name="Google Shape;11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Enables continuous health tracking.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Helps in early detection of medical conditions like mobility disorders.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Encourages individuals to maintain an active lifestyle.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Play"/>
              <a:buNone/>
            </a:pPr>
            <a:r>
              <a:rPr b="0" i="0" lang="en-US" sz="4400" u="none" strike="noStrike">
                <a:solidFill>
                  <a:srgbClr val="434343"/>
                </a:solidFill>
              </a:rPr>
              <a:t>Project Steps</a:t>
            </a:r>
            <a:endParaRPr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838200" y="1392426"/>
            <a:ext cx="10515600" cy="4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b="1" lang="en-US"/>
              <a:t>Data Collection:</a:t>
            </a:r>
            <a:r>
              <a:rPr lang="en-US"/>
              <a:t> Gather datasets from various sources.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b="1" lang="en-US"/>
              <a:t>Data Preprocessing:</a:t>
            </a:r>
            <a:r>
              <a:rPr lang="en-US"/>
              <a:t> Clean, format, and integrate multiple datasets.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b="1" lang="en-US"/>
              <a:t>Exploratory Data Analysis (EDA):</a:t>
            </a:r>
            <a:r>
              <a:rPr lang="en-US"/>
              <a:t> Visualize data trends and relationships.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b="1" lang="en-US"/>
              <a:t>Feature Engineering:</a:t>
            </a:r>
            <a:r>
              <a:rPr lang="en-US"/>
              <a:t> Create and optimize model features.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b="1" lang="en-US"/>
              <a:t>Model Development:</a:t>
            </a:r>
            <a:r>
              <a:rPr lang="en-US"/>
              <a:t> Train machine learning models (Logistic Regression, Random Forest, etc.).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b="1" lang="en-US"/>
              <a:t>Model Tuning:</a:t>
            </a:r>
            <a:r>
              <a:rPr lang="en-US"/>
              <a:t> Optimize parameters for better performance.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b="1" lang="en-US"/>
              <a:t>Deployment:</a:t>
            </a:r>
            <a:r>
              <a:rPr lang="en-US"/>
              <a:t> Develop a dashboard for predictions.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b="1" lang="en-US"/>
              <a:t>Insights &amp; Reporting:</a:t>
            </a:r>
            <a:r>
              <a:rPr lang="en-US"/>
              <a:t> Identify key delay factors and suggest improvements.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Handling missing values and sensor noise.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Normalizing and structuring data for machine learning models.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Feature extraction (e.g., speed, orientation changes, frequency components).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400"/>
              <a:buFont typeface="Play"/>
              <a:buNone/>
            </a:pPr>
            <a:r>
              <a:rPr b="0" i="0" lang="en-US" sz="4400" u="none" strike="noStrike">
                <a:solidFill>
                  <a:srgbClr val="434343"/>
                </a:solidFill>
              </a:rPr>
              <a:t>Exploratory Data Analysis (EDA)</a:t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Understanding trends in human movement.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Identifying variations across different activities.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Visualizing sensor signals for different physical movements.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 Model Development &amp; Evaluation</a:t>
            </a:r>
            <a:endParaRPr/>
          </a:p>
        </p:txBody>
      </p:sp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Train-Test Split:</a:t>
            </a:r>
            <a:r>
              <a:rPr lang="en-US"/>
              <a:t> Splitting data into training and testing sets.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Machine Learning Models:</a:t>
            </a:r>
            <a:r>
              <a:rPr lang="en-US"/>
              <a:t> Logistic Regression, Random Forest, Deep Learning (LSTMs).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/>
              <a:t>Evaluation Metrics:</a:t>
            </a:r>
            <a:r>
              <a:rPr lang="en-US"/>
              <a:t> Accuracy, Precision, Recall, F1-score.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0" i="0" sz="2000" u="none" strike="noStrike">
              <a:solidFill>
                <a:srgbClr val="434343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2024-08-19T02:34:28Z</dcterms:created>
  <dc:creator>aniruddha dasgupta</dc:creator>
</cp:coreProperties>
</file>