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8" r:id="rId6"/>
    <p:sldId id="257" r:id="rId7"/>
    <p:sldId id="258" r:id="rId8"/>
    <p:sldId id="265" r:id="rId9"/>
    <p:sldId id="259" r:id="rId10"/>
    <p:sldId id="266" r:id="rId11"/>
    <p:sldId id="25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11EB5-C76F-4690-B0C1-42D1634E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17C88-EA50-4DE1-ADEA-E0633A44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1E8-DC23-4A75-A6CE-E4C60025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88F5D-0886-4F66-BE65-FD185A29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916C3-B783-4631-9700-B06811F3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4908F-E74C-45D3-942F-D9B12F27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5B28A-8471-41B9-B561-C4A78ED5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8117-6F45-4A53-8222-34353192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4D19B-415C-4F8E-8A82-BBEC750A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2CCDA-8963-43E6-A213-D020FE03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8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89B2B-297D-4D72-9592-1610F17A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2ABF0-C71F-456E-BD90-3FBA4A44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EAD45-A361-4125-A60A-9B59F0C4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2BE6C-2C3B-40DA-BEAD-2F86201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BB0D0-0C69-45E2-A6BD-D213B5B7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6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2130F-18C8-41F8-BB8F-A1F5C797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A5518-8562-42CB-AA8B-DF9DA06B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7EE8-5502-47DC-B0B6-A75CC76D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F068B-C8FC-439C-A646-B22F0EAA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311C4-F11D-446E-846C-883D225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3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A4C72-657F-4145-84AA-A22F3DF7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CC3A7-A60A-4B2E-BB0F-BDC9B818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B0239-A4AD-4094-BD46-66D94CF6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992-5C0B-4955-B5CF-D2F362F4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AA107-6D2D-4CED-B5C9-DD5850F0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DB7FE-FEF7-4E3D-B46D-AC4400BD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D3E5B-09E8-4ABB-92CA-DD725C1F7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95C7E0-6079-4A89-9614-7B633F34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E506B-BD38-4ED3-9C99-F86161E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194A2-4E05-4BF6-92EB-9493D1DD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6391E-D9AF-4F84-A500-53858F9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3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15B9-B0E3-4D15-A2B6-65B89AD2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5FE6D-5B6C-4A96-8269-E7E2B6D8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B9FF7-9490-4175-B1E1-97565A624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B49DDC-63BD-4ACE-8EA1-41F594618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2D531-5616-4483-B8E9-749467510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5517E3-80DC-4BBA-97BF-C303AD5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4E8881-11CD-41BA-86E1-4FDF15DC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97CDF3-455B-4EAD-8BE7-294185BC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5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0D454-153E-4418-BEF2-B2E402D8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DFBC40-A587-4C10-A05D-CF43C37D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932792-EAB9-46E5-988B-6683FA98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E6637-98F6-40BD-BC63-83F59E47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1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AA3BB2-7728-4A15-B756-A59DAC3D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BEF6F-6060-4F82-BF70-33ACE894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39715-D3FD-48DD-967C-9FD7C774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5B848-394A-46F3-A1F2-C2D2A205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51B11-7608-4038-B8EE-3B921943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212E7-8A34-417E-8EFB-59AD6DF7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A9E8E-A2C6-4909-B839-3630953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54BAD-6089-45D7-B6A9-1B7B975D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8518C-AAC7-40BA-9088-BE8401A5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9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F189-0D02-4FCA-9F48-5ED7B68A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D6ACC-34DB-4E50-8556-CC176D93F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600E8-2710-4979-88E8-BF3DD2FAD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A9BD5-E0B7-424D-A0D7-0A24C513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A2499-97A8-49A9-B356-776E75F3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821C4-B89A-4899-A5D9-50D4134B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2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F628A0-B1C9-4E7A-8C6A-EBA39AB1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7D966-63A2-4A5B-BC4E-5B45602AD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B9254-DE0A-4BA0-9CF3-3DF53CBF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CAD0-5ADE-4380-96FD-BA74CB64284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56181-15F7-4323-AC98-22E4D77C2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1661A-BAF5-4144-9C2B-0BAEB8D32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6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570688" y="999248"/>
            <a:ext cx="642675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train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일조</a:t>
            </a:r>
            <a:r>
              <a:rPr lang="en-US" altLang="ko-KR" dirty="0"/>
              <a:t>, </a:t>
            </a:r>
            <a:r>
              <a:rPr lang="ko-KR" altLang="en-US" dirty="0"/>
              <a:t>일사 컬럼 삭제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습도 값이 </a:t>
            </a:r>
            <a:r>
              <a:rPr lang="en-US" altLang="ko-KR" dirty="0" err="1"/>
              <a:t>NaN</a:t>
            </a:r>
            <a:r>
              <a:rPr lang="ko-KR" altLang="en-US" dirty="0"/>
              <a:t>일 때 전 행의 값으로 치환 </a:t>
            </a:r>
            <a:r>
              <a:rPr lang="en-US" altLang="ko-KR" dirty="0"/>
              <a:t>(</a:t>
            </a:r>
            <a:r>
              <a:rPr lang="en-US" altLang="ko-KR" dirty="0" err="1"/>
              <a:t>ffill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기온 </a:t>
            </a:r>
            <a:r>
              <a:rPr lang="en-US" altLang="ko-KR" dirty="0"/>
              <a:t>Min-Max </a:t>
            </a:r>
            <a:r>
              <a:rPr lang="ko-KR" altLang="en-US" dirty="0"/>
              <a:t>정규화 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요일 컬럼 추가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13E874-6CBB-44F4-989C-B0118434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88" y="3738642"/>
            <a:ext cx="10764266" cy="21201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590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49200"/>
              </p:ext>
            </p:extLst>
          </p:nvPr>
        </p:nvGraphicFramePr>
        <p:xfrm>
          <a:off x="1118506" y="730819"/>
          <a:ext cx="5186649" cy="5297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759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Pycaret</a:t>
                      </a:r>
                      <a:r>
                        <a:rPr lang="en-US" altLang="ko-KR" dirty="0"/>
                        <a:t>-et</a:t>
                      </a:r>
                      <a:r>
                        <a:rPr lang="ko-KR" altLang="en-US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submit_et.csv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7.532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군집화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submit_clust.csv</a:t>
                      </a:r>
                      <a:endParaRPr lang="ko-KR" altLang="en-US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FC10B1F-F2ED-4F17-B4ED-B61E1D80F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491" y="371112"/>
            <a:ext cx="2550003" cy="6115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664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0DAE71-7058-4772-B9B2-8ACCF2E2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92" y="3429000"/>
            <a:ext cx="2673557" cy="3292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CDA39F-4077-4A6D-B2E9-FEAD230E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630" y="3184989"/>
            <a:ext cx="2463514" cy="36730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28FD45-F9F7-4D4A-A5F7-6AF43B95E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865" y="2006380"/>
            <a:ext cx="2642036" cy="4715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38F81E-B773-4719-8EC5-36A2E7038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6" y="275030"/>
            <a:ext cx="8380288" cy="2781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449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F95E60-8791-4312-8B97-4797E0FD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46" y="333164"/>
            <a:ext cx="4171982" cy="6191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729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760884" y="1054800"/>
            <a:ext cx="513634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building_info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‘-’</a:t>
            </a:r>
            <a:r>
              <a:rPr lang="ko-KR" altLang="en-US" dirty="0"/>
              <a:t>인 경우 </a:t>
            </a:r>
            <a:r>
              <a:rPr lang="en-US" altLang="ko-KR" dirty="0"/>
              <a:t>0</a:t>
            </a:r>
            <a:r>
              <a:rPr lang="ko-KR" altLang="en-US" dirty="0"/>
              <a:t>으로 대체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건물유형 원</a:t>
            </a:r>
            <a:r>
              <a:rPr lang="en-US" altLang="ko-KR" dirty="0"/>
              <a:t>-</a:t>
            </a:r>
            <a:r>
              <a:rPr lang="ko-KR" altLang="en-US" dirty="0"/>
              <a:t>핫 인코딩 </a:t>
            </a:r>
            <a:r>
              <a:rPr lang="en-US" altLang="ko-KR" dirty="0"/>
              <a:t>(12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태양광</a:t>
            </a:r>
            <a:r>
              <a:rPr lang="en-US" altLang="ko-KR" dirty="0"/>
              <a:t>,ESS,PCS </a:t>
            </a:r>
            <a:r>
              <a:rPr lang="ko-KR" altLang="en-US" dirty="0"/>
              <a:t>값을 문자열에서 숫자로 변환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pcs</a:t>
            </a:r>
            <a:r>
              <a:rPr lang="ko-KR" altLang="en-US" dirty="0"/>
              <a:t>용량 컬럼 삭제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52663E-453C-4519-AA83-70E43169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84" y="3246704"/>
            <a:ext cx="10670232" cy="2968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990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731192" y="962105"/>
            <a:ext cx="58400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test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기온 </a:t>
            </a:r>
            <a:r>
              <a:rPr lang="en-US" altLang="ko-KR" dirty="0"/>
              <a:t>Min-Max </a:t>
            </a:r>
            <a:r>
              <a:rPr lang="ko-KR" altLang="en-US" dirty="0"/>
              <a:t>정규화 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건물번호로 </a:t>
            </a:r>
            <a:r>
              <a:rPr lang="en-US" altLang="ko-KR" dirty="0" err="1"/>
              <a:t>building_info</a:t>
            </a:r>
            <a:r>
              <a:rPr lang="en-US" altLang="ko-KR" dirty="0"/>
              <a:t> </a:t>
            </a:r>
            <a:r>
              <a:rPr lang="ko-KR" altLang="en-US" dirty="0"/>
              <a:t>데이터와 합침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1357F1-2D06-4CCA-BB17-F36BFDE8F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942" y="582608"/>
            <a:ext cx="2416229" cy="5692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490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963092" y="1254205"/>
            <a:ext cx="1556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학습 데이터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dirty="0"/>
              <a:t>사용변수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168EC-5E46-48D6-A293-58D08CFE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29" y="356759"/>
            <a:ext cx="3162741" cy="6144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030B1D4-B04B-4584-AB97-FEED5165503B}"/>
              </a:ext>
            </a:extLst>
          </p:cNvPr>
          <p:cNvSpPr/>
          <p:nvPr/>
        </p:nvSpPr>
        <p:spPr>
          <a:xfrm>
            <a:off x="4514630" y="1059684"/>
            <a:ext cx="2243010" cy="15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F19A7-6D78-499D-BDCF-055265CDC41C}"/>
              </a:ext>
            </a:extLst>
          </p:cNvPr>
          <p:cNvSpPr txBox="1"/>
          <p:nvPr/>
        </p:nvSpPr>
        <p:spPr>
          <a:xfrm>
            <a:off x="6757640" y="15465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추가 변수</a:t>
            </a:r>
          </a:p>
        </p:txBody>
      </p:sp>
    </p:spTree>
    <p:extLst>
      <p:ext uri="{BB962C8B-B14F-4D97-AF65-F5344CB8AC3E}">
        <p14:creationId xmlns:p14="http://schemas.microsoft.com/office/powerpoint/2010/main" val="161528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/>
        </p:nvGraphicFramePr>
        <p:xfrm>
          <a:off x="718456" y="529244"/>
          <a:ext cx="4271913" cy="536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원핫인코딩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라벨인코딩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원래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정규화한</a:t>
                      </a:r>
                      <a:r>
                        <a:rPr lang="ko-KR" altLang="en-US" dirty="0"/>
                        <a:t>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불쾌지수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</a:t>
                      </a:r>
                      <a:endParaRPr lang="en-US" altLang="ko-KR" b="1" dirty="0"/>
                    </a:p>
                    <a:p>
                      <a:r>
                        <a:rPr lang="ko-KR" altLang="en-US" b="1" dirty="0"/>
                        <a:t>기온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습도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불쾌지수</a:t>
                      </a:r>
                      <a:endParaRPr lang="en-US" altLang="ko-KR" b="0" dirty="0"/>
                    </a:p>
                    <a:p>
                      <a:r>
                        <a:rPr lang="ko-KR" altLang="en-US" b="0" dirty="0"/>
                        <a:t>기온</a:t>
                      </a:r>
                      <a:r>
                        <a:rPr lang="en-US" altLang="ko-KR" b="0" dirty="0"/>
                        <a:t>,</a:t>
                      </a:r>
                      <a:r>
                        <a:rPr lang="ko-KR" altLang="en-US" b="0" dirty="0"/>
                        <a:t>습도 </a:t>
                      </a:r>
                      <a:r>
                        <a:rPr lang="en-US" altLang="ko-KR" b="0" dirty="0"/>
                        <a:t>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14.62266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FB9FB9-E626-44BF-9C5F-2A54BFF17694}"/>
              </a:ext>
            </a:extLst>
          </p:cNvPr>
          <p:cNvGraphicFramePr>
            <a:graphicFrameLocks noGrp="1"/>
          </p:cNvGraphicFramePr>
          <p:nvPr/>
        </p:nvGraphicFramePr>
        <p:xfrm>
          <a:off x="5364479" y="529244"/>
          <a:ext cx="4271913" cy="5263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요일 </a:t>
                      </a:r>
                      <a:r>
                        <a:rPr lang="en-US" altLang="ko-KR" b="1" dirty="0"/>
                        <a:t>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요일 </a:t>
                      </a: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14.94357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Holiday 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16.29653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/>
                        <a:t>Holiday 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1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22669"/>
              </p:ext>
            </p:extLst>
          </p:nvPr>
        </p:nvGraphicFramePr>
        <p:xfrm>
          <a:off x="774212" y="214944"/>
          <a:ext cx="4385533" cy="64281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원래 </a:t>
                      </a:r>
                      <a:r>
                        <a:rPr lang="en-US" altLang="ko-KR" b="0" dirty="0"/>
                        <a:t>(XGB)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r>
                        <a:rPr lang="ko-KR" altLang="en-US" dirty="0" err="1"/>
                        <a:t>스태킹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랜덤포레스트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Trees Regressor, Random Forest Regressor, Decision Tree Regressor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D9A4F8-2BB5-4E78-8C96-BC347230A649}"/>
              </a:ext>
            </a:extLst>
          </p:cNvPr>
          <p:cNvSpPr txBox="1"/>
          <p:nvPr/>
        </p:nvSpPr>
        <p:spPr>
          <a:xfrm>
            <a:off x="5767969" y="2163107"/>
            <a:ext cx="609414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1. </a:t>
            </a:r>
            <a:r>
              <a:rPr lang="ko-KR" altLang="en-US" b="1" dirty="0" err="1"/>
              <a:t>파이캐럿</a:t>
            </a:r>
            <a:r>
              <a:rPr lang="ko-KR" altLang="en-US" b="1" dirty="0"/>
              <a:t> 돌리기(모델비교), best3 </a:t>
            </a:r>
            <a:r>
              <a:rPr lang="ko-KR" altLang="en-US" b="1" dirty="0" err="1"/>
              <a:t>모델생성&amp;튜닝하기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2. 제출 비교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일반 </a:t>
            </a:r>
            <a:r>
              <a:rPr lang="ko-KR" altLang="en-US" dirty="0" err="1"/>
              <a:t>xgboost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스태킹</a:t>
            </a:r>
            <a:r>
              <a:rPr lang="ko-KR" altLang="en-US" dirty="0"/>
              <a:t>  1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svm</a:t>
            </a:r>
            <a:r>
              <a:rPr lang="ko-KR" altLang="en-US" dirty="0"/>
              <a:t> </a:t>
            </a:r>
            <a:r>
              <a:rPr lang="ko-KR" altLang="en-US" dirty="0" err="1"/>
              <a:t>xgb</a:t>
            </a:r>
            <a:r>
              <a:rPr lang="ko-KR" altLang="en-US" dirty="0"/>
              <a:t> 2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dt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파이캐럿</a:t>
            </a:r>
            <a:r>
              <a:rPr lang="ko-KR" altLang="en-US" dirty="0"/>
              <a:t> best3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3. (</a:t>
            </a:r>
            <a:r>
              <a:rPr lang="ko-KR" altLang="en-US" dirty="0" err="1"/>
              <a:t>과적합</a:t>
            </a:r>
            <a:r>
              <a:rPr lang="ko-KR" altLang="en-US" dirty="0"/>
              <a:t> 문제로) CV 세트기반 </a:t>
            </a:r>
            <a:r>
              <a:rPr lang="ko-KR" altLang="en-US" dirty="0" err="1"/>
              <a:t>스태킹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4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FF9BC1-C7ED-4B4D-B62F-C7F6994F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833075"/>
            <a:ext cx="11326806" cy="519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08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72D7D-8867-407F-83F5-3097D977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2" y="264125"/>
            <a:ext cx="9624773" cy="6493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DFA525-7083-4338-8CBD-FD42281FA872}"/>
              </a:ext>
            </a:extLst>
          </p:cNvPr>
          <p:cNvSpPr/>
          <p:nvPr/>
        </p:nvSpPr>
        <p:spPr>
          <a:xfrm>
            <a:off x="1018902" y="535577"/>
            <a:ext cx="3944983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8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3FB7876-DFAE-4CD7-AD68-F6EE6DA12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9"/>
          <a:stretch/>
        </p:blipFill>
        <p:spPr>
          <a:xfrm>
            <a:off x="1197693" y="602888"/>
            <a:ext cx="4898307" cy="56522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45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257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vovokim1234@gmail.com</dc:creator>
  <cp:lastModifiedBy>vovokim1234@gmail.com</cp:lastModifiedBy>
  <cp:revision>16</cp:revision>
  <dcterms:created xsi:type="dcterms:W3CDTF">2023-08-08T08:03:57Z</dcterms:created>
  <dcterms:modified xsi:type="dcterms:W3CDTF">2023-08-11T11:35:00Z</dcterms:modified>
</cp:coreProperties>
</file>