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8" r:id="rId6"/>
    <p:sldId id="257" r:id="rId7"/>
    <p:sldId id="258" r:id="rId8"/>
    <p:sldId id="265" r:id="rId9"/>
    <p:sldId id="259" r:id="rId10"/>
    <p:sldId id="266" r:id="rId11"/>
    <p:sldId id="256" r:id="rId12"/>
    <p:sldId id="267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570688" y="999248"/>
            <a:ext cx="642675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기온 </a:t>
            </a:r>
            <a:r>
              <a:rPr lang="en-US" altLang="ko-KR" dirty="0"/>
              <a:t>Min-Max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13E874-6CBB-44F4-989C-B0118434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8" y="3738642"/>
            <a:ext cx="10764266" cy="2120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08750"/>
              </p:ext>
            </p:extLst>
          </p:nvPr>
        </p:nvGraphicFramePr>
        <p:xfrm>
          <a:off x="779458" y="555778"/>
          <a:ext cx="6550248" cy="6162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27403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-et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submit_xgb.csv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model</a:t>
                      </a:r>
                      <a:r>
                        <a:rPr lang="ko-KR" altLang="en-US" sz="1200" dirty="0"/>
                        <a:t> 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model_clust_et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40.223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40.180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예측값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Invers </a:t>
                      </a:r>
                      <a:r>
                        <a:rPr lang="ko-KR" altLang="en-US" sz="1200" dirty="0"/>
                        <a:t>수행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submit_clust_invers.csv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182.009</a:t>
                      </a:r>
                      <a:endParaRPr lang="ko-KR" altLang="en-US" b="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08287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model_clust_noOneHotN.pkl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submit_clust_onehot.csv</a:t>
                      </a:r>
                      <a:endParaRPr lang="ko-KR" altLang="en-US" b="0" dirty="0"/>
                    </a:p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41.290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9.392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submit_clust_xgb_noOneHot.csv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C10B1F-F2ED-4F17-B4ED-B61E1D80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4"/>
          <a:stretch/>
        </p:blipFill>
        <p:spPr>
          <a:xfrm>
            <a:off x="8533766" y="555778"/>
            <a:ext cx="2550003" cy="5855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1D43-A03E-4A41-B501-F978FB5E5186}"/>
              </a:ext>
            </a:extLst>
          </p:cNvPr>
          <p:cNvSpPr txBox="1"/>
          <p:nvPr/>
        </p:nvSpPr>
        <p:spPr>
          <a:xfrm>
            <a:off x="955497" y="1864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군집화 수행</a:t>
            </a:r>
          </a:p>
        </p:txBody>
      </p:sp>
    </p:spTree>
    <p:extLst>
      <p:ext uri="{BB962C8B-B14F-4D97-AF65-F5344CB8AC3E}">
        <p14:creationId xmlns:p14="http://schemas.microsoft.com/office/powerpoint/2010/main" val="194664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DAE71-7058-4772-B9B2-8ACCF2E2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2" y="3429000"/>
            <a:ext cx="2673557" cy="3292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CDA39F-4077-4A6D-B2E9-FEAD230E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30" y="3184989"/>
            <a:ext cx="2463514" cy="3673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28FD45-F9F7-4D4A-A5F7-6AF43B95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865" y="2006380"/>
            <a:ext cx="2642036" cy="4715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38F81E-B773-4719-8EC5-36A2E7038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6" y="275030"/>
            <a:ext cx="8380288" cy="2781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49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F95E60-8791-4312-8B97-4797E0FD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46" y="333164"/>
            <a:ext cx="4171982" cy="6191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729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DFC4A-1CFC-466F-937C-7CAAAB46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9" y="235867"/>
            <a:ext cx="7712992" cy="31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7F32D0-7239-471A-94ED-F22D060D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9855"/>
            <a:ext cx="4958901" cy="2876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009A-8575-4F7B-9229-B74BCF4C6A0D}"/>
              </a:ext>
            </a:extLst>
          </p:cNvPr>
          <p:cNvSpPr txBox="1"/>
          <p:nvPr/>
        </p:nvSpPr>
        <p:spPr>
          <a:xfrm>
            <a:off x="387849" y="3649855"/>
            <a:ext cx="6097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https://www.dbpia.co.kr/journal/articleDetail?nodeId=NODE11398084</a:t>
            </a:r>
          </a:p>
        </p:txBody>
      </p:sp>
    </p:spTree>
    <p:extLst>
      <p:ext uri="{BB962C8B-B14F-4D97-AF65-F5344CB8AC3E}">
        <p14:creationId xmlns:p14="http://schemas.microsoft.com/office/powerpoint/2010/main" val="306432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BDB6B-C214-4560-8363-88B353C8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23" y="847380"/>
            <a:ext cx="6966164" cy="2581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BD3651-C035-45C6-BA0A-62C084FD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6" y="3933373"/>
            <a:ext cx="6917057" cy="2258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B4725-ED83-4BE8-8CCF-2F026A2F86E5}"/>
              </a:ext>
            </a:extLst>
          </p:cNvPr>
          <p:cNvSpPr txBox="1"/>
          <p:nvPr/>
        </p:nvSpPr>
        <p:spPr>
          <a:xfrm>
            <a:off x="665251" y="173239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154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93B6BE-1A12-4CDE-B73A-FE1FB3D7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67" y="965353"/>
            <a:ext cx="7183498" cy="2175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960AAF-90B5-43B0-8D8D-B7915FA7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7" y="3955629"/>
            <a:ext cx="7364829" cy="2141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90BF6-C6D3-4B53-9DE5-BFA41813691B}"/>
              </a:ext>
            </a:extLst>
          </p:cNvPr>
          <p:cNvSpPr txBox="1"/>
          <p:nvPr/>
        </p:nvSpPr>
        <p:spPr>
          <a:xfrm>
            <a:off x="675526" y="131536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25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760884" y="1054800"/>
            <a:ext cx="51363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52663E-453C-4519-AA83-70E43169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4" y="3246704"/>
            <a:ext cx="10670232" cy="2968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731192" y="962105"/>
            <a:ext cx="58400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기온 </a:t>
            </a:r>
            <a:r>
              <a:rPr lang="en-US" altLang="ko-KR" dirty="0"/>
              <a:t>Min-Max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1357F1-2D06-4CCA-BB17-F36BFDE8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942" y="582608"/>
            <a:ext cx="2416229" cy="5692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567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B1D4-B04B-4584-AB97-FEED5165503B}"/>
              </a:ext>
            </a:extLst>
          </p:cNvPr>
          <p:cNvSpPr/>
          <p:nvPr/>
        </p:nvSpPr>
        <p:spPr>
          <a:xfrm>
            <a:off x="4514630" y="1059684"/>
            <a:ext cx="2243010" cy="15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19A7-6D78-499D-BDCF-055265CDC41C}"/>
              </a:ext>
            </a:extLst>
          </p:cNvPr>
          <p:cNvSpPr txBox="1"/>
          <p:nvPr/>
        </p:nvSpPr>
        <p:spPr>
          <a:xfrm>
            <a:off x="6757640" y="15465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변수</a:t>
            </a:r>
          </a:p>
        </p:txBody>
      </p:sp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/>
        </p:nvGraphicFramePr>
        <p:xfrm>
          <a:off x="718456" y="529244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/>
        </p:nvGraphicFramePr>
        <p:xfrm>
          <a:off x="5364479" y="529244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9A4F8-2BB5-4E78-8C96-BC347230A649}"/>
              </a:ext>
            </a:extLst>
          </p:cNvPr>
          <p:cNvSpPr txBox="1"/>
          <p:nvPr/>
        </p:nvSpPr>
        <p:spPr>
          <a:xfrm>
            <a:off x="2202837" y="2306945"/>
            <a:ext cx="609414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1. </a:t>
            </a:r>
            <a:r>
              <a:rPr lang="ko-KR" altLang="en-US" b="1" dirty="0" err="1"/>
              <a:t>파이캐럿</a:t>
            </a:r>
            <a:r>
              <a:rPr lang="ko-KR" altLang="en-US" b="1" dirty="0"/>
              <a:t> 돌리기(모델비교), best3 </a:t>
            </a:r>
            <a:r>
              <a:rPr lang="ko-KR" altLang="en-US" b="1" dirty="0" err="1"/>
              <a:t>모델생성&amp;튜닝하기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2. 제출 비교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일반 </a:t>
            </a:r>
            <a:r>
              <a:rPr lang="ko-KR" altLang="en-US" dirty="0" err="1"/>
              <a:t>xgboost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스태킹</a:t>
            </a:r>
            <a:r>
              <a:rPr lang="ko-KR" altLang="en-US" dirty="0"/>
              <a:t>  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svm</a:t>
            </a:r>
            <a:r>
              <a:rPr lang="ko-KR" altLang="en-US" dirty="0"/>
              <a:t> </a:t>
            </a:r>
            <a:r>
              <a:rPr lang="ko-KR" altLang="en-US" dirty="0" err="1"/>
              <a:t>xgb</a:t>
            </a:r>
            <a:r>
              <a:rPr lang="ko-KR" altLang="en-US" dirty="0"/>
              <a:t> 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dt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파이캐럿</a:t>
            </a:r>
            <a:r>
              <a:rPr lang="ko-KR" altLang="en-US" dirty="0"/>
              <a:t> best3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(</a:t>
            </a:r>
            <a:r>
              <a:rPr lang="ko-KR" altLang="en-US" dirty="0" err="1"/>
              <a:t>과적합</a:t>
            </a:r>
            <a:r>
              <a:rPr lang="ko-KR" altLang="en-US" dirty="0"/>
              <a:t> 문제로) CV 세트기반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F9BC1-C7ED-4B4D-B62F-C7F6994F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833075"/>
            <a:ext cx="11326806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72D7D-8867-407F-83F5-3097D977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2" y="264125"/>
            <a:ext cx="9624773" cy="6493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7876-DFAE-4CD7-AD68-F6EE6DA1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"/>
          <a:stretch/>
        </p:blipFill>
        <p:spPr>
          <a:xfrm>
            <a:off x="1197693" y="602888"/>
            <a:ext cx="4898307" cy="565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399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33</cp:revision>
  <dcterms:created xsi:type="dcterms:W3CDTF">2023-08-08T08:03:57Z</dcterms:created>
  <dcterms:modified xsi:type="dcterms:W3CDTF">2023-08-13T12:37:17Z</dcterms:modified>
</cp:coreProperties>
</file>