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570688" y="999248"/>
            <a:ext cx="64267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3E874-6CBB-44F4-989C-B011843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8" y="3738642"/>
            <a:ext cx="10764266" cy="2120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60884" y="1054800"/>
            <a:ext cx="51363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2663E-453C-4519-AA83-70E43169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4" y="3246704"/>
            <a:ext cx="10670232" cy="2968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31192" y="962105"/>
            <a:ext cx="5840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1357F1-2D06-4CCA-BB17-F36BFDE8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338" y="582608"/>
            <a:ext cx="2416229" cy="5692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4710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19860"/>
              </p:ext>
            </p:extLst>
          </p:nvPr>
        </p:nvGraphicFramePr>
        <p:xfrm>
          <a:off x="718456" y="529244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81191"/>
              </p:ext>
            </p:extLst>
          </p:nvPr>
        </p:nvGraphicFramePr>
        <p:xfrm>
          <a:off x="5364479" y="529244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72852"/>
              </p:ext>
            </p:extLst>
          </p:nvPr>
        </p:nvGraphicFramePr>
        <p:xfrm>
          <a:off x="718456" y="529244"/>
          <a:ext cx="438553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원래 </a:t>
                      </a:r>
                      <a:r>
                        <a:rPr lang="en-US" altLang="ko-KR" b="0" dirty="0"/>
                        <a:t>(XGB)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r>
                        <a:rPr lang="ko-KR" altLang="en-US" dirty="0" err="1"/>
                        <a:t>스태킹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rf, </a:t>
                      </a:r>
                      <a:r>
                        <a:rPr lang="en-US" altLang="ko-KR" dirty="0" err="1"/>
                        <a:t>svm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df, rf, 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5926A9-4E0B-4DDF-A657-73A020ED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823549"/>
            <a:ext cx="11498280" cy="5210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012D68-8CAE-4D1A-9546-99BC07D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2" y="299442"/>
            <a:ext cx="9369978" cy="625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190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9</cp:revision>
  <dcterms:created xsi:type="dcterms:W3CDTF">2023-08-08T08:03:57Z</dcterms:created>
  <dcterms:modified xsi:type="dcterms:W3CDTF">2023-08-09T06:42:06Z</dcterms:modified>
</cp:coreProperties>
</file>