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796C6C-690F-76F1-A1D1-B843CED5D7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E1DB77A-FA6A-0191-2A61-C1B4375F97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9D464A-13FA-22AB-CC71-EE7763755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9F24A-F1F2-4D55-907B-E6D7FA55FC4E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1941F2-57C8-8A15-CDAE-0C41A135C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00EE28-563A-D62B-1CAD-DB5186120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4915-12BB-47F4-9B17-CEEF6848E0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6207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1244B4-E3F1-DC4C-8AFB-E2FA97920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69D2BC-C2CE-5538-A892-6CA1181342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5AC5C3-96DB-E0CA-027D-79168C336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9F24A-F1F2-4D55-907B-E6D7FA55FC4E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A0120C-EA8F-B689-D616-E907FE806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6153D3-3943-576A-A31E-7CE4A691C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4915-12BB-47F4-9B17-CEEF6848E0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566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B898164-3CBC-B1FD-3D3B-1D13D70134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D60F5A-2C17-1F70-0F74-3FDD405344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13782B-8A99-719E-FA42-57C39D2B0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9F24A-F1F2-4D55-907B-E6D7FA55FC4E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71C4DC-D824-F22F-DF6C-6E07F84F4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59CBA6-9E26-51D5-D110-022CE88EC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4915-12BB-47F4-9B17-CEEF6848E0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1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D0C00F-C65C-583F-B619-13AC613B0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06743F-8794-14AD-7213-C81345E02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65BDE9-50D9-4440-90F4-A58290BA2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9F24A-F1F2-4D55-907B-E6D7FA55FC4E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D011C8-9F72-88DE-2643-1C24B400A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D119E5-DEDB-962D-5EBB-33563F4F5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4915-12BB-47F4-9B17-CEEF6848E0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2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6C68A9-071E-0FA9-DAA1-A3D5571E6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55DC08-84DE-6B5C-1F82-E19BBF3A82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BA60FA-1A36-2EF7-5839-17A39D323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9F24A-F1F2-4D55-907B-E6D7FA55FC4E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074651-6E4C-369B-6AF0-F652DCE25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420762-581D-7EC1-AD81-50ECD257F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4915-12BB-47F4-9B17-CEEF6848E0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464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F7F474-2F7C-37E7-986C-4983F841A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8CD213-3ED5-A11E-9739-E71C65B149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FCCE3C-ADA0-7725-C730-D526BAA786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DA62DC-4120-6E85-74FD-30941371D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9F24A-F1F2-4D55-907B-E6D7FA55FC4E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BC6E61-CA9C-4B9B-D245-E76E94998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BB46F5-7ADE-ACC4-A7F5-B342E199E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4915-12BB-47F4-9B17-CEEF6848E0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5629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841ECC-7B29-6E3B-2FC3-57C4D74D6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83F85F-C337-4191-C6BE-DDF1334E43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579DB6-861E-5530-626F-B7AE5E6259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BE191F-C438-FDA4-4322-41285E1BC3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AB49BC5-CD59-4D67-4D98-FD53373AD6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74DC443-40D3-58B4-0E22-3116C01E3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9F24A-F1F2-4D55-907B-E6D7FA55FC4E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173BFB9-0A44-21CB-8EE1-CA0F3F556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CA02FE5-AE99-9BE0-2855-42D9D6ABA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4915-12BB-47F4-9B17-CEEF6848E0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927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22A537-4384-E95C-8693-C5601DF1D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DC90338-5311-6705-C54D-78F5D01AA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9F24A-F1F2-4D55-907B-E6D7FA55FC4E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2F010F6-2ACE-B179-A344-E5E0471AF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4E70EC9-2369-08ED-DCE3-553502BFC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4915-12BB-47F4-9B17-CEEF6848E0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184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46E2AFF-9B11-B0FF-76DD-F4535DC1E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9F24A-F1F2-4D55-907B-E6D7FA55FC4E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51D01A6-6898-72E7-7841-881D7D98B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8A41793-12C5-024E-5CF0-8B80CDE88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4915-12BB-47F4-9B17-CEEF6848E0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8863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534354-E81D-EB55-62EF-5BA2BAE0E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10C32D-EA90-6B65-69E1-C4F7F10182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87A02B-35E9-F364-45CF-ABB49E5137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DB6790-BC7F-31AE-3832-674A14726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9F24A-F1F2-4D55-907B-E6D7FA55FC4E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875323-9092-31F4-1343-801232B4E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FB26C4-31D0-C8F5-30AA-FBAD5E87B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4915-12BB-47F4-9B17-CEEF6848E0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196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72A121-AFB8-03F3-0671-F3DA7228C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60F8926-106F-5402-CE52-2686CD3508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D654298-4E4C-3BBD-799B-A42B196FC5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53EE8D-8758-C8A1-E01A-F7BAE8E5C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9F24A-F1F2-4D55-907B-E6D7FA55FC4E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BE8B8D-619F-2096-CA0B-D8A5C68A0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D44298-BBFB-8C8B-0DFD-BE1802038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4915-12BB-47F4-9B17-CEEF6848E0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343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EFA183A-DEBD-FD41-2161-321CAD2B4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9DFAD4-5B80-945D-BB86-B84A2AB8BE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A608D9-C7B5-F06A-B4E1-E81A06F15D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9F24A-F1F2-4D55-907B-E6D7FA55FC4E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0C2B5F-7D4D-85A5-2958-70619970D3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B9083B-178B-3910-3EDA-398C952E94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04915-12BB-47F4-9B17-CEEF6848E0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296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C27622D-F8E4-540A-A5EC-21288CDFD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174" y="204737"/>
            <a:ext cx="6096851" cy="7144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18E1F6A-A5F7-4689-4B39-40C82000EF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8757" y="919212"/>
            <a:ext cx="7954485" cy="5753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79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B82A637-5F0D-43C9-2228-418F64E93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677" y="654942"/>
            <a:ext cx="9278645" cy="3458058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C3CE101-B3F1-2F53-BC77-2420AA5E1F36}"/>
              </a:ext>
            </a:extLst>
          </p:cNvPr>
          <p:cNvCxnSpPr/>
          <p:nvPr/>
        </p:nvCxnSpPr>
        <p:spPr>
          <a:xfrm>
            <a:off x="2819400" y="1905000"/>
            <a:ext cx="387667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5466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1495</TotalTime>
  <Words>0</Words>
  <Application>Microsoft Office PowerPoint</Application>
  <PresentationFormat>와이드스크린</PresentationFormat>
  <Paragraphs>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송민섭[컴퓨터정보과]</dc:creator>
  <cp:lastModifiedBy>송민섭[컴퓨터정보과]</cp:lastModifiedBy>
  <cp:revision>1</cp:revision>
  <dcterms:created xsi:type="dcterms:W3CDTF">2023-08-03T08:22:07Z</dcterms:created>
  <dcterms:modified xsi:type="dcterms:W3CDTF">2023-08-04T09:17:10Z</dcterms:modified>
</cp:coreProperties>
</file>