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84" r:id="rId12"/>
    <p:sldId id="257" r:id="rId13"/>
    <p:sldId id="283" r:id="rId14"/>
    <p:sldId id="258" r:id="rId15"/>
    <p:sldId id="265" r:id="rId16"/>
    <p:sldId id="259" r:id="rId17"/>
    <p:sldId id="269" r:id="rId18"/>
    <p:sldId id="272" r:id="rId19"/>
    <p:sldId id="270" r:id="rId20"/>
    <p:sldId id="273" r:id="rId21"/>
    <p:sldId id="276" r:id="rId22"/>
    <p:sldId id="277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6143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16F79B4-3606-404C-8FE0-07D9CAAD8F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5173" y="2252205"/>
            <a:ext cx="1197559" cy="126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8960"/>
              </p:ext>
            </p:extLst>
          </p:nvPr>
        </p:nvGraphicFramePr>
        <p:xfrm>
          <a:off x="7351904" y="441226"/>
          <a:ext cx="4545189" cy="564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submit_clust_xgb_scale.csv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submit_clust_xgb_all_minmax.csv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9.300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8B54DE-1E89-40D6-B81A-3E1E3033A7D9}"/>
              </a:ext>
            </a:extLst>
          </p:cNvPr>
          <p:cNvSpPr txBox="1"/>
          <p:nvPr/>
        </p:nvSpPr>
        <p:spPr>
          <a:xfrm>
            <a:off x="1666800" y="7160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DEEB9-C138-4F43-B82C-A5D665D76060}"/>
              </a:ext>
            </a:extLst>
          </p:cNvPr>
          <p:cNvSpPr txBox="1"/>
          <p:nvPr/>
        </p:nvSpPr>
        <p:spPr>
          <a:xfrm>
            <a:off x="4083263" y="7160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63FD-418C-45DA-BC5C-E5A7C0A929E2}"/>
              </a:ext>
            </a:extLst>
          </p:cNvPr>
          <p:cNvSpPr txBox="1"/>
          <p:nvPr/>
        </p:nvSpPr>
        <p:spPr>
          <a:xfrm>
            <a:off x="6323573" y="7084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B76EF-4AC1-44CF-9987-6ADB9C95DB5B}"/>
              </a:ext>
            </a:extLst>
          </p:cNvPr>
          <p:cNvSpPr txBox="1"/>
          <p:nvPr/>
        </p:nvSpPr>
        <p:spPr>
          <a:xfrm>
            <a:off x="9612275" y="7380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09AD6-61B7-423A-94F8-AC417B6B49DA}"/>
              </a:ext>
            </a:extLst>
          </p:cNvPr>
          <p:cNvSpPr txBox="1"/>
          <p:nvPr/>
        </p:nvSpPr>
        <p:spPr>
          <a:xfrm>
            <a:off x="1081754" y="2096790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et_model</a:t>
            </a:r>
            <a:r>
              <a:rPr lang="en-US" altLang="ko-KR" dirty="0"/>
              <a:t>, et_model1, et_model2, et_model3 : </a:t>
            </a:r>
            <a:r>
              <a:rPr lang="ko-KR" altLang="en-US" dirty="0"/>
              <a:t>그냥 모델</a:t>
            </a:r>
            <a:endParaRPr lang="en-US" altLang="ko-KR" dirty="0"/>
          </a:p>
          <a:p>
            <a:r>
              <a:rPr lang="en-US" altLang="ko-KR" dirty="0"/>
              <a:t>et_model_final0 ~ : </a:t>
            </a:r>
            <a:r>
              <a:rPr lang="ko-KR" altLang="en-US" dirty="0"/>
              <a:t>최종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B8C43-A9A9-4A5D-BCF6-F2E4B9F2FA15}"/>
              </a:ext>
            </a:extLst>
          </p:cNvPr>
          <p:cNvSpPr txBox="1"/>
          <p:nvPr/>
        </p:nvSpPr>
        <p:spPr>
          <a:xfrm>
            <a:off x="4284914" y="24199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submit_clust_et_model_fianl.csv</a:t>
            </a:r>
            <a:endParaRPr lang="fr-F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7E86C-8FF0-4C88-B99C-19E2AC196EAD}"/>
              </a:ext>
            </a:extLst>
          </p:cNvPr>
          <p:cNvSpPr txBox="1"/>
          <p:nvPr/>
        </p:nvSpPr>
        <p:spPr>
          <a:xfrm>
            <a:off x="1050301" y="443510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전력사용량예측_pycaret_et.ipynb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튜닝 추가 코드 </a:t>
            </a:r>
            <a:r>
              <a:rPr lang="en-US" altLang="ko-KR" dirty="0"/>
              <a:t>(</a:t>
            </a:r>
            <a:r>
              <a:rPr lang="ko-KR" altLang="en-US" dirty="0"/>
              <a:t>단독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11389</TotalTime>
  <Words>1144</Words>
  <Application>Microsoft Office PowerPoint</Application>
  <PresentationFormat>와이드스크린</PresentationFormat>
  <Paragraphs>295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74</cp:revision>
  <dcterms:created xsi:type="dcterms:W3CDTF">2023-08-08T08:03:57Z</dcterms:created>
  <dcterms:modified xsi:type="dcterms:W3CDTF">2023-08-16T16:03:03Z</dcterms:modified>
</cp:coreProperties>
</file>