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B119-3891-2B18-FE9A-07E52914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447C2-9203-3A2F-55A7-0BEF366B6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C45F7-0FA1-F0E4-A2CC-4DD7B5D0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0551E-7C0C-A7BA-BAE8-4F01A621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AB4F3-A824-1DB2-8BD3-4838AF8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8BBBF-5106-9099-474C-609FF56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5B207-E8BE-3606-05A0-3DD61F10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B0C53-EEBC-75B5-3528-0532596D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B9A37-9784-F307-A604-7B53E786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EF17F-A402-A614-27A2-0D065EB0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9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937E76-6213-0A6B-7B76-1C68C2A9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9AFDBF-8BAE-1EBE-CE56-062CC139F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5ED4B-AA67-342E-5093-B3E73356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1B4E8-19E9-F3D3-EDD7-EAD805E8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A1DD3-51A6-1219-E431-F49DA756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113CD-3390-6B6F-68CE-2D0C5B2C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C9235-946F-FE17-0EF5-D552F087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E63EB-93DD-3C72-BAD2-D3B0CF25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EDB-63C9-16EA-3042-3F1AF9D1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F9EE3-71B9-7E2E-BEA5-54F25C0E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1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94033-0F6A-54ED-08FD-A972E782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A669-1E83-0F45-C84A-23443DB0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E02CC-DF72-8E23-E9C4-1329862A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3BDD9-CCB1-48EC-B2BA-D97CD61C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20224-324A-7DD7-E715-40E0FA59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3EED9-5248-5A1D-1491-2AD20677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9428-AEDE-8D90-2C19-FF30B2D5A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1063E-B909-F3EC-AB37-744A8509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DE9E7-9CCE-452F-7A1A-DA633474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FADF7-B553-83F5-854C-0C17CFCD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8E4F-2B4E-87A1-0055-F468D2BC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0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A64A8-FD03-D189-4364-5B08DFD1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F17AE-69B0-7E8C-D5D1-63EA43321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47DEF-2BA6-DF96-763E-36B37B4D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A50181-DD0C-851C-2894-0EB53FA2B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8995EB-2C65-EA37-3B18-C84CDB65A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D2CB95-4314-7CCB-AF2E-4E2B9D3E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02CFEC-F6F4-150B-2DF6-CBB71AC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469D5-1C42-420C-5AEF-CA7C22A5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0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ECBAF-E762-68D0-233B-F9F2D871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172F6-E102-A34C-610E-8846D7FF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99EE88-65A2-BAAB-7D82-B5963046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73E349-FDE8-3075-E205-8550C8EB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0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561F83-DD1C-31E6-B47A-E27DF262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864CB6-D473-0A55-77C0-C9431797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7B5A9-65E7-7C36-E8A0-21270CCC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4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BD694-0F11-AD66-3A26-4B736CDE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7BD15-C250-26B1-0265-65276F35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9EB58-5DA8-F70F-8666-310272D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39DB9-AC97-F128-A465-568ECD18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DC66B0-55D3-00FC-DC90-744B912F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5EC930-BC2A-7DA9-A5C6-EBE39E0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2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17919-0DD6-E189-F368-946B87D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3FBC9B-3D2A-06FA-7C85-01E9FE2A9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D640A-7576-1802-1A50-F9C12415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B5AA9-F332-259D-F341-6D8C811E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DAFB4-9C93-2951-5708-12D83299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2EFD0-BF24-1384-4BFD-E8D3BB2A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70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49B7CC-3984-080C-089D-D04F6AA6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29D14-EC8C-73A2-053C-DA8F2E54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40201-31D0-F5E3-0BC4-1E7E08BF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0EAB6-2EF6-476C-A072-76E36E7446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28967-C9A4-2C92-2B02-D95509A7D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A5F33-6FA8-F501-C094-24A40799C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9BB32-4862-4762-8060-C9455FA95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2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8BBDF-1FAB-7C27-7BAC-CFAC6707C4B6}"/>
              </a:ext>
            </a:extLst>
          </p:cNvPr>
          <p:cNvSpPr/>
          <p:nvPr/>
        </p:nvSpPr>
        <p:spPr>
          <a:xfrm>
            <a:off x="651942" y="508000"/>
            <a:ext cx="10741891" cy="571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12ACB-CEF8-A592-1A68-93B953D7ACBE}"/>
              </a:ext>
            </a:extLst>
          </p:cNvPr>
          <p:cNvSpPr/>
          <p:nvPr/>
        </p:nvSpPr>
        <p:spPr>
          <a:xfrm>
            <a:off x="666789" y="508000"/>
            <a:ext cx="1597800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DB23D9-FD34-FB06-7C3C-973AFB7349C8}"/>
              </a:ext>
            </a:extLst>
          </p:cNvPr>
          <p:cNvSpPr/>
          <p:nvPr/>
        </p:nvSpPr>
        <p:spPr>
          <a:xfrm>
            <a:off x="3950465" y="508000"/>
            <a:ext cx="3690659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72074-4B18-8272-D74F-6A8C47863104}"/>
              </a:ext>
            </a:extLst>
          </p:cNvPr>
          <p:cNvSpPr/>
          <p:nvPr/>
        </p:nvSpPr>
        <p:spPr>
          <a:xfrm>
            <a:off x="7822195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0785B6-DA70-933E-DF8E-93495082ACA9}"/>
              </a:ext>
            </a:extLst>
          </p:cNvPr>
          <p:cNvSpPr/>
          <p:nvPr/>
        </p:nvSpPr>
        <p:spPr>
          <a:xfrm>
            <a:off x="2290526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11CE-1484-2ABF-CD67-987191BAC294}"/>
              </a:ext>
            </a:extLst>
          </p:cNvPr>
          <p:cNvSpPr txBox="1"/>
          <p:nvPr/>
        </p:nvSpPr>
        <p:spPr>
          <a:xfrm>
            <a:off x="692727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비상 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267F0-8EC3-C0C4-3E80-CC2D24B03D4A}"/>
              </a:ext>
            </a:extLst>
          </p:cNvPr>
          <p:cNvSpPr txBox="1"/>
          <p:nvPr/>
        </p:nvSpPr>
        <p:spPr>
          <a:xfrm>
            <a:off x="4936472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엘리베이터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A5795-8B85-DC13-83F9-F768CD1BD806}"/>
              </a:ext>
            </a:extLst>
          </p:cNvPr>
          <p:cNvSpPr txBox="1"/>
          <p:nvPr/>
        </p:nvSpPr>
        <p:spPr>
          <a:xfrm>
            <a:off x="2531267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상행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37BC-B95D-B667-6AD4-5BD6D54180E3}"/>
              </a:ext>
            </a:extLst>
          </p:cNvPr>
          <p:cNvSpPr txBox="1"/>
          <p:nvPr/>
        </p:nvSpPr>
        <p:spPr>
          <a:xfrm>
            <a:off x="8062936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0F004-135E-B93A-ECB8-7956361338E2}"/>
              </a:ext>
            </a:extLst>
          </p:cNvPr>
          <p:cNvSpPr/>
          <p:nvPr/>
        </p:nvSpPr>
        <p:spPr>
          <a:xfrm>
            <a:off x="2311784" y="733331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BD692-4944-C9CB-84A8-CF5C69687155}"/>
              </a:ext>
            </a:extLst>
          </p:cNvPr>
          <p:cNvSpPr/>
          <p:nvPr/>
        </p:nvSpPr>
        <p:spPr>
          <a:xfrm rot="5400000">
            <a:off x="4594565" y="1354423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A74865-67B1-D1A6-68D6-34643EDB3637}"/>
              </a:ext>
            </a:extLst>
          </p:cNvPr>
          <p:cNvSpPr/>
          <p:nvPr/>
        </p:nvSpPr>
        <p:spPr>
          <a:xfrm rot="5400000">
            <a:off x="5677278" y="1377057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3E3F1F-637B-4258-8FFD-EB70476F2B91}"/>
              </a:ext>
            </a:extLst>
          </p:cNvPr>
          <p:cNvSpPr/>
          <p:nvPr/>
        </p:nvSpPr>
        <p:spPr>
          <a:xfrm rot="5400000">
            <a:off x="6825560" y="1358950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45F080B-EAFF-FEBE-347D-BC006684390A}"/>
              </a:ext>
            </a:extLst>
          </p:cNvPr>
          <p:cNvSpPr/>
          <p:nvPr/>
        </p:nvSpPr>
        <p:spPr>
          <a:xfrm>
            <a:off x="11269995" y="2528973"/>
            <a:ext cx="131378" cy="877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DF8EC0-C44D-A537-0464-748F3FD4DC75}"/>
              </a:ext>
            </a:extLst>
          </p:cNvPr>
          <p:cNvSpPr/>
          <p:nvPr/>
        </p:nvSpPr>
        <p:spPr>
          <a:xfrm>
            <a:off x="651942" y="4671588"/>
            <a:ext cx="10741891" cy="162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ED188C-A4F4-267D-17A5-B55EEBD4FF38}"/>
              </a:ext>
            </a:extLst>
          </p:cNvPr>
          <p:cNvSpPr txBox="1"/>
          <p:nvPr/>
        </p:nvSpPr>
        <p:spPr>
          <a:xfrm>
            <a:off x="10032756" y="2667961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주차장 </a:t>
            </a:r>
            <a:endParaRPr lang="en-US" altLang="ko-KR" dirty="0"/>
          </a:p>
          <a:p>
            <a:pPr algn="ctr"/>
            <a:r>
              <a:rPr lang="ko-KR" altLang="en-US" dirty="0"/>
              <a:t>입구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56852B-70B3-6688-13CD-EEA475B0FF1B}"/>
              </a:ext>
            </a:extLst>
          </p:cNvPr>
          <p:cNvSpPr/>
          <p:nvPr/>
        </p:nvSpPr>
        <p:spPr>
          <a:xfrm>
            <a:off x="666790" y="2528973"/>
            <a:ext cx="131378" cy="877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0E4CCC-7D7D-B2F1-DB04-0E6E70A5BE07}"/>
              </a:ext>
            </a:extLst>
          </p:cNvPr>
          <p:cNvSpPr txBox="1"/>
          <p:nvPr/>
        </p:nvSpPr>
        <p:spPr>
          <a:xfrm>
            <a:off x="397114" y="2664478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주차장 </a:t>
            </a:r>
            <a:endParaRPr lang="en-US" altLang="ko-KR" dirty="0"/>
          </a:p>
          <a:p>
            <a:pPr algn="ctr"/>
            <a:r>
              <a:rPr lang="ko-KR" altLang="en-US" dirty="0"/>
              <a:t>출구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7B088B-F3AD-67D1-4CBB-0C1724D16C77}"/>
              </a:ext>
            </a:extLst>
          </p:cNvPr>
          <p:cNvSpPr/>
          <p:nvPr/>
        </p:nvSpPr>
        <p:spPr>
          <a:xfrm>
            <a:off x="2311784" y="2407794"/>
            <a:ext cx="7348950" cy="74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975A50-FCAD-F986-66C8-2C089E4C0F49}"/>
              </a:ext>
            </a:extLst>
          </p:cNvPr>
          <p:cNvSpPr/>
          <p:nvPr/>
        </p:nvSpPr>
        <p:spPr>
          <a:xfrm>
            <a:off x="2330718" y="3464342"/>
            <a:ext cx="7330016" cy="74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CE492E-DC8F-9081-91A8-A5402D7A1921}"/>
              </a:ext>
            </a:extLst>
          </p:cNvPr>
          <p:cNvSpPr/>
          <p:nvPr/>
        </p:nvSpPr>
        <p:spPr>
          <a:xfrm>
            <a:off x="8627130" y="515421"/>
            <a:ext cx="2749421" cy="1427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B9FE2A-61C9-C721-F47D-91202B1BFBC5}"/>
              </a:ext>
            </a:extLst>
          </p:cNvPr>
          <p:cNvSpPr txBox="1"/>
          <p:nvPr/>
        </p:nvSpPr>
        <p:spPr>
          <a:xfrm>
            <a:off x="9202941" y="1062171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 공간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E139F0-502B-0B7E-465B-05D32A53775A}"/>
              </a:ext>
            </a:extLst>
          </p:cNvPr>
          <p:cNvSpPr txBox="1"/>
          <p:nvPr/>
        </p:nvSpPr>
        <p:spPr>
          <a:xfrm>
            <a:off x="5187360" y="2610805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 공간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152701-A951-BDD5-8CCF-656850BDF2BA}"/>
              </a:ext>
            </a:extLst>
          </p:cNvPr>
          <p:cNvSpPr txBox="1"/>
          <p:nvPr/>
        </p:nvSpPr>
        <p:spPr>
          <a:xfrm>
            <a:off x="5223988" y="3659063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 공간</a:t>
            </a:r>
          </a:p>
        </p:txBody>
      </p:sp>
    </p:spTree>
    <p:extLst>
      <p:ext uri="{BB962C8B-B14F-4D97-AF65-F5344CB8AC3E}">
        <p14:creationId xmlns:p14="http://schemas.microsoft.com/office/powerpoint/2010/main" val="236388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8BBDF-1FAB-7C27-7BAC-CFAC6707C4B6}"/>
              </a:ext>
            </a:extLst>
          </p:cNvPr>
          <p:cNvSpPr/>
          <p:nvPr/>
        </p:nvSpPr>
        <p:spPr>
          <a:xfrm>
            <a:off x="692727" y="508000"/>
            <a:ext cx="10741891" cy="571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12ACB-CEF8-A592-1A68-93B953D7ACBE}"/>
              </a:ext>
            </a:extLst>
          </p:cNvPr>
          <p:cNvSpPr/>
          <p:nvPr/>
        </p:nvSpPr>
        <p:spPr>
          <a:xfrm>
            <a:off x="692727" y="508000"/>
            <a:ext cx="1597800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DB23D9-FD34-FB06-7C3C-973AFB7349C8}"/>
              </a:ext>
            </a:extLst>
          </p:cNvPr>
          <p:cNvSpPr/>
          <p:nvPr/>
        </p:nvSpPr>
        <p:spPr>
          <a:xfrm>
            <a:off x="3950465" y="508000"/>
            <a:ext cx="3690659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7CB7D-4E55-E5B3-67AF-F93EDC3E51B7}"/>
              </a:ext>
            </a:extLst>
          </p:cNvPr>
          <p:cNvSpPr/>
          <p:nvPr/>
        </p:nvSpPr>
        <p:spPr>
          <a:xfrm>
            <a:off x="9180214" y="1019018"/>
            <a:ext cx="2254404" cy="16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72074-4B18-8272-D74F-6A8C47863104}"/>
              </a:ext>
            </a:extLst>
          </p:cNvPr>
          <p:cNvSpPr/>
          <p:nvPr/>
        </p:nvSpPr>
        <p:spPr>
          <a:xfrm>
            <a:off x="7822195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0785B6-DA70-933E-DF8E-93495082ACA9}"/>
              </a:ext>
            </a:extLst>
          </p:cNvPr>
          <p:cNvSpPr/>
          <p:nvPr/>
        </p:nvSpPr>
        <p:spPr>
          <a:xfrm>
            <a:off x="2290526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11CE-1484-2ABF-CD67-987191BAC294}"/>
              </a:ext>
            </a:extLst>
          </p:cNvPr>
          <p:cNvSpPr txBox="1"/>
          <p:nvPr/>
        </p:nvSpPr>
        <p:spPr>
          <a:xfrm>
            <a:off x="692727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비상 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267F0-8EC3-C0C4-3E80-CC2D24B03D4A}"/>
              </a:ext>
            </a:extLst>
          </p:cNvPr>
          <p:cNvSpPr txBox="1"/>
          <p:nvPr/>
        </p:nvSpPr>
        <p:spPr>
          <a:xfrm>
            <a:off x="4936472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엘리베이터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8A7E5-E034-B3F4-E6D7-CE24DAB1CF2B}"/>
              </a:ext>
            </a:extLst>
          </p:cNvPr>
          <p:cNvSpPr txBox="1"/>
          <p:nvPr/>
        </p:nvSpPr>
        <p:spPr>
          <a:xfrm>
            <a:off x="9508517" y="163960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A5795-8B85-DC13-83F9-F768CD1BD806}"/>
              </a:ext>
            </a:extLst>
          </p:cNvPr>
          <p:cNvSpPr txBox="1"/>
          <p:nvPr/>
        </p:nvSpPr>
        <p:spPr>
          <a:xfrm>
            <a:off x="2531267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상행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37BC-B95D-B667-6AD4-5BD6D54180E3}"/>
              </a:ext>
            </a:extLst>
          </p:cNvPr>
          <p:cNvSpPr txBox="1"/>
          <p:nvPr/>
        </p:nvSpPr>
        <p:spPr>
          <a:xfrm>
            <a:off x="8062936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0F004-135E-B93A-ECB8-7956361338E2}"/>
              </a:ext>
            </a:extLst>
          </p:cNvPr>
          <p:cNvSpPr/>
          <p:nvPr/>
        </p:nvSpPr>
        <p:spPr>
          <a:xfrm>
            <a:off x="2311784" y="733331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BD692-4944-C9CB-84A8-CF5C69687155}"/>
              </a:ext>
            </a:extLst>
          </p:cNvPr>
          <p:cNvSpPr/>
          <p:nvPr/>
        </p:nvSpPr>
        <p:spPr>
          <a:xfrm rot="5400000">
            <a:off x="4594565" y="1354423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A74865-67B1-D1A6-68D6-34643EDB3637}"/>
              </a:ext>
            </a:extLst>
          </p:cNvPr>
          <p:cNvSpPr/>
          <p:nvPr/>
        </p:nvSpPr>
        <p:spPr>
          <a:xfrm rot="5400000">
            <a:off x="5677278" y="1377057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3E3F1F-637B-4258-8FFD-EB70476F2B91}"/>
              </a:ext>
            </a:extLst>
          </p:cNvPr>
          <p:cNvSpPr/>
          <p:nvPr/>
        </p:nvSpPr>
        <p:spPr>
          <a:xfrm rot="5400000">
            <a:off x="6825560" y="1358950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9D4FBC-3314-7426-5144-162E6DCCC89E}"/>
              </a:ext>
            </a:extLst>
          </p:cNvPr>
          <p:cNvSpPr/>
          <p:nvPr/>
        </p:nvSpPr>
        <p:spPr>
          <a:xfrm rot="5400000">
            <a:off x="10750981" y="640205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1406A-91F8-1E3E-872E-B3AEB2303C08}"/>
              </a:ext>
            </a:extLst>
          </p:cNvPr>
          <p:cNvSpPr/>
          <p:nvPr/>
        </p:nvSpPr>
        <p:spPr>
          <a:xfrm rot="5400000">
            <a:off x="9902421" y="643764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194374-6724-98EF-AC40-9C50FBA3E1DF}"/>
              </a:ext>
            </a:extLst>
          </p:cNvPr>
          <p:cNvSpPr/>
          <p:nvPr/>
        </p:nvSpPr>
        <p:spPr>
          <a:xfrm>
            <a:off x="692727" y="1579181"/>
            <a:ext cx="1425784" cy="2959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A8D67-9A91-EE09-5114-E18EF2D0EFE9}"/>
              </a:ext>
            </a:extLst>
          </p:cNvPr>
          <p:cNvSpPr/>
          <p:nvPr/>
        </p:nvSpPr>
        <p:spPr>
          <a:xfrm>
            <a:off x="3115944" y="3645959"/>
            <a:ext cx="2336575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A431C-7D2D-1672-7327-E6A849A258D0}"/>
              </a:ext>
            </a:extLst>
          </p:cNvPr>
          <p:cNvSpPr/>
          <p:nvPr/>
        </p:nvSpPr>
        <p:spPr>
          <a:xfrm>
            <a:off x="9985948" y="2659173"/>
            <a:ext cx="1425784" cy="18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FB9DBE-F752-8337-7F1D-1E0D2C060FC2}"/>
              </a:ext>
            </a:extLst>
          </p:cNvPr>
          <p:cNvSpPr/>
          <p:nvPr/>
        </p:nvSpPr>
        <p:spPr>
          <a:xfrm>
            <a:off x="6156329" y="3645959"/>
            <a:ext cx="2336575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985A23-6C1E-8CD1-BCD7-77284A0957C3}"/>
              </a:ext>
            </a:extLst>
          </p:cNvPr>
          <p:cNvSpPr/>
          <p:nvPr/>
        </p:nvSpPr>
        <p:spPr>
          <a:xfrm>
            <a:off x="3115943" y="2301479"/>
            <a:ext cx="2336575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746BE4-A2C2-0E9E-073D-1F597B38C595}"/>
              </a:ext>
            </a:extLst>
          </p:cNvPr>
          <p:cNvSpPr/>
          <p:nvPr/>
        </p:nvSpPr>
        <p:spPr>
          <a:xfrm>
            <a:off x="6156329" y="2296346"/>
            <a:ext cx="2336575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CB3ED-F927-E7A2-77B6-688C62A9E9DC}"/>
              </a:ext>
            </a:extLst>
          </p:cNvPr>
          <p:cNvSpPr txBox="1"/>
          <p:nvPr/>
        </p:nvSpPr>
        <p:spPr>
          <a:xfrm>
            <a:off x="624813" y="2689444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음식점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2BFD8A-6624-CF71-6EB7-1076BC7CDF11}"/>
              </a:ext>
            </a:extLst>
          </p:cNvPr>
          <p:cNvSpPr txBox="1"/>
          <p:nvPr/>
        </p:nvSpPr>
        <p:spPr>
          <a:xfrm>
            <a:off x="3485331" y="255594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과일</a:t>
            </a:r>
            <a:r>
              <a:rPr lang="en-US" altLang="ko-KR" dirty="0"/>
              <a:t>/</a:t>
            </a:r>
            <a:r>
              <a:rPr lang="ko-KR" altLang="en-US" dirty="0"/>
              <a:t>채소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D0A752-7511-F6BB-48FA-F3287B31508C}"/>
              </a:ext>
            </a:extLst>
          </p:cNvPr>
          <p:cNvSpPr txBox="1"/>
          <p:nvPr/>
        </p:nvSpPr>
        <p:spPr>
          <a:xfrm>
            <a:off x="6517467" y="2536403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과자류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858E6D-7551-360F-B7B4-AAAA434FC2FC}"/>
              </a:ext>
            </a:extLst>
          </p:cNvPr>
          <p:cNvSpPr txBox="1"/>
          <p:nvPr/>
        </p:nvSpPr>
        <p:spPr>
          <a:xfrm>
            <a:off x="3485331" y="3907499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음료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070C5-2CA2-0B5A-5938-C1A2CF55F12B}"/>
              </a:ext>
            </a:extLst>
          </p:cNvPr>
          <p:cNvSpPr txBox="1"/>
          <p:nvPr/>
        </p:nvSpPr>
        <p:spPr>
          <a:xfrm>
            <a:off x="6525717" y="389282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냉동식품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4BCE19-5C57-EF6A-0609-491D587E47F3}"/>
              </a:ext>
            </a:extLst>
          </p:cNvPr>
          <p:cNvSpPr txBox="1"/>
          <p:nvPr/>
        </p:nvSpPr>
        <p:spPr>
          <a:xfrm>
            <a:off x="9901476" y="3412501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음식점</a:t>
            </a:r>
          </a:p>
        </p:txBody>
      </p:sp>
    </p:spTree>
    <p:extLst>
      <p:ext uri="{BB962C8B-B14F-4D97-AF65-F5344CB8AC3E}">
        <p14:creationId xmlns:p14="http://schemas.microsoft.com/office/powerpoint/2010/main" val="42519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8BBDF-1FAB-7C27-7BAC-CFAC6707C4B6}"/>
              </a:ext>
            </a:extLst>
          </p:cNvPr>
          <p:cNvSpPr/>
          <p:nvPr/>
        </p:nvSpPr>
        <p:spPr>
          <a:xfrm>
            <a:off x="666733" y="508000"/>
            <a:ext cx="10741891" cy="571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12ACB-CEF8-A592-1A68-93B953D7ACBE}"/>
              </a:ext>
            </a:extLst>
          </p:cNvPr>
          <p:cNvSpPr/>
          <p:nvPr/>
        </p:nvSpPr>
        <p:spPr>
          <a:xfrm>
            <a:off x="692727" y="508000"/>
            <a:ext cx="1597800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DB23D9-FD34-FB06-7C3C-973AFB7349C8}"/>
              </a:ext>
            </a:extLst>
          </p:cNvPr>
          <p:cNvSpPr/>
          <p:nvPr/>
        </p:nvSpPr>
        <p:spPr>
          <a:xfrm>
            <a:off x="3950465" y="508000"/>
            <a:ext cx="3690659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7CB7D-4E55-E5B3-67AF-F93EDC3E51B7}"/>
              </a:ext>
            </a:extLst>
          </p:cNvPr>
          <p:cNvSpPr/>
          <p:nvPr/>
        </p:nvSpPr>
        <p:spPr>
          <a:xfrm>
            <a:off x="9180214" y="1019018"/>
            <a:ext cx="2254404" cy="16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72074-4B18-8272-D74F-6A8C47863104}"/>
              </a:ext>
            </a:extLst>
          </p:cNvPr>
          <p:cNvSpPr/>
          <p:nvPr/>
        </p:nvSpPr>
        <p:spPr>
          <a:xfrm>
            <a:off x="7822195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0785B6-DA70-933E-DF8E-93495082ACA9}"/>
              </a:ext>
            </a:extLst>
          </p:cNvPr>
          <p:cNvSpPr/>
          <p:nvPr/>
        </p:nvSpPr>
        <p:spPr>
          <a:xfrm>
            <a:off x="2290526" y="4934138"/>
            <a:ext cx="2079281" cy="1030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11CE-1484-2ABF-CD67-987191BAC294}"/>
              </a:ext>
            </a:extLst>
          </p:cNvPr>
          <p:cNvSpPr txBox="1"/>
          <p:nvPr/>
        </p:nvSpPr>
        <p:spPr>
          <a:xfrm>
            <a:off x="692727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비상 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267F0-8EC3-C0C4-3E80-CC2D24B03D4A}"/>
              </a:ext>
            </a:extLst>
          </p:cNvPr>
          <p:cNvSpPr txBox="1"/>
          <p:nvPr/>
        </p:nvSpPr>
        <p:spPr>
          <a:xfrm>
            <a:off x="4936472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엘리베이터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8A7E5-E034-B3F4-E6D7-CE24DAB1CF2B}"/>
              </a:ext>
            </a:extLst>
          </p:cNvPr>
          <p:cNvSpPr txBox="1"/>
          <p:nvPr/>
        </p:nvSpPr>
        <p:spPr>
          <a:xfrm>
            <a:off x="9508517" y="163960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A5795-8B85-DC13-83F9-F768CD1BD806}"/>
              </a:ext>
            </a:extLst>
          </p:cNvPr>
          <p:cNvSpPr txBox="1"/>
          <p:nvPr/>
        </p:nvSpPr>
        <p:spPr>
          <a:xfrm>
            <a:off x="2531267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상행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37BC-B95D-B667-6AD4-5BD6D54180E3}"/>
              </a:ext>
            </a:extLst>
          </p:cNvPr>
          <p:cNvSpPr txBox="1"/>
          <p:nvPr/>
        </p:nvSpPr>
        <p:spPr>
          <a:xfrm>
            <a:off x="8062936" y="5126264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0F004-135E-B93A-ECB8-7956361338E2}"/>
              </a:ext>
            </a:extLst>
          </p:cNvPr>
          <p:cNvSpPr/>
          <p:nvPr/>
        </p:nvSpPr>
        <p:spPr>
          <a:xfrm>
            <a:off x="2311784" y="733331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BD692-4944-C9CB-84A8-CF5C69687155}"/>
              </a:ext>
            </a:extLst>
          </p:cNvPr>
          <p:cNvSpPr/>
          <p:nvPr/>
        </p:nvSpPr>
        <p:spPr>
          <a:xfrm rot="5400000">
            <a:off x="4594565" y="1354423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A74865-67B1-D1A6-68D6-34643EDB3637}"/>
              </a:ext>
            </a:extLst>
          </p:cNvPr>
          <p:cNvSpPr/>
          <p:nvPr/>
        </p:nvSpPr>
        <p:spPr>
          <a:xfrm rot="5400000">
            <a:off x="5677278" y="1377057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3E3F1F-637B-4258-8FFD-EB70476F2B91}"/>
              </a:ext>
            </a:extLst>
          </p:cNvPr>
          <p:cNvSpPr/>
          <p:nvPr/>
        </p:nvSpPr>
        <p:spPr>
          <a:xfrm rot="5400000">
            <a:off x="6825560" y="1358950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9D4FBC-3314-7426-5144-162E6DCCC89E}"/>
              </a:ext>
            </a:extLst>
          </p:cNvPr>
          <p:cNvSpPr/>
          <p:nvPr/>
        </p:nvSpPr>
        <p:spPr>
          <a:xfrm rot="5400000">
            <a:off x="10750981" y="640205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1406A-91F8-1E3E-872E-B3AEB2303C08}"/>
              </a:ext>
            </a:extLst>
          </p:cNvPr>
          <p:cNvSpPr/>
          <p:nvPr/>
        </p:nvSpPr>
        <p:spPr>
          <a:xfrm rot="5400000">
            <a:off x="9902421" y="643764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F8B6B2-8D22-A0DF-5086-7412E6489248}"/>
              </a:ext>
            </a:extLst>
          </p:cNvPr>
          <p:cNvSpPr/>
          <p:nvPr/>
        </p:nvSpPr>
        <p:spPr>
          <a:xfrm>
            <a:off x="2718027" y="2125438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E84CFB-F3D2-E554-9555-C64CD4B26A30}"/>
              </a:ext>
            </a:extLst>
          </p:cNvPr>
          <p:cNvSpPr/>
          <p:nvPr/>
        </p:nvSpPr>
        <p:spPr>
          <a:xfrm>
            <a:off x="4281393" y="2141879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7F6CE-CF3C-85C2-B83A-5FDAC1C7C5EE}"/>
              </a:ext>
            </a:extLst>
          </p:cNvPr>
          <p:cNvSpPr/>
          <p:nvPr/>
        </p:nvSpPr>
        <p:spPr>
          <a:xfrm>
            <a:off x="5844759" y="2134006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FE9FA-1179-F354-A964-8EDCEC2104FD}"/>
              </a:ext>
            </a:extLst>
          </p:cNvPr>
          <p:cNvSpPr/>
          <p:nvPr/>
        </p:nvSpPr>
        <p:spPr>
          <a:xfrm>
            <a:off x="7512486" y="2141879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F89A8F-B40C-20C8-BBEB-2C3CE71055A4}"/>
              </a:ext>
            </a:extLst>
          </p:cNvPr>
          <p:cNvSpPr/>
          <p:nvPr/>
        </p:nvSpPr>
        <p:spPr>
          <a:xfrm>
            <a:off x="2718027" y="3557131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DB568E-8453-6857-5E6D-6F1FDBFE51BC}"/>
              </a:ext>
            </a:extLst>
          </p:cNvPr>
          <p:cNvSpPr/>
          <p:nvPr/>
        </p:nvSpPr>
        <p:spPr>
          <a:xfrm>
            <a:off x="4281393" y="3553107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AC6B6E-BAA7-B650-A94F-7AB6CF945D60}"/>
              </a:ext>
            </a:extLst>
          </p:cNvPr>
          <p:cNvSpPr/>
          <p:nvPr/>
        </p:nvSpPr>
        <p:spPr>
          <a:xfrm>
            <a:off x="5844759" y="3539981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D6DD47-1A6E-BCB8-167F-067BBA52028D}"/>
              </a:ext>
            </a:extLst>
          </p:cNvPr>
          <p:cNvSpPr/>
          <p:nvPr/>
        </p:nvSpPr>
        <p:spPr>
          <a:xfrm>
            <a:off x="7512486" y="3553106"/>
            <a:ext cx="1013122" cy="892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AE1E99-2281-7999-7156-725E6622DA2E}"/>
              </a:ext>
            </a:extLst>
          </p:cNvPr>
          <p:cNvSpPr/>
          <p:nvPr/>
        </p:nvSpPr>
        <p:spPr>
          <a:xfrm>
            <a:off x="708983" y="1700033"/>
            <a:ext cx="1013122" cy="149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40795BA-E28D-CE5F-F9B4-70CC439844F8}"/>
              </a:ext>
            </a:extLst>
          </p:cNvPr>
          <p:cNvSpPr/>
          <p:nvPr/>
        </p:nvSpPr>
        <p:spPr>
          <a:xfrm>
            <a:off x="708983" y="3219505"/>
            <a:ext cx="1013122" cy="1493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C982A0-862A-E590-BA29-7BD423527822}"/>
              </a:ext>
            </a:extLst>
          </p:cNvPr>
          <p:cNvSpPr/>
          <p:nvPr/>
        </p:nvSpPr>
        <p:spPr>
          <a:xfrm rot="5400000">
            <a:off x="9909816" y="1930193"/>
            <a:ext cx="769826" cy="22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128F15-26BD-DC29-30F4-063EBE40C9E9}"/>
              </a:ext>
            </a:extLst>
          </p:cNvPr>
          <p:cNvSpPr/>
          <p:nvPr/>
        </p:nvSpPr>
        <p:spPr>
          <a:xfrm>
            <a:off x="10526222" y="3458645"/>
            <a:ext cx="873801" cy="1254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1768-8EC9-83E4-0609-AE743C97829D}"/>
              </a:ext>
            </a:extLst>
          </p:cNvPr>
          <p:cNvSpPr txBox="1"/>
          <p:nvPr/>
        </p:nvSpPr>
        <p:spPr>
          <a:xfrm>
            <a:off x="4731989" y="3086533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명품관</a:t>
            </a:r>
          </a:p>
        </p:txBody>
      </p:sp>
    </p:spTree>
    <p:extLst>
      <p:ext uri="{BB962C8B-B14F-4D97-AF65-F5344CB8AC3E}">
        <p14:creationId xmlns:p14="http://schemas.microsoft.com/office/powerpoint/2010/main" val="262149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8BBDF-1FAB-7C27-7BAC-CFAC6707C4B6}"/>
              </a:ext>
            </a:extLst>
          </p:cNvPr>
          <p:cNvSpPr/>
          <p:nvPr/>
        </p:nvSpPr>
        <p:spPr>
          <a:xfrm>
            <a:off x="666733" y="508000"/>
            <a:ext cx="10741891" cy="571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12ACB-CEF8-A592-1A68-93B953D7ACBE}"/>
              </a:ext>
            </a:extLst>
          </p:cNvPr>
          <p:cNvSpPr/>
          <p:nvPr/>
        </p:nvSpPr>
        <p:spPr>
          <a:xfrm>
            <a:off x="692727" y="508000"/>
            <a:ext cx="1597800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DB23D9-FD34-FB06-7C3C-973AFB7349C8}"/>
              </a:ext>
            </a:extLst>
          </p:cNvPr>
          <p:cNvSpPr/>
          <p:nvPr/>
        </p:nvSpPr>
        <p:spPr>
          <a:xfrm>
            <a:off x="3950465" y="508000"/>
            <a:ext cx="3690659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07CB7D-4E55-E5B3-67AF-F93EDC3E51B7}"/>
              </a:ext>
            </a:extLst>
          </p:cNvPr>
          <p:cNvSpPr/>
          <p:nvPr/>
        </p:nvSpPr>
        <p:spPr>
          <a:xfrm>
            <a:off x="9180214" y="1019018"/>
            <a:ext cx="2254404" cy="1610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D72074-4B18-8272-D74F-6A8C47863104}"/>
              </a:ext>
            </a:extLst>
          </p:cNvPr>
          <p:cNvSpPr/>
          <p:nvPr/>
        </p:nvSpPr>
        <p:spPr>
          <a:xfrm>
            <a:off x="7822195" y="5394355"/>
            <a:ext cx="207928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0785B6-DA70-933E-DF8E-93495082ACA9}"/>
              </a:ext>
            </a:extLst>
          </p:cNvPr>
          <p:cNvSpPr/>
          <p:nvPr/>
        </p:nvSpPr>
        <p:spPr>
          <a:xfrm>
            <a:off x="2290526" y="5394355"/>
            <a:ext cx="207928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11CE-1484-2ABF-CD67-987191BAC294}"/>
              </a:ext>
            </a:extLst>
          </p:cNvPr>
          <p:cNvSpPr txBox="1"/>
          <p:nvPr/>
        </p:nvSpPr>
        <p:spPr>
          <a:xfrm>
            <a:off x="692727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비상 계단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2267F0-8EC3-C0C4-3E80-CC2D24B03D4A}"/>
              </a:ext>
            </a:extLst>
          </p:cNvPr>
          <p:cNvSpPr txBox="1"/>
          <p:nvPr/>
        </p:nvSpPr>
        <p:spPr>
          <a:xfrm>
            <a:off x="4936472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엘리베이터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8A7E5-E034-B3F4-E6D7-CE24DAB1CF2B}"/>
              </a:ext>
            </a:extLst>
          </p:cNvPr>
          <p:cNvSpPr txBox="1"/>
          <p:nvPr/>
        </p:nvSpPr>
        <p:spPr>
          <a:xfrm>
            <a:off x="9508517" y="163960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A5795-8B85-DC13-83F9-F768CD1BD806}"/>
              </a:ext>
            </a:extLst>
          </p:cNvPr>
          <p:cNvSpPr txBox="1"/>
          <p:nvPr/>
        </p:nvSpPr>
        <p:spPr>
          <a:xfrm>
            <a:off x="2531266" y="5356373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상행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937BC-B95D-B667-6AD4-5BD6D54180E3}"/>
              </a:ext>
            </a:extLst>
          </p:cNvPr>
          <p:cNvSpPr txBox="1"/>
          <p:nvPr/>
        </p:nvSpPr>
        <p:spPr>
          <a:xfrm>
            <a:off x="8079864" y="5356827"/>
            <a:ext cx="159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에스컬레이터</a:t>
            </a:r>
            <a:r>
              <a:rPr lang="en-US" altLang="ko-KR" dirty="0"/>
              <a:t>(</a:t>
            </a:r>
            <a:r>
              <a:rPr lang="ko-KR" altLang="en-US" dirty="0"/>
              <a:t>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0F004-135E-B93A-ECB8-7956361338E2}"/>
              </a:ext>
            </a:extLst>
          </p:cNvPr>
          <p:cNvSpPr/>
          <p:nvPr/>
        </p:nvSpPr>
        <p:spPr>
          <a:xfrm>
            <a:off x="2311784" y="733331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BD692-4944-C9CB-84A8-CF5C69687155}"/>
              </a:ext>
            </a:extLst>
          </p:cNvPr>
          <p:cNvSpPr/>
          <p:nvPr/>
        </p:nvSpPr>
        <p:spPr>
          <a:xfrm rot="5400000">
            <a:off x="4594565" y="1354423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A74865-67B1-D1A6-68D6-34643EDB3637}"/>
              </a:ext>
            </a:extLst>
          </p:cNvPr>
          <p:cNvSpPr/>
          <p:nvPr/>
        </p:nvSpPr>
        <p:spPr>
          <a:xfrm rot="5400000">
            <a:off x="5677278" y="1377057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3E3F1F-637B-4258-8FFD-EB70476F2B91}"/>
              </a:ext>
            </a:extLst>
          </p:cNvPr>
          <p:cNvSpPr/>
          <p:nvPr/>
        </p:nvSpPr>
        <p:spPr>
          <a:xfrm rot="5400000">
            <a:off x="6825560" y="1358950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9D4FBC-3314-7426-5144-162E6DCCC89E}"/>
              </a:ext>
            </a:extLst>
          </p:cNvPr>
          <p:cNvSpPr/>
          <p:nvPr/>
        </p:nvSpPr>
        <p:spPr>
          <a:xfrm rot="5400000">
            <a:off x="10750981" y="640205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D1406A-91F8-1E3E-872E-B3AEB2303C08}"/>
              </a:ext>
            </a:extLst>
          </p:cNvPr>
          <p:cNvSpPr/>
          <p:nvPr/>
        </p:nvSpPr>
        <p:spPr>
          <a:xfrm rot="5400000">
            <a:off x="9902421" y="643764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8765BB-B21C-E955-5443-C19F9F88752C}"/>
              </a:ext>
            </a:extLst>
          </p:cNvPr>
          <p:cNvSpPr/>
          <p:nvPr/>
        </p:nvSpPr>
        <p:spPr>
          <a:xfrm>
            <a:off x="692728" y="1530036"/>
            <a:ext cx="909736" cy="3404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A545EA-64DD-A77B-8A53-E532AD3BF3B6}"/>
              </a:ext>
            </a:extLst>
          </p:cNvPr>
          <p:cNvSpPr/>
          <p:nvPr/>
        </p:nvSpPr>
        <p:spPr>
          <a:xfrm rot="5400000">
            <a:off x="5031463" y="-355116"/>
            <a:ext cx="909736" cy="609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CBB559-10FF-7922-63E7-4FFFBCEC0957}"/>
              </a:ext>
            </a:extLst>
          </p:cNvPr>
          <p:cNvSpPr/>
          <p:nvPr/>
        </p:nvSpPr>
        <p:spPr>
          <a:xfrm rot="5400000">
            <a:off x="5031464" y="859551"/>
            <a:ext cx="909736" cy="609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6F4FE5-E02C-B266-2E11-1D7201D260FF}"/>
              </a:ext>
            </a:extLst>
          </p:cNvPr>
          <p:cNvSpPr/>
          <p:nvPr/>
        </p:nvSpPr>
        <p:spPr>
          <a:xfrm>
            <a:off x="10498888" y="2629528"/>
            <a:ext cx="909736" cy="17328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70419-D0EE-AE2F-7EAD-E963FB626D05}"/>
              </a:ext>
            </a:extLst>
          </p:cNvPr>
          <p:cNvSpPr txBox="1"/>
          <p:nvPr/>
        </p:nvSpPr>
        <p:spPr>
          <a:xfrm>
            <a:off x="4653620" y="311548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가전제품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28529-5BAC-2635-9B1B-55464EBCA11A}"/>
              </a:ext>
            </a:extLst>
          </p:cNvPr>
          <p:cNvSpPr txBox="1"/>
          <p:nvPr/>
        </p:nvSpPr>
        <p:spPr>
          <a:xfrm>
            <a:off x="348697" y="296301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91F07-4727-C1F6-BC9E-8F06EBD22D3F}"/>
              </a:ext>
            </a:extLst>
          </p:cNvPr>
          <p:cNvSpPr txBox="1"/>
          <p:nvPr/>
        </p:nvSpPr>
        <p:spPr>
          <a:xfrm>
            <a:off x="10153349" y="3260337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가구</a:t>
            </a:r>
          </a:p>
        </p:txBody>
      </p:sp>
    </p:spTree>
    <p:extLst>
      <p:ext uri="{BB962C8B-B14F-4D97-AF65-F5344CB8AC3E}">
        <p14:creationId xmlns:p14="http://schemas.microsoft.com/office/powerpoint/2010/main" val="40917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8BBDF-1FAB-7C27-7BAC-CFAC6707C4B6}"/>
              </a:ext>
            </a:extLst>
          </p:cNvPr>
          <p:cNvSpPr/>
          <p:nvPr/>
        </p:nvSpPr>
        <p:spPr>
          <a:xfrm>
            <a:off x="666733" y="508000"/>
            <a:ext cx="10741891" cy="571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A12ACB-CEF8-A592-1A68-93B953D7ACBE}"/>
              </a:ext>
            </a:extLst>
          </p:cNvPr>
          <p:cNvSpPr/>
          <p:nvPr/>
        </p:nvSpPr>
        <p:spPr>
          <a:xfrm>
            <a:off x="692727" y="508000"/>
            <a:ext cx="1597800" cy="10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F11CE-1484-2ABF-CD67-987191BAC294}"/>
              </a:ext>
            </a:extLst>
          </p:cNvPr>
          <p:cNvSpPr txBox="1"/>
          <p:nvPr/>
        </p:nvSpPr>
        <p:spPr>
          <a:xfrm>
            <a:off x="692727" y="834352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비상 계단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60F004-135E-B93A-ECB8-7956361338E2}"/>
              </a:ext>
            </a:extLst>
          </p:cNvPr>
          <p:cNvSpPr/>
          <p:nvPr/>
        </p:nvSpPr>
        <p:spPr>
          <a:xfrm>
            <a:off x="2311784" y="733331"/>
            <a:ext cx="120851" cy="570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5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oqz</dc:creator>
  <cp:lastModifiedBy>oqz</cp:lastModifiedBy>
  <cp:revision>1</cp:revision>
  <dcterms:created xsi:type="dcterms:W3CDTF">2024-07-28T15:09:26Z</dcterms:created>
  <dcterms:modified xsi:type="dcterms:W3CDTF">2024-07-28T16:06:08Z</dcterms:modified>
</cp:coreProperties>
</file>