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35"/>
  </p:notesMasterIdLst>
  <p:handoutMasterIdLst>
    <p:handoutMasterId r:id="rId36"/>
  </p:handoutMasterIdLst>
  <p:sldIdLst>
    <p:sldId id="256" r:id="rId2"/>
    <p:sldId id="258" r:id="rId3"/>
    <p:sldId id="261" r:id="rId4"/>
    <p:sldId id="262" r:id="rId5"/>
    <p:sldId id="294" r:id="rId6"/>
    <p:sldId id="297" r:id="rId7"/>
    <p:sldId id="298" r:id="rId8"/>
    <p:sldId id="296" r:id="rId9"/>
    <p:sldId id="295" r:id="rId10"/>
    <p:sldId id="279" r:id="rId11"/>
    <p:sldId id="271" r:id="rId12"/>
    <p:sldId id="293" r:id="rId13"/>
    <p:sldId id="277" r:id="rId14"/>
    <p:sldId id="259" r:id="rId15"/>
    <p:sldId id="289" r:id="rId16"/>
    <p:sldId id="290" r:id="rId17"/>
    <p:sldId id="257" r:id="rId18"/>
    <p:sldId id="260" r:id="rId19"/>
    <p:sldId id="263" r:id="rId20"/>
    <p:sldId id="264" r:id="rId21"/>
    <p:sldId id="265" r:id="rId22"/>
    <p:sldId id="266" r:id="rId23"/>
    <p:sldId id="267" r:id="rId24"/>
    <p:sldId id="268" r:id="rId25"/>
    <p:sldId id="269" r:id="rId26"/>
    <p:sldId id="273" r:id="rId27"/>
    <p:sldId id="274" r:id="rId28"/>
    <p:sldId id="275" r:id="rId29"/>
    <p:sldId id="281" r:id="rId30"/>
    <p:sldId id="282" r:id="rId31"/>
    <p:sldId id="283" r:id="rId32"/>
    <p:sldId id="284" r:id="rId33"/>
    <p:sldId id="292" r:id="rId34"/>
  </p:sldIdLst>
  <p:sldSz cx="9144000" cy="5143500" type="screen16x9"/>
  <p:notesSz cx="6858000" cy="9144000"/>
  <p:embeddedFontLst>
    <p:embeddedFont>
      <p:font typeface="Archivo" panose="020B0604020202020204" charset="0"/>
      <p:regular r:id="rId37"/>
      <p:bold r:id="rId38"/>
      <p:italic r:id="rId39"/>
      <p:boldItalic r:id="rId40"/>
    </p:embeddedFont>
    <p:embeddedFont>
      <p:font typeface="Archivo ExtraBold" panose="020B0604020202020204" charset="0"/>
      <p:bold r:id="rId41"/>
      <p:boldItalic r:id="rId42"/>
    </p:embeddedFont>
    <p:embeddedFont>
      <p:font typeface="Archivo Medium" panose="020B0604020202020204" charset="0"/>
      <p:regular r:id="rId43"/>
      <p:bold r:id="rId44"/>
      <p:italic r:id="rId45"/>
      <p:boldItalic r:id="rId46"/>
    </p:embeddedFont>
    <p:embeddedFont>
      <p:font typeface="Crimson Text" panose="020B0604020202020204" charset="0"/>
      <p:regular r:id="rId47"/>
      <p:bold r:id="rId48"/>
      <p:italic r:id="rId49"/>
      <p:boldItalic r:id="rId50"/>
    </p:embeddedFont>
    <p:embeddedFont>
      <p:font typeface="Josefin Sans" pitchFamily="2" charset="0"/>
      <p:regular r:id="rId51"/>
      <p:bold r:id="rId52"/>
    </p:embeddedFont>
    <p:embeddedFont>
      <p:font typeface="Raleway" pitchFamily="2" charset="0"/>
      <p:regular r:id="rId53"/>
      <p:bold r:id="rId54"/>
      <p:italic r:id="rId55"/>
      <p:boldItalic r:id="rId56"/>
    </p:embeddedFont>
    <p:embeddedFont>
      <p:font typeface="Raleway ExtraBold" pitchFamily="2" charset="0"/>
      <p:bold r:id="rId57"/>
      <p:boldItalic r:id="rId58"/>
    </p:embeddedFont>
    <p:embeddedFont>
      <p:font typeface="Raleway Medium" pitchFamily="2"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D4AF5E-D0DF-4DC7-AE6B-E6E29B8D7CED}" v="21" dt="2024-05-22T01:53:00.779"/>
  </p1510:revLst>
</p1510:revInfo>
</file>

<file path=ppt/tableStyles.xml><?xml version="1.0" encoding="utf-8"?>
<a:tblStyleLst xmlns:a="http://schemas.openxmlformats.org/drawingml/2006/main" def="{E7AB6058-C9A4-430D-8E14-3DA2803F0256}">
  <a:tblStyle styleId="{E7AB6058-C9A4-430D-8E14-3DA2803F025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211"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3912" y="9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font" Target="fonts/font19.fntdata"/><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font" Target="fonts/font22.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2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font" Target="fonts/font20.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font" Target="fonts/font23.fntdata"/><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font" Target="fonts/font18.fntdata"/><Relationship Id="rId62" Type="http://schemas.openxmlformats.org/officeDocument/2006/relationships/font" Target="fonts/font2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49" Type="http://schemas.openxmlformats.org/officeDocument/2006/relationships/font" Target="fonts/font13.fntdata"/><Relationship Id="rId57" Type="http://schemas.openxmlformats.org/officeDocument/2006/relationships/font" Target="fonts/font2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 Id="rId60" Type="http://schemas.openxmlformats.org/officeDocument/2006/relationships/font" Target="fonts/font24.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font" Target="fonts/font3.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brício Nascimento" userId="362062c4663c1a74" providerId="LiveId" clId="{EDD4AF5E-D0DF-4DC7-AE6B-E6E29B8D7CED}"/>
    <pc:docChg chg="undo custSel addSld delSld modSld sldOrd delMainMaster">
      <pc:chgData name="Fabrício Nascimento" userId="362062c4663c1a74" providerId="LiveId" clId="{EDD4AF5E-D0DF-4DC7-AE6B-E6E29B8D7CED}" dt="2024-05-22T01:53:00.768" v="1365"/>
      <pc:docMkLst>
        <pc:docMk/>
      </pc:docMkLst>
      <pc:sldChg chg="modSp mod">
        <pc:chgData name="Fabrício Nascimento" userId="362062c4663c1a74" providerId="LiveId" clId="{EDD4AF5E-D0DF-4DC7-AE6B-E6E29B8D7CED}" dt="2024-05-12T01:11:28.547" v="67" actId="120"/>
        <pc:sldMkLst>
          <pc:docMk/>
          <pc:sldMk cId="0" sldId="256"/>
        </pc:sldMkLst>
        <pc:spChg chg="mod">
          <ac:chgData name="Fabrício Nascimento" userId="362062c4663c1a74" providerId="LiveId" clId="{EDD4AF5E-D0DF-4DC7-AE6B-E6E29B8D7CED}" dt="2024-05-12T01:11:28.547" v="67" actId="120"/>
          <ac:spMkLst>
            <pc:docMk/>
            <pc:sldMk cId="0" sldId="256"/>
            <ac:spMk id="502" creationId="{00000000-0000-0000-0000-000000000000}"/>
          </ac:spMkLst>
        </pc:spChg>
        <pc:spChg chg="mod">
          <ac:chgData name="Fabrício Nascimento" userId="362062c4663c1a74" providerId="LiveId" clId="{EDD4AF5E-D0DF-4DC7-AE6B-E6E29B8D7CED}" dt="2024-05-12T01:11:15.516" v="66" actId="1035"/>
          <ac:spMkLst>
            <pc:docMk/>
            <pc:sldMk cId="0" sldId="256"/>
            <ac:spMk id="503" creationId="{00000000-0000-0000-0000-000000000000}"/>
          </ac:spMkLst>
        </pc:spChg>
      </pc:sldChg>
      <pc:sldChg chg="addSp delSp modSp mod ord">
        <pc:chgData name="Fabrício Nascimento" userId="362062c4663c1a74" providerId="LiveId" clId="{EDD4AF5E-D0DF-4DC7-AE6B-E6E29B8D7CED}" dt="2024-05-22T00:43:59.757" v="556" actId="478"/>
        <pc:sldMkLst>
          <pc:docMk/>
          <pc:sldMk cId="0" sldId="258"/>
        </pc:sldMkLst>
        <pc:spChg chg="add del mod">
          <ac:chgData name="Fabrício Nascimento" userId="362062c4663c1a74" providerId="LiveId" clId="{EDD4AF5E-D0DF-4DC7-AE6B-E6E29B8D7CED}" dt="2024-05-22T00:43:41.054" v="550" actId="478"/>
          <ac:spMkLst>
            <pc:docMk/>
            <pc:sldMk cId="0" sldId="258"/>
            <ac:spMk id="3" creationId="{8E3E0D79-B7A9-906C-C51E-9D9E9276B3E4}"/>
          </ac:spMkLst>
        </pc:spChg>
        <pc:spChg chg="add del mod">
          <ac:chgData name="Fabrício Nascimento" userId="362062c4663c1a74" providerId="LiveId" clId="{EDD4AF5E-D0DF-4DC7-AE6B-E6E29B8D7CED}" dt="2024-05-22T00:43:46.601" v="551" actId="478"/>
          <ac:spMkLst>
            <pc:docMk/>
            <pc:sldMk cId="0" sldId="258"/>
            <ac:spMk id="5" creationId="{FB6272BC-C9C4-325E-16FE-0CA6603A453F}"/>
          </ac:spMkLst>
        </pc:spChg>
        <pc:spChg chg="del">
          <ac:chgData name="Fabrício Nascimento" userId="362062c4663c1a74" providerId="LiveId" clId="{EDD4AF5E-D0DF-4DC7-AE6B-E6E29B8D7CED}" dt="2024-05-22T00:43:55.008" v="554" actId="478"/>
          <ac:spMkLst>
            <pc:docMk/>
            <pc:sldMk cId="0" sldId="258"/>
            <ac:spMk id="529" creationId="{00000000-0000-0000-0000-000000000000}"/>
          </ac:spMkLst>
        </pc:spChg>
        <pc:spChg chg="del">
          <ac:chgData name="Fabrício Nascimento" userId="362062c4663c1a74" providerId="LiveId" clId="{EDD4AF5E-D0DF-4DC7-AE6B-E6E29B8D7CED}" dt="2024-05-22T00:43:59.757" v="556" actId="478"/>
          <ac:spMkLst>
            <pc:docMk/>
            <pc:sldMk cId="0" sldId="258"/>
            <ac:spMk id="533" creationId="{00000000-0000-0000-0000-000000000000}"/>
          </ac:spMkLst>
        </pc:spChg>
        <pc:spChg chg="mod">
          <ac:chgData name="Fabrício Nascimento" userId="362062c4663c1a74" providerId="LiveId" clId="{EDD4AF5E-D0DF-4DC7-AE6B-E6E29B8D7CED}" dt="2024-05-12T01:51:18.996" v="399" actId="20577"/>
          <ac:spMkLst>
            <pc:docMk/>
            <pc:sldMk cId="0" sldId="258"/>
            <ac:spMk id="534" creationId="{00000000-0000-0000-0000-000000000000}"/>
          </ac:spMkLst>
        </pc:spChg>
        <pc:spChg chg="mod">
          <ac:chgData name="Fabrício Nascimento" userId="362062c4663c1a74" providerId="LiveId" clId="{EDD4AF5E-D0DF-4DC7-AE6B-E6E29B8D7CED}" dt="2024-05-22T00:30:53.874" v="467" actId="404"/>
          <ac:spMkLst>
            <pc:docMk/>
            <pc:sldMk cId="0" sldId="258"/>
            <ac:spMk id="535" creationId="{00000000-0000-0000-0000-000000000000}"/>
          </ac:spMkLst>
        </pc:spChg>
        <pc:spChg chg="mod">
          <ac:chgData name="Fabrício Nascimento" userId="362062c4663c1a74" providerId="LiveId" clId="{EDD4AF5E-D0DF-4DC7-AE6B-E6E29B8D7CED}" dt="2024-05-22T00:30:19.960" v="417" actId="20577"/>
          <ac:spMkLst>
            <pc:docMk/>
            <pc:sldMk cId="0" sldId="258"/>
            <ac:spMk id="536" creationId="{00000000-0000-0000-0000-000000000000}"/>
          </ac:spMkLst>
        </pc:spChg>
        <pc:spChg chg="mod">
          <ac:chgData name="Fabrício Nascimento" userId="362062c4663c1a74" providerId="LiveId" clId="{EDD4AF5E-D0DF-4DC7-AE6B-E6E29B8D7CED}" dt="2024-05-22T00:30:28.175" v="429" actId="20577"/>
          <ac:spMkLst>
            <pc:docMk/>
            <pc:sldMk cId="0" sldId="258"/>
            <ac:spMk id="537" creationId="{00000000-0000-0000-0000-000000000000}"/>
          </ac:spMkLst>
        </pc:spChg>
        <pc:spChg chg="mod">
          <ac:chgData name="Fabrício Nascimento" userId="362062c4663c1a74" providerId="LiveId" clId="{EDD4AF5E-D0DF-4DC7-AE6B-E6E29B8D7CED}" dt="2024-05-22T00:34:12.222" v="536" actId="20577"/>
          <ac:spMkLst>
            <pc:docMk/>
            <pc:sldMk cId="0" sldId="258"/>
            <ac:spMk id="538" creationId="{00000000-0000-0000-0000-000000000000}"/>
          </ac:spMkLst>
        </pc:spChg>
        <pc:spChg chg="del">
          <ac:chgData name="Fabrício Nascimento" userId="362062c4663c1a74" providerId="LiveId" clId="{EDD4AF5E-D0DF-4DC7-AE6B-E6E29B8D7CED}" dt="2024-05-22T00:43:37.394" v="549" actId="478"/>
          <ac:spMkLst>
            <pc:docMk/>
            <pc:sldMk cId="0" sldId="258"/>
            <ac:spMk id="539" creationId="{00000000-0000-0000-0000-000000000000}"/>
          </ac:spMkLst>
        </pc:spChg>
        <pc:spChg chg="del">
          <ac:chgData name="Fabrício Nascimento" userId="362062c4663c1a74" providerId="LiveId" clId="{EDD4AF5E-D0DF-4DC7-AE6B-E6E29B8D7CED}" dt="2024-05-22T00:43:37.394" v="549" actId="478"/>
          <ac:spMkLst>
            <pc:docMk/>
            <pc:sldMk cId="0" sldId="258"/>
            <ac:spMk id="540" creationId="{00000000-0000-0000-0000-000000000000}"/>
          </ac:spMkLst>
        </pc:spChg>
        <pc:spChg chg="mod">
          <ac:chgData name="Fabrício Nascimento" userId="362062c4663c1a74" providerId="LiveId" clId="{EDD4AF5E-D0DF-4DC7-AE6B-E6E29B8D7CED}" dt="2024-05-22T00:31:09.821" v="481" actId="20577"/>
          <ac:spMkLst>
            <pc:docMk/>
            <pc:sldMk cId="0" sldId="258"/>
            <ac:spMk id="541" creationId="{00000000-0000-0000-0000-000000000000}"/>
          </ac:spMkLst>
        </pc:spChg>
        <pc:spChg chg="mod">
          <ac:chgData name="Fabrício Nascimento" userId="362062c4663c1a74" providerId="LiveId" clId="{EDD4AF5E-D0DF-4DC7-AE6B-E6E29B8D7CED}" dt="2024-05-22T00:32:14.142" v="498" actId="20577"/>
          <ac:spMkLst>
            <pc:docMk/>
            <pc:sldMk cId="0" sldId="258"/>
            <ac:spMk id="542" creationId="{00000000-0000-0000-0000-000000000000}"/>
          </ac:spMkLst>
        </pc:spChg>
        <pc:spChg chg="del mod">
          <ac:chgData name="Fabrício Nascimento" userId="362062c4663c1a74" providerId="LiveId" clId="{EDD4AF5E-D0DF-4DC7-AE6B-E6E29B8D7CED}" dt="2024-05-22T00:43:58.021" v="555" actId="478"/>
          <ac:spMkLst>
            <pc:docMk/>
            <pc:sldMk cId="0" sldId="258"/>
            <ac:spMk id="546" creationId="{00000000-0000-0000-0000-000000000000}"/>
          </ac:spMkLst>
        </pc:spChg>
      </pc:sldChg>
      <pc:sldChg chg="ord">
        <pc:chgData name="Fabrício Nascimento" userId="362062c4663c1a74" providerId="LiveId" clId="{EDD4AF5E-D0DF-4DC7-AE6B-E6E29B8D7CED}" dt="2024-05-12T01:36:06.626" v="181"/>
        <pc:sldMkLst>
          <pc:docMk/>
          <pc:sldMk cId="0" sldId="259"/>
        </pc:sldMkLst>
      </pc:sldChg>
      <pc:sldChg chg="modSp mod ord">
        <pc:chgData name="Fabrício Nascimento" userId="362062c4663c1a74" providerId="LiveId" clId="{EDD4AF5E-D0DF-4DC7-AE6B-E6E29B8D7CED}" dt="2024-05-22T00:34:29.144" v="537"/>
        <pc:sldMkLst>
          <pc:docMk/>
          <pc:sldMk cId="0" sldId="261"/>
        </pc:sldMkLst>
        <pc:spChg chg="mod">
          <ac:chgData name="Fabrício Nascimento" userId="362062c4663c1a74" providerId="LiveId" clId="{EDD4AF5E-D0DF-4DC7-AE6B-E6E29B8D7CED}" dt="2024-05-22T00:33:59.496" v="513" actId="404"/>
          <ac:spMkLst>
            <pc:docMk/>
            <pc:sldMk cId="0" sldId="261"/>
            <ac:spMk id="640" creationId="{00000000-0000-0000-0000-000000000000}"/>
          </ac:spMkLst>
        </pc:spChg>
        <pc:spChg chg="mod">
          <ac:chgData name="Fabrício Nascimento" userId="362062c4663c1a74" providerId="LiveId" clId="{EDD4AF5E-D0DF-4DC7-AE6B-E6E29B8D7CED}" dt="2024-05-22T00:34:29.144" v="537"/>
          <ac:spMkLst>
            <pc:docMk/>
            <pc:sldMk cId="0" sldId="261"/>
            <ac:spMk id="641" creationId="{00000000-0000-0000-0000-000000000000}"/>
          </ac:spMkLst>
        </pc:spChg>
      </pc:sldChg>
      <pc:sldChg chg="addSp delSp modSp mod ord">
        <pc:chgData name="Fabrício Nascimento" userId="362062c4663c1a74" providerId="LiveId" clId="{EDD4AF5E-D0DF-4DC7-AE6B-E6E29B8D7CED}" dt="2024-05-22T01:33:28.497" v="1203" actId="1076"/>
        <pc:sldMkLst>
          <pc:docMk/>
          <pc:sldMk cId="0" sldId="262"/>
        </pc:sldMkLst>
        <pc:spChg chg="mod">
          <ac:chgData name="Fabrício Nascimento" userId="362062c4663c1a74" providerId="LiveId" clId="{EDD4AF5E-D0DF-4DC7-AE6B-E6E29B8D7CED}" dt="2024-05-22T01:19:10.761" v="957" actId="20577"/>
          <ac:spMkLst>
            <pc:docMk/>
            <pc:sldMk cId="0" sldId="262"/>
            <ac:spMk id="694" creationId="{00000000-0000-0000-0000-000000000000}"/>
          </ac:spMkLst>
        </pc:spChg>
        <pc:spChg chg="mod">
          <ac:chgData name="Fabrício Nascimento" userId="362062c4663c1a74" providerId="LiveId" clId="{EDD4AF5E-D0DF-4DC7-AE6B-E6E29B8D7CED}" dt="2024-05-22T01:14:44.486" v="899" actId="14100"/>
          <ac:spMkLst>
            <pc:docMk/>
            <pc:sldMk cId="0" sldId="262"/>
            <ac:spMk id="695" creationId="{00000000-0000-0000-0000-000000000000}"/>
          </ac:spMkLst>
        </pc:spChg>
        <pc:grpChg chg="del">
          <ac:chgData name="Fabrício Nascimento" userId="362062c4663c1a74" providerId="LiveId" clId="{EDD4AF5E-D0DF-4DC7-AE6B-E6E29B8D7CED}" dt="2024-05-22T01:05:35.908" v="559" actId="478"/>
          <ac:grpSpMkLst>
            <pc:docMk/>
            <pc:sldMk cId="0" sldId="262"/>
            <ac:grpSpMk id="696" creationId="{00000000-0000-0000-0000-000000000000}"/>
          </ac:grpSpMkLst>
        </pc:grpChg>
        <pc:grpChg chg="del">
          <ac:chgData name="Fabrício Nascimento" userId="362062c4663c1a74" providerId="LiveId" clId="{EDD4AF5E-D0DF-4DC7-AE6B-E6E29B8D7CED}" dt="2024-05-22T01:05:38.933" v="560" actId="478"/>
          <ac:grpSpMkLst>
            <pc:docMk/>
            <pc:sldMk cId="0" sldId="262"/>
            <ac:grpSpMk id="750" creationId="{00000000-0000-0000-0000-000000000000}"/>
          </ac:grpSpMkLst>
        </pc:grpChg>
        <pc:grpChg chg="del">
          <ac:chgData name="Fabrício Nascimento" userId="362062c4663c1a74" providerId="LiveId" clId="{EDD4AF5E-D0DF-4DC7-AE6B-E6E29B8D7CED}" dt="2024-05-22T01:05:45.708" v="561" actId="478"/>
          <ac:grpSpMkLst>
            <pc:docMk/>
            <pc:sldMk cId="0" sldId="262"/>
            <ac:grpSpMk id="756" creationId="{00000000-0000-0000-0000-000000000000}"/>
          </ac:grpSpMkLst>
        </pc:grpChg>
        <pc:picChg chg="add mod modCrop">
          <ac:chgData name="Fabrício Nascimento" userId="362062c4663c1a74" providerId="LiveId" clId="{EDD4AF5E-D0DF-4DC7-AE6B-E6E29B8D7CED}" dt="2024-05-22T01:33:28.497" v="1203" actId="1076"/>
          <ac:picMkLst>
            <pc:docMk/>
            <pc:sldMk cId="0" sldId="262"/>
            <ac:picMk id="3" creationId="{9A41BF2B-1CA7-643F-1D86-B792DA96606F}"/>
          </ac:picMkLst>
        </pc:picChg>
      </pc:sldChg>
      <pc:sldChg chg="del">
        <pc:chgData name="Fabrício Nascimento" userId="362062c4663c1a74" providerId="LiveId" clId="{EDD4AF5E-D0DF-4DC7-AE6B-E6E29B8D7CED}" dt="2024-05-12T01:50:41.911" v="390" actId="47"/>
        <pc:sldMkLst>
          <pc:docMk/>
          <pc:sldMk cId="0" sldId="270"/>
        </pc:sldMkLst>
      </pc:sldChg>
      <pc:sldChg chg="addSp delSp modSp mod">
        <pc:chgData name="Fabrício Nascimento" userId="362062c4663c1a74" providerId="LiveId" clId="{EDD4AF5E-D0DF-4DC7-AE6B-E6E29B8D7CED}" dt="2024-05-12T01:22:49.137" v="125" actId="123"/>
        <pc:sldMkLst>
          <pc:docMk/>
          <pc:sldMk cId="0" sldId="271"/>
        </pc:sldMkLst>
        <pc:spChg chg="add mod">
          <ac:chgData name="Fabrício Nascimento" userId="362062c4663c1a74" providerId="LiveId" clId="{EDD4AF5E-D0DF-4DC7-AE6B-E6E29B8D7CED}" dt="2024-05-12T01:14:25.278" v="118" actId="207"/>
          <ac:spMkLst>
            <pc:docMk/>
            <pc:sldMk cId="0" sldId="271"/>
            <ac:spMk id="2" creationId="{D18F6691-D856-400F-C26F-95C0077E9BDE}"/>
          </ac:spMkLst>
        </pc:spChg>
        <pc:spChg chg="mod">
          <ac:chgData name="Fabrício Nascimento" userId="362062c4663c1a74" providerId="LiveId" clId="{EDD4AF5E-D0DF-4DC7-AE6B-E6E29B8D7CED}" dt="2024-05-12T01:15:45.931" v="121"/>
          <ac:spMkLst>
            <pc:docMk/>
            <pc:sldMk cId="0" sldId="271"/>
            <ac:spMk id="1055" creationId="{00000000-0000-0000-0000-000000000000}"/>
          </ac:spMkLst>
        </pc:spChg>
        <pc:spChg chg="mod">
          <ac:chgData name="Fabrício Nascimento" userId="362062c4663c1a74" providerId="LiveId" clId="{EDD4AF5E-D0DF-4DC7-AE6B-E6E29B8D7CED}" dt="2024-05-12T01:22:49.137" v="125" actId="123"/>
          <ac:spMkLst>
            <pc:docMk/>
            <pc:sldMk cId="0" sldId="271"/>
            <ac:spMk id="1056" creationId="{00000000-0000-0000-0000-000000000000}"/>
          </ac:spMkLst>
        </pc:spChg>
        <pc:picChg chg="add del mod">
          <ac:chgData name="Fabrício Nascimento" userId="362062c4663c1a74" providerId="LiveId" clId="{EDD4AF5E-D0DF-4DC7-AE6B-E6E29B8D7CED}" dt="2024-05-12T01:11:52.291" v="71" actId="478"/>
          <ac:picMkLst>
            <pc:docMk/>
            <pc:sldMk cId="0" sldId="271"/>
            <ac:picMk id="4" creationId="{E6192A7C-2676-B947-27D6-AC78E7ED2F46}"/>
          </ac:picMkLst>
        </pc:picChg>
        <pc:picChg chg="add mod">
          <ac:chgData name="Fabrício Nascimento" userId="362062c4663c1a74" providerId="LiveId" clId="{EDD4AF5E-D0DF-4DC7-AE6B-E6E29B8D7CED}" dt="2024-05-12T01:14:59.229" v="120" actId="1076"/>
          <ac:picMkLst>
            <pc:docMk/>
            <pc:sldMk cId="0" sldId="271"/>
            <ac:picMk id="6" creationId="{1B107BE1-E73A-0B5F-79B7-11FCD8CE72B2}"/>
          </ac:picMkLst>
        </pc:picChg>
        <pc:picChg chg="add del mod">
          <ac:chgData name="Fabrício Nascimento" userId="362062c4663c1a74" providerId="LiveId" clId="{EDD4AF5E-D0DF-4DC7-AE6B-E6E29B8D7CED}" dt="2024-05-12T01:12:35.505" v="99" actId="478"/>
          <ac:picMkLst>
            <pc:docMk/>
            <pc:sldMk cId="0" sldId="271"/>
            <ac:picMk id="1058" creationId="{00000000-0000-0000-0000-000000000000}"/>
          </ac:picMkLst>
        </pc:picChg>
      </pc:sldChg>
      <pc:sldChg chg="del">
        <pc:chgData name="Fabrício Nascimento" userId="362062c4663c1a74" providerId="LiveId" clId="{EDD4AF5E-D0DF-4DC7-AE6B-E6E29B8D7CED}" dt="2024-05-12T01:50:49.087" v="391" actId="47"/>
        <pc:sldMkLst>
          <pc:docMk/>
          <pc:sldMk cId="0" sldId="272"/>
        </pc:sldMkLst>
      </pc:sldChg>
      <pc:sldChg chg="addSp delSp modSp del mod ord">
        <pc:chgData name="Fabrício Nascimento" userId="362062c4663c1a74" providerId="LiveId" clId="{EDD4AF5E-D0DF-4DC7-AE6B-E6E29B8D7CED}" dt="2024-05-12T01:43:21.056" v="228" actId="47"/>
        <pc:sldMkLst>
          <pc:docMk/>
          <pc:sldMk cId="0" sldId="276"/>
        </pc:sldMkLst>
        <pc:spChg chg="add del mod">
          <ac:chgData name="Fabrício Nascimento" userId="362062c4663c1a74" providerId="LiveId" clId="{EDD4AF5E-D0DF-4DC7-AE6B-E6E29B8D7CED}" dt="2024-05-12T01:25:32.835" v="140" actId="478"/>
          <ac:spMkLst>
            <pc:docMk/>
            <pc:sldMk cId="0" sldId="276"/>
            <ac:spMk id="3" creationId="{810AB2C0-FCEE-4392-2D86-81EE7C374AFB}"/>
          </ac:spMkLst>
        </pc:spChg>
        <pc:spChg chg="add del mod">
          <ac:chgData name="Fabrício Nascimento" userId="362062c4663c1a74" providerId="LiveId" clId="{EDD4AF5E-D0DF-4DC7-AE6B-E6E29B8D7CED}" dt="2024-05-12T01:25:42.124" v="142" actId="478"/>
          <ac:spMkLst>
            <pc:docMk/>
            <pc:sldMk cId="0" sldId="276"/>
            <ac:spMk id="5" creationId="{E8FDB522-2BD8-C26A-543D-6A190B23D7B5}"/>
          </ac:spMkLst>
        </pc:spChg>
        <pc:spChg chg="del mod">
          <ac:chgData name="Fabrício Nascimento" userId="362062c4663c1a74" providerId="LiveId" clId="{EDD4AF5E-D0DF-4DC7-AE6B-E6E29B8D7CED}" dt="2024-05-12T01:25:28.032" v="139" actId="478"/>
          <ac:spMkLst>
            <pc:docMk/>
            <pc:sldMk cId="0" sldId="276"/>
            <ac:spMk id="1138" creationId="{00000000-0000-0000-0000-000000000000}"/>
          </ac:spMkLst>
        </pc:spChg>
        <pc:spChg chg="del">
          <ac:chgData name="Fabrício Nascimento" userId="362062c4663c1a74" providerId="LiveId" clId="{EDD4AF5E-D0DF-4DC7-AE6B-E6E29B8D7CED}" dt="2024-05-12T01:25:38.207" v="141" actId="478"/>
          <ac:spMkLst>
            <pc:docMk/>
            <pc:sldMk cId="0" sldId="276"/>
            <ac:spMk id="1139" creationId="{00000000-0000-0000-0000-000000000000}"/>
          </ac:spMkLst>
        </pc:spChg>
        <pc:picChg chg="add del mod">
          <ac:chgData name="Fabrício Nascimento" userId="362062c4663c1a74" providerId="LiveId" clId="{EDD4AF5E-D0DF-4DC7-AE6B-E6E29B8D7CED}" dt="2024-05-12T01:31:17.135" v="151" actId="478"/>
          <ac:picMkLst>
            <pc:docMk/>
            <pc:sldMk cId="0" sldId="276"/>
            <ac:picMk id="7" creationId="{1B7748FE-8B79-3B83-5D2C-8D90326390E4}"/>
          </ac:picMkLst>
        </pc:picChg>
        <pc:picChg chg="add mod">
          <ac:chgData name="Fabrício Nascimento" userId="362062c4663c1a74" providerId="LiveId" clId="{EDD4AF5E-D0DF-4DC7-AE6B-E6E29B8D7CED}" dt="2024-05-12T01:31:46.308" v="156" actId="1076"/>
          <ac:picMkLst>
            <pc:docMk/>
            <pc:sldMk cId="0" sldId="276"/>
            <ac:picMk id="9" creationId="{400E66AF-55D5-D8CC-61AC-F8831029FE56}"/>
          </ac:picMkLst>
        </pc:picChg>
        <pc:picChg chg="add del mod">
          <ac:chgData name="Fabrício Nascimento" userId="362062c4663c1a74" providerId="LiveId" clId="{EDD4AF5E-D0DF-4DC7-AE6B-E6E29B8D7CED}" dt="2024-05-12T01:25:05.406" v="131" actId="207"/>
          <ac:picMkLst>
            <pc:docMk/>
            <pc:sldMk cId="0" sldId="276"/>
            <ac:picMk id="1144" creationId="{00000000-0000-0000-0000-000000000000}"/>
          </ac:picMkLst>
        </pc:picChg>
      </pc:sldChg>
      <pc:sldChg chg="addSp delSp modSp mod ord">
        <pc:chgData name="Fabrício Nascimento" userId="362062c4663c1a74" providerId="LiveId" clId="{EDD4AF5E-D0DF-4DC7-AE6B-E6E29B8D7CED}" dt="2024-05-12T01:47:35.551" v="361" actId="1076"/>
        <pc:sldMkLst>
          <pc:docMk/>
          <pc:sldMk cId="0" sldId="277"/>
        </pc:sldMkLst>
        <pc:spChg chg="add del mod">
          <ac:chgData name="Fabrício Nascimento" userId="362062c4663c1a74" providerId="LiveId" clId="{EDD4AF5E-D0DF-4DC7-AE6B-E6E29B8D7CED}" dt="2024-05-12T01:38:04.370" v="185" actId="478"/>
          <ac:spMkLst>
            <pc:docMk/>
            <pc:sldMk cId="0" sldId="277"/>
            <ac:spMk id="3" creationId="{56885283-CA31-EB25-53D9-D514492EF1B7}"/>
          </ac:spMkLst>
        </pc:spChg>
        <pc:spChg chg="add del mod">
          <ac:chgData name="Fabrício Nascimento" userId="362062c4663c1a74" providerId="LiveId" clId="{EDD4AF5E-D0DF-4DC7-AE6B-E6E29B8D7CED}" dt="2024-05-12T01:38:11.940" v="187" actId="478"/>
          <ac:spMkLst>
            <pc:docMk/>
            <pc:sldMk cId="0" sldId="277"/>
            <ac:spMk id="5" creationId="{0E6C8912-FEC8-8137-05C8-FC21A6B943AD}"/>
          </ac:spMkLst>
        </pc:spChg>
        <pc:spChg chg="mod">
          <ac:chgData name="Fabrício Nascimento" userId="362062c4663c1a74" providerId="LiveId" clId="{EDD4AF5E-D0DF-4DC7-AE6B-E6E29B8D7CED}" dt="2024-05-12T01:38:28.043" v="190"/>
          <ac:spMkLst>
            <pc:docMk/>
            <pc:sldMk cId="0" sldId="277"/>
            <ac:spMk id="7" creationId="{DB33D115-ECDE-7DB5-76D8-E1D4457D7820}"/>
          </ac:spMkLst>
        </pc:spChg>
        <pc:spChg chg="mod">
          <ac:chgData name="Fabrício Nascimento" userId="362062c4663c1a74" providerId="LiveId" clId="{EDD4AF5E-D0DF-4DC7-AE6B-E6E29B8D7CED}" dt="2024-05-12T01:38:28.043" v="190"/>
          <ac:spMkLst>
            <pc:docMk/>
            <pc:sldMk cId="0" sldId="277"/>
            <ac:spMk id="8" creationId="{1683FBB8-FD10-3ABA-8DE0-37D96A3C1459}"/>
          </ac:spMkLst>
        </pc:spChg>
        <pc:spChg chg="mod">
          <ac:chgData name="Fabrício Nascimento" userId="362062c4663c1a74" providerId="LiveId" clId="{EDD4AF5E-D0DF-4DC7-AE6B-E6E29B8D7CED}" dt="2024-05-12T01:38:28.043" v="190"/>
          <ac:spMkLst>
            <pc:docMk/>
            <pc:sldMk cId="0" sldId="277"/>
            <ac:spMk id="9" creationId="{277E9FF9-D593-E715-5483-F8BFD0318EED}"/>
          </ac:spMkLst>
        </pc:spChg>
        <pc:spChg chg="mod">
          <ac:chgData name="Fabrício Nascimento" userId="362062c4663c1a74" providerId="LiveId" clId="{EDD4AF5E-D0DF-4DC7-AE6B-E6E29B8D7CED}" dt="2024-05-12T01:38:40.910" v="191"/>
          <ac:spMkLst>
            <pc:docMk/>
            <pc:sldMk cId="0" sldId="277"/>
            <ac:spMk id="11" creationId="{76A9791F-3FE7-980F-77A8-E8D9A1D71DC5}"/>
          </ac:spMkLst>
        </pc:spChg>
        <pc:spChg chg="mod">
          <ac:chgData name="Fabrício Nascimento" userId="362062c4663c1a74" providerId="LiveId" clId="{EDD4AF5E-D0DF-4DC7-AE6B-E6E29B8D7CED}" dt="2024-05-12T01:38:40.910" v="191"/>
          <ac:spMkLst>
            <pc:docMk/>
            <pc:sldMk cId="0" sldId="277"/>
            <ac:spMk id="12" creationId="{E52C29A9-C460-B87D-0601-9F97C7530347}"/>
          </ac:spMkLst>
        </pc:spChg>
        <pc:spChg chg="mod">
          <ac:chgData name="Fabrício Nascimento" userId="362062c4663c1a74" providerId="LiveId" clId="{EDD4AF5E-D0DF-4DC7-AE6B-E6E29B8D7CED}" dt="2024-05-12T01:38:40.910" v="191"/>
          <ac:spMkLst>
            <pc:docMk/>
            <pc:sldMk cId="0" sldId="277"/>
            <ac:spMk id="13" creationId="{539576D5-75A4-BB08-394E-956D99180E23}"/>
          </ac:spMkLst>
        </pc:spChg>
        <pc:spChg chg="mod">
          <ac:chgData name="Fabrício Nascimento" userId="362062c4663c1a74" providerId="LiveId" clId="{EDD4AF5E-D0DF-4DC7-AE6B-E6E29B8D7CED}" dt="2024-05-12T01:39:53.026" v="196"/>
          <ac:spMkLst>
            <pc:docMk/>
            <pc:sldMk cId="0" sldId="277"/>
            <ac:spMk id="16" creationId="{59FD51D0-D079-16D1-E2D1-E0646F1D333A}"/>
          </ac:spMkLst>
        </pc:spChg>
        <pc:spChg chg="mod">
          <ac:chgData name="Fabrício Nascimento" userId="362062c4663c1a74" providerId="LiveId" clId="{EDD4AF5E-D0DF-4DC7-AE6B-E6E29B8D7CED}" dt="2024-05-12T01:39:53.026" v="196"/>
          <ac:spMkLst>
            <pc:docMk/>
            <pc:sldMk cId="0" sldId="277"/>
            <ac:spMk id="17" creationId="{32A59689-94FE-75EA-E287-C08445A52882}"/>
          </ac:spMkLst>
        </pc:spChg>
        <pc:spChg chg="mod">
          <ac:chgData name="Fabrício Nascimento" userId="362062c4663c1a74" providerId="LiveId" clId="{EDD4AF5E-D0DF-4DC7-AE6B-E6E29B8D7CED}" dt="2024-05-12T01:39:53.026" v="196"/>
          <ac:spMkLst>
            <pc:docMk/>
            <pc:sldMk cId="0" sldId="277"/>
            <ac:spMk id="18" creationId="{56E8FC95-0C93-41D6-3233-992FC379C819}"/>
          </ac:spMkLst>
        </pc:spChg>
        <pc:spChg chg="add mod">
          <ac:chgData name="Fabrício Nascimento" userId="362062c4663c1a74" providerId="LiveId" clId="{EDD4AF5E-D0DF-4DC7-AE6B-E6E29B8D7CED}" dt="2024-05-12T01:42:08" v="221" actId="14100"/>
          <ac:spMkLst>
            <pc:docMk/>
            <pc:sldMk cId="0" sldId="277"/>
            <ac:spMk id="21" creationId="{F7D26651-1228-730C-DD93-98B9DF07ED75}"/>
          </ac:spMkLst>
        </pc:spChg>
        <pc:spChg chg="add mod">
          <ac:chgData name="Fabrício Nascimento" userId="362062c4663c1a74" providerId="LiveId" clId="{EDD4AF5E-D0DF-4DC7-AE6B-E6E29B8D7CED}" dt="2024-05-12T01:47:35.551" v="361" actId="1076"/>
          <ac:spMkLst>
            <pc:docMk/>
            <pc:sldMk cId="0" sldId="277"/>
            <ac:spMk id="22" creationId="{5503FF34-93C3-0538-045E-6157921AA942}"/>
          </ac:spMkLst>
        </pc:spChg>
        <pc:spChg chg="del">
          <ac:chgData name="Fabrício Nascimento" userId="362062c4663c1a74" providerId="LiveId" clId="{EDD4AF5E-D0DF-4DC7-AE6B-E6E29B8D7CED}" dt="2024-05-12T01:38:00.523" v="184" actId="478"/>
          <ac:spMkLst>
            <pc:docMk/>
            <pc:sldMk cId="0" sldId="277"/>
            <ac:spMk id="1171" creationId="{00000000-0000-0000-0000-000000000000}"/>
          </ac:spMkLst>
        </pc:spChg>
        <pc:spChg chg="del">
          <ac:chgData name="Fabrício Nascimento" userId="362062c4663c1a74" providerId="LiveId" clId="{EDD4AF5E-D0DF-4DC7-AE6B-E6E29B8D7CED}" dt="2024-05-12T01:38:08.560" v="186" actId="478"/>
          <ac:spMkLst>
            <pc:docMk/>
            <pc:sldMk cId="0" sldId="277"/>
            <ac:spMk id="1172" creationId="{00000000-0000-0000-0000-000000000000}"/>
          </ac:spMkLst>
        </pc:spChg>
        <pc:grpChg chg="add mod">
          <ac:chgData name="Fabrício Nascimento" userId="362062c4663c1a74" providerId="LiveId" clId="{EDD4AF5E-D0DF-4DC7-AE6B-E6E29B8D7CED}" dt="2024-05-12T01:38:28.043" v="190"/>
          <ac:grpSpMkLst>
            <pc:docMk/>
            <pc:sldMk cId="0" sldId="277"/>
            <ac:grpSpMk id="6" creationId="{FA3EFB77-821C-A87F-9FDF-E8643F38471E}"/>
          </ac:grpSpMkLst>
        </pc:grpChg>
        <pc:grpChg chg="add mod">
          <ac:chgData name="Fabrício Nascimento" userId="362062c4663c1a74" providerId="LiveId" clId="{EDD4AF5E-D0DF-4DC7-AE6B-E6E29B8D7CED}" dt="2024-05-12T01:40:52.825" v="199" actId="164"/>
          <ac:grpSpMkLst>
            <pc:docMk/>
            <pc:sldMk cId="0" sldId="277"/>
            <ac:grpSpMk id="10" creationId="{D15CDEDB-46B0-BA2E-8502-F182C07FA9F8}"/>
          </ac:grpSpMkLst>
        </pc:grpChg>
        <pc:grpChg chg="add mod">
          <ac:chgData name="Fabrício Nascimento" userId="362062c4663c1a74" providerId="LiveId" clId="{EDD4AF5E-D0DF-4DC7-AE6B-E6E29B8D7CED}" dt="2024-05-12T01:40:52.825" v="199" actId="164"/>
          <ac:grpSpMkLst>
            <pc:docMk/>
            <pc:sldMk cId="0" sldId="277"/>
            <ac:grpSpMk id="15" creationId="{18C227F3-A8AB-17AD-71E9-4A8556AD7B47}"/>
          </ac:grpSpMkLst>
        </pc:grpChg>
        <pc:grpChg chg="add mod">
          <ac:chgData name="Fabrício Nascimento" userId="362062c4663c1a74" providerId="LiveId" clId="{EDD4AF5E-D0DF-4DC7-AE6B-E6E29B8D7CED}" dt="2024-05-12T01:43:56.126" v="308" actId="1076"/>
          <ac:grpSpMkLst>
            <pc:docMk/>
            <pc:sldMk cId="0" sldId="277"/>
            <ac:grpSpMk id="20" creationId="{DC048AA3-078B-49CE-9938-049971BC1C27}"/>
          </ac:grpSpMkLst>
        </pc:grpChg>
        <pc:grpChg chg="mod">
          <ac:chgData name="Fabrício Nascimento" userId="362062c4663c1a74" providerId="LiveId" clId="{EDD4AF5E-D0DF-4DC7-AE6B-E6E29B8D7CED}" dt="2024-05-12T01:40:52.825" v="199" actId="164"/>
          <ac:grpSpMkLst>
            <pc:docMk/>
            <pc:sldMk cId="0" sldId="277"/>
            <ac:grpSpMk id="1166" creationId="{00000000-0000-0000-0000-000000000000}"/>
          </ac:grpSpMkLst>
        </pc:grpChg>
        <pc:grpChg chg="mod">
          <ac:chgData name="Fabrício Nascimento" userId="362062c4663c1a74" providerId="LiveId" clId="{EDD4AF5E-D0DF-4DC7-AE6B-E6E29B8D7CED}" dt="2024-05-12T01:45:48.954" v="316" actId="1076"/>
          <ac:grpSpMkLst>
            <pc:docMk/>
            <pc:sldMk cId="0" sldId="277"/>
            <ac:grpSpMk id="1174" creationId="{00000000-0000-0000-0000-000000000000}"/>
          </ac:grpSpMkLst>
        </pc:grpChg>
        <pc:picChg chg="add mod">
          <ac:chgData name="Fabrício Nascimento" userId="362062c4663c1a74" providerId="LiveId" clId="{EDD4AF5E-D0DF-4DC7-AE6B-E6E29B8D7CED}" dt="2024-05-12T01:40:52.825" v="199" actId="164"/>
          <ac:picMkLst>
            <pc:docMk/>
            <pc:sldMk cId="0" sldId="277"/>
            <ac:picMk id="14" creationId="{0A9B1F33-4C9E-8FA9-36F9-81B29C9629A8}"/>
          </ac:picMkLst>
        </pc:picChg>
        <pc:picChg chg="add mod">
          <ac:chgData name="Fabrício Nascimento" userId="362062c4663c1a74" providerId="LiveId" clId="{EDD4AF5E-D0DF-4DC7-AE6B-E6E29B8D7CED}" dt="2024-05-12T01:40:52.825" v="199" actId="164"/>
          <ac:picMkLst>
            <pc:docMk/>
            <pc:sldMk cId="0" sldId="277"/>
            <ac:picMk id="19" creationId="{174815F6-2898-0686-615D-93EA6D74CB86}"/>
          </ac:picMkLst>
        </pc:picChg>
        <pc:picChg chg="mod">
          <ac:chgData name="Fabrício Nascimento" userId="362062c4663c1a74" providerId="LiveId" clId="{EDD4AF5E-D0DF-4DC7-AE6B-E6E29B8D7CED}" dt="2024-05-12T01:40:52.825" v="199" actId="164"/>
          <ac:picMkLst>
            <pc:docMk/>
            <pc:sldMk cId="0" sldId="277"/>
            <ac:picMk id="1173" creationId="{00000000-0000-0000-0000-000000000000}"/>
          </ac:picMkLst>
        </pc:picChg>
      </pc:sldChg>
      <pc:sldChg chg="modSp del mod">
        <pc:chgData name="Fabrício Nascimento" userId="362062c4663c1a74" providerId="LiveId" clId="{EDD4AF5E-D0DF-4DC7-AE6B-E6E29B8D7CED}" dt="2024-05-12T01:49:46.726" v="387" actId="47"/>
        <pc:sldMkLst>
          <pc:docMk/>
          <pc:sldMk cId="0" sldId="278"/>
        </pc:sldMkLst>
        <pc:grpChg chg="mod">
          <ac:chgData name="Fabrício Nascimento" userId="362062c4663c1a74" providerId="LiveId" clId="{EDD4AF5E-D0DF-4DC7-AE6B-E6E29B8D7CED}" dt="2024-05-12T01:39:27.676" v="195" actId="1076"/>
          <ac:grpSpMkLst>
            <pc:docMk/>
            <pc:sldMk cId="0" sldId="278"/>
            <ac:grpSpMk id="1197" creationId="{00000000-0000-0000-0000-000000000000}"/>
          </ac:grpSpMkLst>
        </pc:grpChg>
      </pc:sldChg>
      <pc:sldChg chg="modSp mod ord">
        <pc:chgData name="Fabrício Nascimento" userId="362062c4663c1a74" providerId="LiveId" clId="{EDD4AF5E-D0DF-4DC7-AE6B-E6E29B8D7CED}" dt="2024-05-22T00:33:06.483" v="505" actId="122"/>
        <pc:sldMkLst>
          <pc:docMk/>
          <pc:sldMk cId="0" sldId="279"/>
        </pc:sldMkLst>
        <pc:spChg chg="mod">
          <ac:chgData name="Fabrício Nascimento" userId="362062c4663c1a74" providerId="LiveId" clId="{EDD4AF5E-D0DF-4DC7-AE6B-E6E29B8D7CED}" dt="2024-05-22T00:32:32.610" v="501" actId="20577"/>
          <ac:spMkLst>
            <pc:docMk/>
            <pc:sldMk cId="0" sldId="279"/>
            <ac:spMk id="1216" creationId="{00000000-0000-0000-0000-000000000000}"/>
          </ac:spMkLst>
        </pc:spChg>
        <pc:spChg chg="mod">
          <ac:chgData name="Fabrício Nascimento" userId="362062c4663c1a74" providerId="LiveId" clId="{EDD4AF5E-D0DF-4DC7-AE6B-E6E29B8D7CED}" dt="2024-05-22T00:33:06.483" v="505" actId="122"/>
          <ac:spMkLst>
            <pc:docMk/>
            <pc:sldMk cId="0" sldId="279"/>
            <ac:spMk id="1217" creationId="{00000000-0000-0000-0000-000000000000}"/>
          </ac:spMkLst>
        </pc:spChg>
      </pc:sldChg>
      <pc:sldChg chg="del">
        <pc:chgData name="Fabrício Nascimento" userId="362062c4663c1a74" providerId="LiveId" clId="{EDD4AF5E-D0DF-4DC7-AE6B-E6E29B8D7CED}" dt="2024-05-12T01:49:37.922" v="386" actId="47"/>
        <pc:sldMkLst>
          <pc:docMk/>
          <pc:sldMk cId="0" sldId="280"/>
        </pc:sldMkLst>
      </pc:sldChg>
      <pc:sldChg chg="del">
        <pc:chgData name="Fabrício Nascimento" userId="362062c4663c1a74" providerId="LiveId" clId="{EDD4AF5E-D0DF-4DC7-AE6B-E6E29B8D7CED}" dt="2024-05-12T01:49:31.646" v="385" actId="47"/>
        <pc:sldMkLst>
          <pc:docMk/>
          <pc:sldMk cId="0" sldId="285"/>
        </pc:sldMkLst>
      </pc:sldChg>
      <pc:sldChg chg="del">
        <pc:chgData name="Fabrício Nascimento" userId="362062c4663c1a74" providerId="LiveId" clId="{EDD4AF5E-D0DF-4DC7-AE6B-E6E29B8D7CED}" dt="2024-05-12T01:49:25.496" v="384" actId="47"/>
        <pc:sldMkLst>
          <pc:docMk/>
          <pc:sldMk cId="0" sldId="286"/>
        </pc:sldMkLst>
      </pc:sldChg>
      <pc:sldChg chg="del">
        <pc:chgData name="Fabrício Nascimento" userId="362062c4663c1a74" providerId="LiveId" clId="{EDD4AF5E-D0DF-4DC7-AE6B-E6E29B8D7CED}" dt="2024-05-12T01:49:22.294" v="383" actId="47"/>
        <pc:sldMkLst>
          <pc:docMk/>
          <pc:sldMk cId="0" sldId="287"/>
        </pc:sldMkLst>
      </pc:sldChg>
      <pc:sldChg chg="del">
        <pc:chgData name="Fabrício Nascimento" userId="362062c4663c1a74" providerId="LiveId" clId="{EDD4AF5E-D0DF-4DC7-AE6B-E6E29B8D7CED}" dt="2024-05-12T01:49:17.575" v="382" actId="47"/>
        <pc:sldMkLst>
          <pc:docMk/>
          <pc:sldMk cId="0" sldId="288"/>
        </pc:sldMkLst>
      </pc:sldChg>
      <pc:sldChg chg="ord">
        <pc:chgData name="Fabrício Nascimento" userId="362062c4663c1a74" providerId="LiveId" clId="{EDD4AF5E-D0DF-4DC7-AE6B-E6E29B8D7CED}" dt="2024-05-12T01:34:57.876" v="179"/>
        <pc:sldMkLst>
          <pc:docMk/>
          <pc:sldMk cId="0" sldId="289"/>
        </pc:sldMkLst>
      </pc:sldChg>
      <pc:sldChg chg="delSp modSp mod ord">
        <pc:chgData name="Fabrício Nascimento" userId="362062c4663c1a74" providerId="LiveId" clId="{EDD4AF5E-D0DF-4DC7-AE6B-E6E29B8D7CED}" dt="2024-05-12T01:34:41.760" v="177"/>
        <pc:sldMkLst>
          <pc:docMk/>
          <pc:sldMk cId="0" sldId="290"/>
        </pc:sldMkLst>
        <pc:spChg chg="mod">
          <ac:chgData name="Fabrício Nascimento" userId="362062c4663c1a74" providerId="LiveId" clId="{EDD4AF5E-D0DF-4DC7-AE6B-E6E29B8D7CED}" dt="2024-05-12T01:34:25.324" v="175" actId="404"/>
          <ac:spMkLst>
            <pc:docMk/>
            <pc:sldMk cId="0" sldId="290"/>
            <ac:spMk id="1557" creationId="{00000000-0000-0000-0000-000000000000}"/>
          </ac:spMkLst>
        </pc:spChg>
        <pc:spChg chg="del mod">
          <ac:chgData name="Fabrício Nascimento" userId="362062c4663c1a74" providerId="LiveId" clId="{EDD4AF5E-D0DF-4DC7-AE6B-E6E29B8D7CED}" dt="2024-05-12T01:34:11.595" v="164" actId="478"/>
          <ac:spMkLst>
            <pc:docMk/>
            <pc:sldMk cId="0" sldId="290"/>
            <ac:spMk id="1558" creationId="{00000000-0000-0000-0000-000000000000}"/>
          </ac:spMkLst>
        </pc:spChg>
        <pc:spChg chg="del mod">
          <ac:chgData name="Fabrício Nascimento" userId="362062c4663c1a74" providerId="LiveId" clId="{EDD4AF5E-D0DF-4DC7-AE6B-E6E29B8D7CED}" dt="2024-05-12T01:33:39.718" v="158" actId="478"/>
          <ac:spMkLst>
            <pc:docMk/>
            <pc:sldMk cId="0" sldId="290"/>
            <ac:spMk id="1559" creationId="{00000000-0000-0000-0000-000000000000}"/>
          </ac:spMkLst>
        </pc:spChg>
        <pc:grpChg chg="del">
          <ac:chgData name="Fabrício Nascimento" userId="362062c4663c1a74" providerId="LiveId" clId="{EDD4AF5E-D0DF-4DC7-AE6B-E6E29B8D7CED}" dt="2024-05-12T01:33:54.037" v="160" actId="478"/>
          <ac:grpSpMkLst>
            <pc:docMk/>
            <pc:sldMk cId="0" sldId="290"/>
            <ac:grpSpMk id="1589" creationId="{00000000-0000-0000-0000-000000000000}"/>
          </ac:grpSpMkLst>
        </pc:grpChg>
        <pc:grpChg chg="del">
          <ac:chgData name="Fabrício Nascimento" userId="362062c4663c1a74" providerId="LiveId" clId="{EDD4AF5E-D0DF-4DC7-AE6B-E6E29B8D7CED}" dt="2024-05-12T01:33:59.742" v="162" actId="478"/>
          <ac:grpSpMkLst>
            <pc:docMk/>
            <pc:sldMk cId="0" sldId="290"/>
            <ac:grpSpMk id="1592" creationId="{00000000-0000-0000-0000-000000000000}"/>
          </ac:grpSpMkLst>
        </pc:grpChg>
        <pc:grpChg chg="del">
          <ac:chgData name="Fabrício Nascimento" userId="362062c4663c1a74" providerId="LiveId" clId="{EDD4AF5E-D0DF-4DC7-AE6B-E6E29B8D7CED}" dt="2024-05-12T01:33:57.044" v="161" actId="478"/>
          <ac:grpSpMkLst>
            <pc:docMk/>
            <pc:sldMk cId="0" sldId="290"/>
            <ac:grpSpMk id="1597" creationId="{00000000-0000-0000-0000-000000000000}"/>
          </ac:grpSpMkLst>
        </pc:grpChg>
        <pc:grpChg chg="del">
          <ac:chgData name="Fabrício Nascimento" userId="362062c4663c1a74" providerId="LiveId" clId="{EDD4AF5E-D0DF-4DC7-AE6B-E6E29B8D7CED}" dt="2024-05-12T01:33:48.821" v="159" actId="478"/>
          <ac:grpSpMkLst>
            <pc:docMk/>
            <pc:sldMk cId="0" sldId="290"/>
            <ac:grpSpMk id="1601" creationId="{00000000-0000-0000-0000-000000000000}"/>
          </ac:grpSpMkLst>
        </pc:grpChg>
      </pc:sldChg>
      <pc:sldChg chg="del">
        <pc:chgData name="Fabrício Nascimento" userId="362062c4663c1a74" providerId="LiveId" clId="{EDD4AF5E-D0DF-4DC7-AE6B-E6E29B8D7CED}" dt="2024-05-12T01:49:14.597" v="381" actId="47"/>
        <pc:sldMkLst>
          <pc:docMk/>
          <pc:sldMk cId="0" sldId="291"/>
        </pc:sldMkLst>
      </pc:sldChg>
      <pc:sldChg chg="del">
        <pc:chgData name="Fabrício Nascimento" userId="362062c4663c1a74" providerId="LiveId" clId="{EDD4AF5E-D0DF-4DC7-AE6B-E6E29B8D7CED}" dt="2024-05-12T01:49:08.177" v="380" actId="47"/>
        <pc:sldMkLst>
          <pc:docMk/>
          <pc:sldMk cId="0" sldId="293"/>
        </pc:sldMkLst>
      </pc:sldChg>
      <pc:sldChg chg="modSp add mod">
        <pc:chgData name="Fabrício Nascimento" userId="362062c4663c1a74" providerId="LiveId" clId="{EDD4AF5E-D0DF-4DC7-AE6B-E6E29B8D7CED}" dt="2024-05-22T00:36:11.132" v="548" actId="122"/>
        <pc:sldMkLst>
          <pc:docMk/>
          <pc:sldMk cId="85024940" sldId="293"/>
        </pc:sldMkLst>
        <pc:spChg chg="mod">
          <ac:chgData name="Fabrício Nascimento" userId="362062c4663c1a74" providerId="LiveId" clId="{EDD4AF5E-D0DF-4DC7-AE6B-E6E29B8D7CED}" dt="2024-05-22T00:35:47.592" v="546" actId="20577"/>
          <ac:spMkLst>
            <pc:docMk/>
            <pc:sldMk cId="85024940" sldId="293"/>
            <ac:spMk id="1216" creationId="{00000000-0000-0000-0000-000000000000}"/>
          </ac:spMkLst>
        </pc:spChg>
        <pc:spChg chg="mod">
          <ac:chgData name="Fabrício Nascimento" userId="362062c4663c1a74" providerId="LiveId" clId="{EDD4AF5E-D0DF-4DC7-AE6B-E6E29B8D7CED}" dt="2024-05-22T00:36:11.132" v="548" actId="122"/>
          <ac:spMkLst>
            <pc:docMk/>
            <pc:sldMk cId="85024940" sldId="293"/>
            <ac:spMk id="1217" creationId="{00000000-0000-0000-0000-000000000000}"/>
          </ac:spMkLst>
        </pc:spChg>
        <pc:spChg chg="mod">
          <ac:chgData name="Fabrício Nascimento" userId="362062c4663c1a74" providerId="LiveId" clId="{EDD4AF5E-D0DF-4DC7-AE6B-E6E29B8D7CED}" dt="2024-05-22T00:35:42.356" v="540" actId="20577"/>
          <ac:spMkLst>
            <pc:docMk/>
            <pc:sldMk cId="85024940" sldId="293"/>
            <ac:spMk id="1220" creationId="{00000000-0000-0000-0000-000000000000}"/>
          </ac:spMkLst>
        </pc:spChg>
      </pc:sldChg>
      <pc:sldChg chg="del">
        <pc:chgData name="Fabrício Nascimento" userId="362062c4663c1a74" providerId="LiveId" clId="{EDD4AF5E-D0DF-4DC7-AE6B-E6E29B8D7CED}" dt="2024-05-12T01:49:05.165" v="379" actId="47"/>
        <pc:sldMkLst>
          <pc:docMk/>
          <pc:sldMk cId="0" sldId="294"/>
        </pc:sldMkLst>
      </pc:sldChg>
      <pc:sldChg chg="addSp delSp modSp add mod">
        <pc:chgData name="Fabrício Nascimento" userId="362062c4663c1a74" providerId="LiveId" clId="{EDD4AF5E-D0DF-4DC7-AE6B-E6E29B8D7CED}" dt="2024-05-22T01:35:04.990" v="1306" actId="1076"/>
        <pc:sldMkLst>
          <pc:docMk/>
          <pc:sldMk cId="2812857277" sldId="294"/>
        </pc:sldMkLst>
        <pc:spChg chg="mod">
          <ac:chgData name="Fabrício Nascimento" userId="362062c4663c1a74" providerId="LiveId" clId="{EDD4AF5E-D0DF-4DC7-AE6B-E6E29B8D7CED}" dt="2024-05-22T01:35:04.544" v="1305" actId="1037"/>
          <ac:spMkLst>
            <pc:docMk/>
            <pc:sldMk cId="2812857277" sldId="294"/>
            <ac:spMk id="694" creationId="{00000000-0000-0000-0000-000000000000}"/>
          </ac:spMkLst>
        </pc:spChg>
        <pc:spChg chg="mod">
          <ac:chgData name="Fabrício Nascimento" userId="362062c4663c1a74" providerId="LiveId" clId="{EDD4AF5E-D0DF-4DC7-AE6B-E6E29B8D7CED}" dt="2024-05-22T01:35:04.544" v="1305" actId="1037"/>
          <ac:spMkLst>
            <pc:docMk/>
            <pc:sldMk cId="2812857277" sldId="294"/>
            <ac:spMk id="695" creationId="{00000000-0000-0000-0000-000000000000}"/>
          </ac:spMkLst>
        </pc:spChg>
        <pc:picChg chg="del">
          <ac:chgData name="Fabrício Nascimento" userId="362062c4663c1a74" providerId="LiveId" clId="{EDD4AF5E-D0DF-4DC7-AE6B-E6E29B8D7CED}" dt="2024-05-22T01:21:10.021" v="965" actId="478"/>
          <ac:picMkLst>
            <pc:docMk/>
            <pc:sldMk cId="2812857277" sldId="294"/>
            <ac:picMk id="3" creationId="{9A41BF2B-1CA7-643F-1D86-B792DA96606F}"/>
          </ac:picMkLst>
        </pc:picChg>
        <pc:picChg chg="add mod">
          <ac:chgData name="Fabrício Nascimento" userId="362062c4663c1a74" providerId="LiveId" clId="{EDD4AF5E-D0DF-4DC7-AE6B-E6E29B8D7CED}" dt="2024-05-22T01:35:04.990" v="1306" actId="1076"/>
          <ac:picMkLst>
            <pc:docMk/>
            <pc:sldMk cId="2812857277" sldId="294"/>
            <ac:picMk id="4" creationId="{6A6DE458-BE0B-354D-60C6-37CD109C7AA0}"/>
          </ac:picMkLst>
        </pc:picChg>
      </pc:sldChg>
      <pc:sldChg chg="del">
        <pc:chgData name="Fabrício Nascimento" userId="362062c4663c1a74" providerId="LiveId" clId="{EDD4AF5E-D0DF-4DC7-AE6B-E6E29B8D7CED}" dt="2024-05-12T01:49:04.266" v="378" actId="47"/>
        <pc:sldMkLst>
          <pc:docMk/>
          <pc:sldMk cId="0" sldId="295"/>
        </pc:sldMkLst>
      </pc:sldChg>
      <pc:sldChg chg="addSp delSp modSp add mod ord">
        <pc:chgData name="Fabrício Nascimento" userId="362062c4663c1a74" providerId="LiveId" clId="{EDD4AF5E-D0DF-4DC7-AE6B-E6E29B8D7CED}" dt="2024-05-22T01:50:30.020" v="1342"/>
        <pc:sldMkLst>
          <pc:docMk/>
          <pc:sldMk cId="685791122" sldId="295"/>
        </pc:sldMkLst>
        <pc:spChg chg="add del mod">
          <ac:chgData name="Fabrício Nascimento" userId="362062c4663c1a74" providerId="LiveId" clId="{EDD4AF5E-D0DF-4DC7-AE6B-E6E29B8D7CED}" dt="2024-05-22T01:37:14.459" v="1310" actId="478"/>
          <ac:spMkLst>
            <pc:docMk/>
            <pc:sldMk cId="685791122" sldId="295"/>
            <ac:spMk id="3" creationId="{DC398DB8-6E76-03F1-C4B9-C33F8C2A6BC5}"/>
          </ac:spMkLst>
        </pc:spChg>
        <pc:spChg chg="del">
          <ac:chgData name="Fabrício Nascimento" userId="362062c4663c1a74" providerId="LiveId" clId="{EDD4AF5E-D0DF-4DC7-AE6B-E6E29B8D7CED}" dt="2024-05-22T01:37:12.719" v="1309" actId="478"/>
          <ac:spMkLst>
            <pc:docMk/>
            <pc:sldMk cId="685791122" sldId="295"/>
            <ac:spMk id="694" creationId="{00000000-0000-0000-0000-000000000000}"/>
          </ac:spMkLst>
        </pc:spChg>
        <pc:spChg chg="mod">
          <ac:chgData name="Fabrício Nascimento" userId="362062c4663c1a74" providerId="LiveId" clId="{EDD4AF5E-D0DF-4DC7-AE6B-E6E29B8D7CED}" dt="2024-05-22T01:38:30.839" v="1330" actId="14100"/>
          <ac:spMkLst>
            <pc:docMk/>
            <pc:sldMk cId="685791122" sldId="295"/>
            <ac:spMk id="695" creationId="{00000000-0000-0000-0000-000000000000}"/>
          </ac:spMkLst>
        </pc:spChg>
        <pc:picChg chg="del">
          <ac:chgData name="Fabrício Nascimento" userId="362062c4663c1a74" providerId="LiveId" clId="{EDD4AF5E-D0DF-4DC7-AE6B-E6E29B8D7CED}" dt="2024-05-22T01:37:09.004" v="1308" actId="478"/>
          <ac:picMkLst>
            <pc:docMk/>
            <pc:sldMk cId="685791122" sldId="295"/>
            <ac:picMk id="4" creationId="{6A6DE458-BE0B-354D-60C6-37CD109C7AA0}"/>
          </ac:picMkLst>
        </pc:picChg>
        <pc:picChg chg="add mod">
          <ac:chgData name="Fabrício Nascimento" userId="362062c4663c1a74" providerId="LiveId" clId="{EDD4AF5E-D0DF-4DC7-AE6B-E6E29B8D7CED}" dt="2024-05-22T01:39:48.446" v="1340" actId="1076"/>
          <ac:picMkLst>
            <pc:docMk/>
            <pc:sldMk cId="685791122" sldId="295"/>
            <ac:picMk id="6" creationId="{4437B49B-E2A4-26C5-274A-3E8D43CB8923}"/>
          </ac:picMkLst>
        </pc:picChg>
      </pc:sldChg>
      <pc:sldChg chg="del">
        <pc:chgData name="Fabrício Nascimento" userId="362062c4663c1a74" providerId="LiveId" clId="{EDD4AF5E-D0DF-4DC7-AE6B-E6E29B8D7CED}" dt="2024-05-12T01:49:01.436" v="377" actId="47"/>
        <pc:sldMkLst>
          <pc:docMk/>
          <pc:sldMk cId="0" sldId="296"/>
        </pc:sldMkLst>
      </pc:sldChg>
      <pc:sldChg chg="delSp modSp add mod">
        <pc:chgData name="Fabrício Nascimento" userId="362062c4663c1a74" providerId="LiveId" clId="{EDD4AF5E-D0DF-4DC7-AE6B-E6E29B8D7CED}" dt="2024-05-22T01:50:54.101" v="1349" actId="478"/>
        <pc:sldMkLst>
          <pc:docMk/>
          <pc:sldMk cId="1130961814" sldId="296"/>
        </pc:sldMkLst>
        <pc:spChg chg="mod">
          <ac:chgData name="Fabrício Nascimento" userId="362062c4663c1a74" providerId="LiveId" clId="{EDD4AF5E-D0DF-4DC7-AE6B-E6E29B8D7CED}" dt="2024-05-22T01:50:37.538" v="1348" actId="20577"/>
          <ac:spMkLst>
            <pc:docMk/>
            <pc:sldMk cId="1130961814" sldId="296"/>
            <ac:spMk id="695" creationId="{00000000-0000-0000-0000-000000000000}"/>
          </ac:spMkLst>
        </pc:spChg>
        <pc:picChg chg="del">
          <ac:chgData name="Fabrício Nascimento" userId="362062c4663c1a74" providerId="LiveId" clId="{EDD4AF5E-D0DF-4DC7-AE6B-E6E29B8D7CED}" dt="2024-05-22T01:50:54.101" v="1349" actId="478"/>
          <ac:picMkLst>
            <pc:docMk/>
            <pc:sldMk cId="1130961814" sldId="296"/>
            <ac:picMk id="4" creationId="{6A6DE458-BE0B-354D-60C6-37CD109C7AA0}"/>
          </ac:picMkLst>
        </pc:picChg>
      </pc:sldChg>
      <pc:sldChg chg="del">
        <pc:chgData name="Fabrício Nascimento" userId="362062c4663c1a74" providerId="LiveId" clId="{EDD4AF5E-D0DF-4DC7-AE6B-E6E29B8D7CED}" dt="2024-05-12T01:48:59.951" v="376" actId="47"/>
        <pc:sldMkLst>
          <pc:docMk/>
          <pc:sldMk cId="0" sldId="297"/>
        </pc:sldMkLst>
      </pc:sldChg>
      <pc:sldChg chg="modSp add mod">
        <pc:chgData name="Fabrício Nascimento" userId="362062c4663c1a74" providerId="LiveId" clId="{EDD4AF5E-D0DF-4DC7-AE6B-E6E29B8D7CED}" dt="2024-05-22T01:51:43.888" v="1364" actId="20577"/>
        <pc:sldMkLst>
          <pc:docMk/>
          <pc:sldMk cId="1926757092" sldId="297"/>
        </pc:sldMkLst>
        <pc:spChg chg="mod">
          <ac:chgData name="Fabrício Nascimento" userId="362062c4663c1a74" providerId="LiveId" clId="{EDD4AF5E-D0DF-4DC7-AE6B-E6E29B8D7CED}" dt="2024-05-22T01:51:43.888" v="1364" actId="20577"/>
          <ac:spMkLst>
            <pc:docMk/>
            <pc:sldMk cId="1926757092" sldId="297"/>
            <ac:spMk id="695" creationId="{00000000-0000-0000-0000-000000000000}"/>
          </ac:spMkLst>
        </pc:spChg>
      </pc:sldChg>
      <pc:sldChg chg="del">
        <pc:chgData name="Fabrício Nascimento" userId="362062c4663c1a74" providerId="LiveId" clId="{EDD4AF5E-D0DF-4DC7-AE6B-E6E29B8D7CED}" dt="2024-05-12T01:48:58.060" v="375" actId="47"/>
        <pc:sldMkLst>
          <pc:docMk/>
          <pc:sldMk cId="0" sldId="298"/>
        </pc:sldMkLst>
      </pc:sldChg>
      <pc:sldChg chg="add">
        <pc:chgData name="Fabrício Nascimento" userId="362062c4663c1a74" providerId="LiveId" clId="{EDD4AF5E-D0DF-4DC7-AE6B-E6E29B8D7CED}" dt="2024-05-22T01:53:00.768" v="1365"/>
        <pc:sldMkLst>
          <pc:docMk/>
          <pc:sldMk cId="3700827585" sldId="298"/>
        </pc:sldMkLst>
      </pc:sldChg>
      <pc:sldChg chg="del">
        <pc:chgData name="Fabrício Nascimento" userId="362062c4663c1a74" providerId="LiveId" clId="{EDD4AF5E-D0DF-4DC7-AE6B-E6E29B8D7CED}" dt="2024-05-12T01:48:57.267" v="374" actId="47"/>
        <pc:sldMkLst>
          <pc:docMk/>
          <pc:sldMk cId="0" sldId="299"/>
        </pc:sldMkLst>
      </pc:sldChg>
      <pc:sldChg chg="del">
        <pc:chgData name="Fabrício Nascimento" userId="362062c4663c1a74" providerId="LiveId" clId="{EDD4AF5E-D0DF-4DC7-AE6B-E6E29B8D7CED}" dt="2024-05-12T01:48:56.222" v="373" actId="47"/>
        <pc:sldMkLst>
          <pc:docMk/>
          <pc:sldMk cId="0" sldId="300"/>
        </pc:sldMkLst>
      </pc:sldChg>
      <pc:sldChg chg="del">
        <pc:chgData name="Fabrício Nascimento" userId="362062c4663c1a74" providerId="LiveId" clId="{EDD4AF5E-D0DF-4DC7-AE6B-E6E29B8D7CED}" dt="2024-05-12T01:48:55.360" v="372" actId="47"/>
        <pc:sldMkLst>
          <pc:docMk/>
          <pc:sldMk cId="0" sldId="301"/>
        </pc:sldMkLst>
      </pc:sldChg>
      <pc:sldChg chg="del">
        <pc:chgData name="Fabrício Nascimento" userId="362062c4663c1a74" providerId="LiveId" clId="{EDD4AF5E-D0DF-4DC7-AE6B-E6E29B8D7CED}" dt="2024-05-12T01:48:54.703" v="371" actId="47"/>
        <pc:sldMkLst>
          <pc:docMk/>
          <pc:sldMk cId="0" sldId="302"/>
        </pc:sldMkLst>
      </pc:sldChg>
      <pc:sldChg chg="del">
        <pc:chgData name="Fabrício Nascimento" userId="362062c4663c1a74" providerId="LiveId" clId="{EDD4AF5E-D0DF-4DC7-AE6B-E6E29B8D7CED}" dt="2024-05-12T01:48:53.925" v="370" actId="47"/>
        <pc:sldMkLst>
          <pc:docMk/>
          <pc:sldMk cId="0" sldId="303"/>
        </pc:sldMkLst>
      </pc:sldChg>
      <pc:sldChg chg="del">
        <pc:chgData name="Fabrício Nascimento" userId="362062c4663c1a74" providerId="LiveId" clId="{EDD4AF5E-D0DF-4DC7-AE6B-E6E29B8D7CED}" dt="2024-05-12T01:48:52.634" v="369" actId="47"/>
        <pc:sldMkLst>
          <pc:docMk/>
          <pc:sldMk cId="0" sldId="304"/>
        </pc:sldMkLst>
      </pc:sldChg>
      <pc:sldChg chg="del">
        <pc:chgData name="Fabrício Nascimento" userId="362062c4663c1a74" providerId="LiveId" clId="{EDD4AF5E-D0DF-4DC7-AE6B-E6E29B8D7CED}" dt="2024-05-12T01:48:52.435" v="368" actId="47"/>
        <pc:sldMkLst>
          <pc:docMk/>
          <pc:sldMk cId="0" sldId="305"/>
        </pc:sldMkLst>
      </pc:sldChg>
      <pc:sldChg chg="del">
        <pc:chgData name="Fabrício Nascimento" userId="362062c4663c1a74" providerId="LiveId" clId="{EDD4AF5E-D0DF-4DC7-AE6B-E6E29B8D7CED}" dt="2024-05-12T01:48:51.692" v="367" actId="47"/>
        <pc:sldMkLst>
          <pc:docMk/>
          <pc:sldMk cId="0" sldId="306"/>
        </pc:sldMkLst>
      </pc:sldChg>
      <pc:sldChg chg="del">
        <pc:chgData name="Fabrício Nascimento" userId="362062c4663c1a74" providerId="LiveId" clId="{EDD4AF5E-D0DF-4DC7-AE6B-E6E29B8D7CED}" dt="2024-05-12T01:48:49.299" v="366" actId="47"/>
        <pc:sldMkLst>
          <pc:docMk/>
          <pc:sldMk cId="0" sldId="307"/>
        </pc:sldMkLst>
      </pc:sldChg>
      <pc:sldChg chg="del">
        <pc:chgData name="Fabrício Nascimento" userId="362062c4663c1a74" providerId="LiveId" clId="{EDD4AF5E-D0DF-4DC7-AE6B-E6E29B8D7CED}" dt="2024-05-12T01:48:48.449" v="365" actId="47"/>
        <pc:sldMkLst>
          <pc:docMk/>
          <pc:sldMk cId="0" sldId="308"/>
        </pc:sldMkLst>
      </pc:sldChg>
      <pc:sldChg chg="del">
        <pc:chgData name="Fabrício Nascimento" userId="362062c4663c1a74" providerId="LiveId" clId="{EDD4AF5E-D0DF-4DC7-AE6B-E6E29B8D7CED}" dt="2024-05-12T01:48:46.852" v="364" actId="47"/>
        <pc:sldMkLst>
          <pc:docMk/>
          <pc:sldMk cId="0" sldId="309"/>
        </pc:sldMkLst>
      </pc:sldChg>
      <pc:sldChg chg="del">
        <pc:chgData name="Fabrício Nascimento" userId="362062c4663c1a74" providerId="LiveId" clId="{EDD4AF5E-D0DF-4DC7-AE6B-E6E29B8D7CED}" dt="2024-05-12T01:48:45.962" v="363" actId="47"/>
        <pc:sldMkLst>
          <pc:docMk/>
          <pc:sldMk cId="0" sldId="310"/>
        </pc:sldMkLst>
      </pc:sldChg>
      <pc:sldChg chg="del">
        <pc:chgData name="Fabrício Nascimento" userId="362062c4663c1a74" providerId="LiveId" clId="{EDD4AF5E-D0DF-4DC7-AE6B-E6E29B8D7CED}" dt="2024-05-12T01:48:40.035" v="362" actId="47"/>
        <pc:sldMkLst>
          <pc:docMk/>
          <pc:sldMk cId="0" sldId="311"/>
        </pc:sldMkLst>
      </pc:sldChg>
      <pc:sldMasterChg chg="delSldLayout">
        <pc:chgData name="Fabrício Nascimento" userId="362062c4663c1a74" providerId="LiveId" clId="{EDD4AF5E-D0DF-4DC7-AE6B-E6E29B8D7CED}" dt="2024-05-12T01:50:41.911" v="390" actId="47"/>
        <pc:sldMasterMkLst>
          <pc:docMk/>
          <pc:sldMasterMk cId="0" sldId="2147483682"/>
        </pc:sldMasterMkLst>
        <pc:sldLayoutChg chg="del">
          <pc:chgData name="Fabrício Nascimento" userId="362062c4663c1a74" providerId="LiveId" clId="{EDD4AF5E-D0DF-4DC7-AE6B-E6E29B8D7CED}" dt="2024-05-12T01:49:22.294" v="383" actId="47"/>
          <pc:sldLayoutMkLst>
            <pc:docMk/>
            <pc:sldMasterMk cId="0" sldId="2147483682"/>
            <pc:sldLayoutMk cId="0" sldId="2147483650"/>
          </pc:sldLayoutMkLst>
        </pc:sldLayoutChg>
        <pc:sldLayoutChg chg="del">
          <pc:chgData name="Fabrício Nascimento" userId="362062c4663c1a74" providerId="LiveId" clId="{EDD4AF5E-D0DF-4DC7-AE6B-E6E29B8D7CED}" dt="2024-05-12T01:50:41.911" v="390" actId="47"/>
          <pc:sldLayoutMkLst>
            <pc:docMk/>
            <pc:sldMasterMk cId="0" sldId="2147483682"/>
            <pc:sldLayoutMk cId="0" sldId="2147483656"/>
          </pc:sldLayoutMkLst>
        </pc:sldLayoutChg>
        <pc:sldLayoutChg chg="del">
          <pc:chgData name="Fabrício Nascimento" userId="362062c4663c1a74" providerId="LiveId" clId="{EDD4AF5E-D0DF-4DC7-AE6B-E6E29B8D7CED}" dt="2024-05-12T01:49:46.726" v="387" actId="47"/>
          <pc:sldLayoutMkLst>
            <pc:docMk/>
            <pc:sldMasterMk cId="0" sldId="2147483682"/>
            <pc:sldLayoutMk cId="0" sldId="2147483670"/>
          </pc:sldLayoutMkLst>
        </pc:sldLayoutChg>
        <pc:sldLayoutChg chg="del">
          <pc:chgData name="Fabrício Nascimento" userId="362062c4663c1a74" providerId="LiveId" clId="{EDD4AF5E-D0DF-4DC7-AE6B-E6E29B8D7CED}" dt="2024-05-12T01:49:25.496" v="384" actId="47"/>
          <pc:sldLayoutMkLst>
            <pc:docMk/>
            <pc:sldMasterMk cId="0" sldId="2147483682"/>
            <pc:sldLayoutMk cId="0" sldId="2147483673"/>
          </pc:sldLayoutMkLst>
        </pc:sldLayoutChg>
      </pc:sldMasterChg>
      <pc:sldMasterChg chg="del delSldLayout">
        <pc:chgData name="Fabrício Nascimento" userId="362062c4663c1a74" providerId="LiveId" clId="{EDD4AF5E-D0DF-4DC7-AE6B-E6E29B8D7CED}" dt="2024-05-12T01:49:05.165" v="379" actId="47"/>
        <pc:sldMasterMkLst>
          <pc:docMk/>
          <pc:sldMasterMk cId="0" sldId="2147483683"/>
        </pc:sldMasterMkLst>
        <pc:sldLayoutChg chg="del">
          <pc:chgData name="Fabrício Nascimento" userId="362062c4663c1a74" providerId="LiveId" clId="{EDD4AF5E-D0DF-4DC7-AE6B-E6E29B8D7CED}" dt="2024-05-12T01:48:57.267" v="374" actId="47"/>
          <pc:sldLayoutMkLst>
            <pc:docMk/>
            <pc:sldMasterMk cId="0" sldId="2147483683"/>
            <pc:sldLayoutMk cId="0" sldId="2147483680"/>
          </pc:sldLayoutMkLst>
        </pc:sldLayoutChg>
        <pc:sldLayoutChg chg="del">
          <pc:chgData name="Fabrício Nascimento" userId="362062c4663c1a74" providerId="LiveId" clId="{EDD4AF5E-D0DF-4DC7-AE6B-E6E29B8D7CED}" dt="2024-05-12T01:49:05.165" v="379" actId="47"/>
          <pc:sldLayoutMkLst>
            <pc:docMk/>
            <pc:sldMasterMk cId="0" sldId="2147483683"/>
            <pc:sldLayoutMk cId="0" sldId="214748368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459A5B-C50C-7942-A31E-A1E6F975A5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271EFAD-C45C-9259-97B7-870B4F3761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459A1FB-7C76-4C9D-9B12-41D06E758DA1}" type="datetimeFigureOut">
              <a:rPr lang="en-US" smtClean="0"/>
              <a:t>5/21/2024</a:t>
            </a:fld>
            <a:endParaRPr lang="en-US"/>
          </a:p>
        </p:txBody>
      </p:sp>
      <p:sp>
        <p:nvSpPr>
          <p:cNvPr id="4" name="Footer Placeholder 3">
            <a:extLst>
              <a:ext uri="{FF2B5EF4-FFF2-40B4-BE49-F238E27FC236}">
                <a16:creationId xmlns:a16="http://schemas.microsoft.com/office/drawing/2014/main" id="{CF9905EA-C49D-A3EA-A362-57A9C03AA6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5C5802C-A7A7-713D-7EA2-352E4E06C2D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6FE51B-AB64-42BD-A6CD-81FE88987CCF}" type="slidenum">
              <a:rPr lang="en-US" smtClean="0"/>
              <a:t>‹#›</a:t>
            </a:fld>
            <a:endParaRPr lang="en-US"/>
          </a:p>
        </p:txBody>
      </p:sp>
    </p:spTree>
    <p:extLst>
      <p:ext uri="{BB962C8B-B14F-4D97-AF65-F5344CB8AC3E}">
        <p14:creationId xmlns:p14="http://schemas.microsoft.com/office/powerpoint/2010/main" val="14531507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2"/>
        <p:cNvGrpSpPr/>
        <p:nvPr/>
      </p:nvGrpSpPr>
      <p:grpSpPr>
        <a:xfrm>
          <a:off x="0" y="0"/>
          <a:ext cx="0" cy="0"/>
          <a:chOff x="0" y="0"/>
          <a:chExt cx="0" cy="0"/>
        </a:xfrm>
      </p:grpSpPr>
      <p:sp>
        <p:nvSpPr>
          <p:cNvPr id="1213" name="Google Shape;1213;g13ece215f1b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4" name="Google Shape;1214;g13ece215f1b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g13e75550136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3" name="Google Shape;1053;g13e7555013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2"/>
        <p:cNvGrpSpPr/>
        <p:nvPr/>
      </p:nvGrpSpPr>
      <p:grpSpPr>
        <a:xfrm>
          <a:off x="0" y="0"/>
          <a:ext cx="0" cy="0"/>
          <a:chOff x="0" y="0"/>
          <a:chExt cx="0" cy="0"/>
        </a:xfrm>
      </p:grpSpPr>
      <p:sp>
        <p:nvSpPr>
          <p:cNvPr id="1213" name="Google Shape;1213;g13ece215f1b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4" name="Google Shape;1214;g13ece215f1b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7394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2"/>
        <p:cNvGrpSpPr/>
        <p:nvPr/>
      </p:nvGrpSpPr>
      <p:grpSpPr>
        <a:xfrm>
          <a:off x="0" y="0"/>
          <a:ext cx="0" cy="0"/>
          <a:chOff x="0" y="0"/>
          <a:chExt cx="0" cy="0"/>
        </a:xfrm>
      </p:grpSpPr>
      <p:sp>
        <p:nvSpPr>
          <p:cNvPr id="1163" name="Google Shape;1163;g13ece215f1b_1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4" name="Google Shape;1164;g13ece215f1b_1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13ece215f1b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13ece215f1b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8"/>
        <p:cNvGrpSpPr/>
        <p:nvPr/>
      </p:nvGrpSpPr>
      <p:grpSpPr>
        <a:xfrm>
          <a:off x="0" y="0"/>
          <a:ext cx="0" cy="0"/>
          <a:chOff x="0" y="0"/>
          <a:chExt cx="0" cy="0"/>
        </a:xfrm>
      </p:grpSpPr>
      <p:sp>
        <p:nvSpPr>
          <p:cNvPr id="1509" name="Google Shape;1509;g13ece215f1b_2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0" name="Google Shape;1510;g13ece215f1b_2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3"/>
        <p:cNvGrpSpPr/>
        <p:nvPr/>
      </p:nvGrpSpPr>
      <p:grpSpPr>
        <a:xfrm>
          <a:off x="0" y="0"/>
          <a:ext cx="0" cy="0"/>
          <a:chOff x="0" y="0"/>
          <a:chExt cx="0" cy="0"/>
        </a:xfrm>
      </p:grpSpPr>
      <p:sp>
        <p:nvSpPr>
          <p:cNvPr id="1554" name="Google Shape;1554;g1003bd6ff0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5" name="Google Shape;1555;g1003bd6ff0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3ece215f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13ece215f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13ece215f1b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13ece215f1b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13ece215f1b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8" name="Google Shape;768;g13ece215f1b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1003bd6ff0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1003bd6ff0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13ece215f1b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7" name="Google Shape;807;g13ece215f1b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13ece215f1b_1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13ece215f1b_1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1003bd6ff0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1003bd6ff0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13ece215f1b_1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13ece215f1b_1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g13ece215f1b_1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6" name="Google Shape;986;g13ece215f1b_1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g13ece215f1b_1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13ece215f1b_1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1003bd6ff0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1003bd6ff0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g13ece215f1b_1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6" name="Google Shape;1096;g13ece215f1b_1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13ece215f1b_1_5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13ece215f1b_1_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0"/>
        <p:cNvGrpSpPr/>
        <p:nvPr/>
      </p:nvGrpSpPr>
      <p:grpSpPr>
        <a:xfrm>
          <a:off x="0" y="0"/>
          <a:ext cx="0" cy="0"/>
          <a:chOff x="0" y="0"/>
          <a:chExt cx="0" cy="0"/>
        </a:xfrm>
      </p:grpSpPr>
      <p:sp>
        <p:nvSpPr>
          <p:cNvPr id="1301" name="Google Shape;1301;g13ece215f1b_2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2" name="Google Shape;1302;g13ece215f1b_2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1003bd6ff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1003bd6ff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5"/>
        <p:cNvGrpSpPr/>
        <p:nvPr/>
      </p:nvGrpSpPr>
      <p:grpSpPr>
        <a:xfrm>
          <a:off x="0" y="0"/>
          <a:ext cx="0" cy="0"/>
          <a:chOff x="0" y="0"/>
          <a:chExt cx="0" cy="0"/>
        </a:xfrm>
      </p:grpSpPr>
      <p:sp>
        <p:nvSpPr>
          <p:cNvPr id="1326" name="Google Shape;1326;g13ece215f1b_2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7" name="Google Shape;1327;g13ece215f1b_2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6"/>
        <p:cNvGrpSpPr/>
        <p:nvPr/>
      </p:nvGrpSpPr>
      <p:grpSpPr>
        <a:xfrm>
          <a:off x="0" y="0"/>
          <a:ext cx="0" cy="0"/>
          <a:chOff x="0" y="0"/>
          <a:chExt cx="0" cy="0"/>
        </a:xfrm>
      </p:grpSpPr>
      <p:sp>
        <p:nvSpPr>
          <p:cNvPr id="1367" name="Google Shape;1367;g13ece215f1b_2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8" name="Google Shape;1368;g13ece215f1b_2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Google Shape;1425;g13ece215f1b_2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6" name="Google Shape;1426;g13ece215f1b_2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6"/>
        <p:cNvGrpSpPr/>
        <p:nvPr/>
      </p:nvGrpSpPr>
      <p:grpSpPr>
        <a:xfrm>
          <a:off x="0" y="0"/>
          <a:ext cx="0" cy="0"/>
          <a:chOff x="0" y="0"/>
          <a:chExt cx="0" cy="0"/>
        </a:xfrm>
      </p:grpSpPr>
      <p:sp>
        <p:nvSpPr>
          <p:cNvPr id="1937" name="Google Shape;1937;g13e75550136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8" name="Google Shape;1938;g13e75550136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13ece215f1b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13ece215f1b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13ece215f1b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13ece215f1b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8278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13ece215f1b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13ece215f1b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2668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13ece215f1b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13ece215f1b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5955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13ece215f1b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13ece215f1b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7326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13ece215f1b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13ece215f1b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894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21100" y="755225"/>
            <a:ext cx="4408200" cy="2743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b="0">
                <a:latin typeface="Raleway ExtraBold"/>
                <a:ea typeface="Raleway ExtraBold"/>
                <a:cs typeface="Raleway ExtraBold"/>
                <a:sym typeface="Raleway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21100" y="3422721"/>
            <a:ext cx="5041500" cy="413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latin typeface="Archivo Medium"/>
                <a:ea typeface="Archivo Medium"/>
                <a:cs typeface="Archivo Medium"/>
                <a:sym typeface="Archivo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11" name="Google Shape;11;p2"/>
          <p:cNvSpPr/>
          <p:nvPr/>
        </p:nvSpPr>
        <p:spPr>
          <a:xfrm rot="8499746">
            <a:off x="6389006" y="1245233"/>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8499746">
            <a:off x="6175606" y="1343708"/>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41675" y="3765384"/>
            <a:ext cx="3613546" cy="1532691"/>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166500" y="3609958"/>
            <a:ext cx="3979903" cy="1688117"/>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6242011" y="426000"/>
            <a:ext cx="3624711" cy="1403734"/>
            <a:chOff x="6373336" y="535425"/>
            <a:chExt cx="3624711" cy="1403734"/>
          </a:xfrm>
        </p:grpSpPr>
        <p:sp>
          <p:nvSpPr>
            <p:cNvPr id="16" name="Google Shape;16;p2"/>
            <p:cNvSpPr/>
            <p:nvPr/>
          </p:nvSpPr>
          <p:spPr>
            <a:xfrm>
              <a:off x="7327787" y="1476114"/>
              <a:ext cx="326292" cy="219203"/>
            </a:xfrm>
            <a:custGeom>
              <a:avLst/>
              <a:gdLst/>
              <a:ahLst/>
              <a:cxnLst/>
              <a:rect l="l" t="t" r="r" b="b"/>
              <a:pathLst>
                <a:path w="1563" h="1050" extrusionOk="0">
                  <a:moveTo>
                    <a:pt x="1287" y="769"/>
                  </a:moveTo>
                  <a:cubicBezTo>
                    <a:pt x="1230" y="850"/>
                    <a:pt x="1149" y="912"/>
                    <a:pt x="1054" y="935"/>
                  </a:cubicBezTo>
                  <a:lnTo>
                    <a:pt x="1054" y="935"/>
                  </a:lnTo>
                  <a:cubicBezTo>
                    <a:pt x="660" y="1049"/>
                    <a:pt x="34" y="750"/>
                    <a:pt x="0" y="736"/>
                  </a:cubicBezTo>
                  <a:lnTo>
                    <a:pt x="451" y="57"/>
                  </a:lnTo>
                  <a:lnTo>
                    <a:pt x="489" y="0"/>
                  </a:lnTo>
                  <a:cubicBezTo>
                    <a:pt x="489" y="0"/>
                    <a:pt x="1562" y="323"/>
                    <a:pt x="1287" y="769"/>
                  </a:cubicBezTo>
                  <a:close/>
                </a:path>
              </a:pathLst>
            </a:custGeom>
            <a:solidFill>
              <a:srgbClr val="FF9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327787" y="1485926"/>
              <a:ext cx="219198" cy="209391"/>
            </a:xfrm>
            <a:custGeom>
              <a:avLst/>
              <a:gdLst/>
              <a:ahLst/>
              <a:cxnLst/>
              <a:rect l="l" t="t" r="r" b="b"/>
              <a:pathLst>
                <a:path w="1050" h="1003" extrusionOk="0">
                  <a:moveTo>
                    <a:pt x="1050" y="888"/>
                  </a:moveTo>
                  <a:cubicBezTo>
                    <a:pt x="660" y="1002"/>
                    <a:pt x="29" y="703"/>
                    <a:pt x="0" y="689"/>
                  </a:cubicBezTo>
                  <a:lnTo>
                    <a:pt x="447" y="10"/>
                  </a:lnTo>
                  <a:cubicBezTo>
                    <a:pt x="499" y="1"/>
                    <a:pt x="551" y="10"/>
                    <a:pt x="599" y="24"/>
                  </a:cubicBezTo>
                  <a:cubicBezTo>
                    <a:pt x="599" y="24"/>
                    <a:pt x="361" y="732"/>
                    <a:pt x="1050" y="888"/>
                  </a:cubicBezTo>
                  <a:close/>
                </a:path>
              </a:pathLst>
            </a:custGeom>
            <a:solidFill>
              <a:srgbClr val="FF7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282277" y="1593022"/>
              <a:ext cx="239865" cy="205425"/>
            </a:xfrm>
            <a:custGeom>
              <a:avLst/>
              <a:gdLst/>
              <a:ahLst/>
              <a:cxnLst/>
              <a:rect l="l" t="t" r="r" b="b"/>
              <a:pathLst>
                <a:path w="1149" h="984" extrusionOk="0">
                  <a:moveTo>
                    <a:pt x="992" y="812"/>
                  </a:moveTo>
                  <a:cubicBezTo>
                    <a:pt x="888" y="950"/>
                    <a:pt x="726" y="983"/>
                    <a:pt x="570" y="974"/>
                  </a:cubicBezTo>
                  <a:cubicBezTo>
                    <a:pt x="370" y="950"/>
                    <a:pt x="176" y="888"/>
                    <a:pt x="0" y="793"/>
                  </a:cubicBezTo>
                  <a:lnTo>
                    <a:pt x="138" y="19"/>
                  </a:lnTo>
                  <a:lnTo>
                    <a:pt x="142" y="0"/>
                  </a:lnTo>
                  <a:lnTo>
                    <a:pt x="147" y="0"/>
                  </a:lnTo>
                  <a:cubicBezTo>
                    <a:pt x="299" y="62"/>
                    <a:pt x="451" y="133"/>
                    <a:pt x="593" y="219"/>
                  </a:cubicBezTo>
                  <a:cubicBezTo>
                    <a:pt x="874" y="375"/>
                    <a:pt x="1149" y="603"/>
                    <a:pt x="992" y="812"/>
                  </a:cubicBezTo>
                  <a:close/>
                </a:path>
              </a:pathLst>
            </a:custGeom>
            <a:solidFill>
              <a:srgbClr val="FF9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282277" y="1593022"/>
              <a:ext cx="124003" cy="203337"/>
            </a:xfrm>
            <a:custGeom>
              <a:avLst/>
              <a:gdLst/>
              <a:ahLst/>
              <a:cxnLst/>
              <a:rect l="l" t="t" r="r" b="b"/>
              <a:pathLst>
                <a:path w="594" h="974" extrusionOk="0">
                  <a:moveTo>
                    <a:pt x="570" y="974"/>
                  </a:moveTo>
                  <a:cubicBezTo>
                    <a:pt x="370" y="950"/>
                    <a:pt x="176" y="888"/>
                    <a:pt x="0" y="793"/>
                  </a:cubicBezTo>
                  <a:lnTo>
                    <a:pt x="138" y="19"/>
                  </a:lnTo>
                  <a:lnTo>
                    <a:pt x="147" y="0"/>
                  </a:lnTo>
                  <a:cubicBezTo>
                    <a:pt x="299" y="62"/>
                    <a:pt x="451" y="133"/>
                    <a:pt x="593" y="219"/>
                  </a:cubicBezTo>
                  <a:cubicBezTo>
                    <a:pt x="532" y="318"/>
                    <a:pt x="290" y="674"/>
                    <a:pt x="570" y="974"/>
                  </a:cubicBezTo>
                  <a:close/>
                </a:path>
              </a:pathLst>
            </a:custGeom>
            <a:solidFill>
              <a:srgbClr val="FF7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412961" y="1353152"/>
              <a:ext cx="293517" cy="173692"/>
            </a:xfrm>
            <a:custGeom>
              <a:avLst/>
              <a:gdLst/>
              <a:ahLst/>
              <a:cxnLst/>
              <a:rect l="l" t="t" r="r" b="b"/>
              <a:pathLst>
                <a:path w="1406" h="832" extrusionOk="0">
                  <a:moveTo>
                    <a:pt x="1354" y="561"/>
                  </a:moveTo>
                  <a:cubicBezTo>
                    <a:pt x="1297" y="769"/>
                    <a:pt x="941" y="831"/>
                    <a:pt x="632" y="798"/>
                  </a:cubicBezTo>
                  <a:cubicBezTo>
                    <a:pt x="442" y="779"/>
                    <a:pt x="267" y="727"/>
                    <a:pt x="191" y="656"/>
                  </a:cubicBezTo>
                  <a:cubicBezTo>
                    <a:pt x="1" y="470"/>
                    <a:pt x="732" y="0"/>
                    <a:pt x="732" y="0"/>
                  </a:cubicBezTo>
                  <a:cubicBezTo>
                    <a:pt x="741" y="10"/>
                    <a:pt x="922" y="67"/>
                    <a:pt x="1088" y="162"/>
                  </a:cubicBezTo>
                  <a:cubicBezTo>
                    <a:pt x="1254" y="252"/>
                    <a:pt x="1406" y="390"/>
                    <a:pt x="1354" y="561"/>
                  </a:cubicBezTo>
                  <a:close/>
                </a:path>
              </a:pathLst>
            </a:custGeom>
            <a:solidFill>
              <a:srgbClr val="FF9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412961" y="1353152"/>
              <a:ext cx="227131" cy="167638"/>
            </a:xfrm>
            <a:custGeom>
              <a:avLst/>
              <a:gdLst/>
              <a:ahLst/>
              <a:cxnLst/>
              <a:rect l="l" t="t" r="r" b="b"/>
              <a:pathLst>
                <a:path w="1088" h="803" extrusionOk="0">
                  <a:moveTo>
                    <a:pt x="1088" y="162"/>
                  </a:moveTo>
                  <a:cubicBezTo>
                    <a:pt x="998" y="328"/>
                    <a:pt x="817" y="622"/>
                    <a:pt x="632" y="803"/>
                  </a:cubicBezTo>
                  <a:cubicBezTo>
                    <a:pt x="442" y="784"/>
                    <a:pt x="267" y="732"/>
                    <a:pt x="191" y="660"/>
                  </a:cubicBezTo>
                  <a:cubicBezTo>
                    <a:pt x="1" y="475"/>
                    <a:pt x="732" y="0"/>
                    <a:pt x="732" y="0"/>
                  </a:cubicBezTo>
                  <a:cubicBezTo>
                    <a:pt x="741" y="15"/>
                    <a:pt x="922" y="67"/>
                    <a:pt x="1088" y="162"/>
                  </a:cubicBezTo>
                  <a:close/>
                </a:path>
              </a:pathLst>
            </a:custGeom>
            <a:solidFill>
              <a:srgbClr val="FF7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910472" y="580100"/>
              <a:ext cx="2776299" cy="917940"/>
            </a:xfrm>
            <a:custGeom>
              <a:avLst/>
              <a:gdLst/>
              <a:ahLst/>
              <a:cxnLst/>
              <a:rect l="l" t="t" r="r" b="b"/>
              <a:pathLst>
                <a:path w="13299" h="4397" extrusionOk="0">
                  <a:moveTo>
                    <a:pt x="12074" y="171"/>
                  </a:moveTo>
                  <a:lnTo>
                    <a:pt x="13298" y="4397"/>
                  </a:lnTo>
                  <a:cubicBezTo>
                    <a:pt x="12563" y="4216"/>
                    <a:pt x="11765" y="4021"/>
                    <a:pt x="10967" y="3836"/>
                  </a:cubicBezTo>
                  <a:lnTo>
                    <a:pt x="10450" y="3713"/>
                  </a:lnTo>
                  <a:lnTo>
                    <a:pt x="9947" y="3594"/>
                  </a:lnTo>
                  <a:cubicBezTo>
                    <a:pt x="9861" y="3575"/>
                    <a:pt x="9771" y="3551"/>
                    <a:pt x="9686" y="3532"/>
                  </a:cubicBezTo>
                  <a:lnTo>
                    <a:pt x="9614" y="3518"/>
                  </a:lnTo>
                  <a:lnTo>
                    <a:pt x="8945" y="3362"/>
                  </a:lnTo>
                  <a:cubicBezTo>
                    <a:pt x="7886" y="3124"/>
                    <a:pt x="6942" y="2920"/>
                    <a:pt x="6305" y="2801"/>
                  </a:cubicBezTo>
                  <a:cubicBezTo>
                    <a:pt x="5983" y="2744"/>
                    <a:pt x="5683" y="2702"/>
                    <a:pt x="5403" y="2678"/>
                  </a:cubicBezTo>
                  <a:cubicBezTo>
                    <a:pt x="4943" y="2630"/>
                    <a:pt x="4482" y="2626"/>
                    <a:pt x="4022" y="2664"/>
                  </a:cubicBezTo>
                  <a:cubicBezTo>
                    <a:pt x="3580" y="2697"/>
                    <a:pt x="3148" y="2787"/>
                    <a:pt x="2735" y="2939"/>
                  </a:cubicBezTo>
                  <a:cubicBezTo>
                    <a:pt x="2512" y="3020"/>
                    <a:pt x="2303" y="3124"/>
                    <a:pt x="2104" y="3252"/>
                  </a:cubicBezTo>
                  <a:lnTo>
                    <a:pt x="2104" y="3252"/>
                  </a:lnTo>
                  <a:cubicBezTo>
                    <a:pt x="2075" y="3271"/>
                    <a:pt x="2052" y="3286"/>
                    <a:pt x="2028" y="3305"/>
                  </a:cubicBezTo>
                  <a:cubicBezTo>
                    <a:pt x="1942" y="3362"/>
                    <a:pt x="1848" y="3404"/>
                    <a:pt x="1743" y="3438"/>
                  </a:cubicBezTo>
                  <a:cubicBezTo>
                    <a:pt x="1169" y="3627"/>
                    <a:pt x="148" y="3684"/>
                    <a:pt x="39" y="3556"/>
                  </a:cubicBezTo>
                  <a:cubicBezTo>
                    <a:pt x="1" y="3514"/>
                    <a:pt x="1" y="3381"/>
                    <a:pt x="24" y="3200"/>
                  </a:cubicBezTo>
                  <a:cubicBezTo>
                    <a:pt x="96" y="2659"/>
                    <a:pt x="381" y="1671"/>
                    <a:pt x="680" y="1344"/>
                  </a:cubicBezTo>
                  <a:cubicBezTo>
                    <a:pt x="680" y="1339"/>
                    <a:pt x="684" y="1334"/>
                    <a:pt x="689" y="1330"/>
                  </a:cubicBezTo>
                  <a:cubicBezTo>
                    <a:pt x="1116" y="888"/>
                    <a:pt x="3960" y="105"/>
                    <a:pt x="4587" y="34"/>
                  </a:cubicBezTo>
                  <a:cubicBezTo>
                    <a:pt x="4848" y="0"/>
                    <a:pt x="6628" y="34"/>
                    <a:pt x="8641" y="81"/>
                  </a:cubicBezTo>
                  <a:lnTo>
                    <a:pt x="9344" y="95"/>
                  </a:lnTo>
                  <a:cubicBezTo>
                    <a:pt x="9415" y="95"/>
                    <a:pt x="9486" y="95"/>
                    <a:pt x="9557" y="105"/>
                  </a:cubicBezTo>
                  <a:lnTo>
                    <a:pt x="9866" y="110"/>
                  </a:lnTo>
                  <a:lnTo>
                    <a:pt x="10274" y="119"/>
                  </a:lnTo>
                  <a:lnTo>
                    <a:pt x="10478" y="124"/>
                  </a:lnTo>
                  <a:lnTo>
                    <a:pt x="11081" y="143"/>
                  </a:lnTo>
                  <a:close/>
                </a:path>
              </a:pathLst>
            </a:custGeom>
            <a:solidFill>
              <a:srgbClr val="A44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714381" y="597010"/>
              <a:ext cx="509583" cy="783078"/>
            </a:xfrm>
            <a:custGeom>
              <a:avLst/>
              <a:gdLst/>
              <a:ahLst/>
              <a:cxnLst/>
              <a:rect l="l" t="t" r="r" b="b"/>
              <a:pathLst>
                <a:path w="2441" h="3751" extrusionOk="0">
                  <a:moveTo>
                    <a:pt x="2440" y="62"/>
                  </a:moveTo>
                  <a:lnTo>
                    <a:pt x="2326" y="3751"/>
                  </a:lnTo>
                  <a:cubicBezTo>
                    <a:pt x="1638" y="3589"/>
                    <a:pt x="945" y="3428"/>
                    <a:pt x="304" y="3281"/>
                  </a:cubicBezTo>
                  <a:lnTo>
                    <a:pt x="0" y="0"/>
                  </a:lnTo>
                  <a:cubicBezTo>
                    <a:pt x="802" y="19"/>
                    <a:pt x="1647" y="43"/>
                    <a:pt x="2440" y="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855087" y="535425"/>
              <a:ext cx="1142961" cy="1180566"/>
            </a:xfrm>
            <a:custGeom>
              <a:avLst/>
              <a:gdLst/>
              <a:ahLst/>
              <a:cxnLst/>
              <a:rect l="l" t="t" r="r" b="b"/>
              <a:pathLst>
                <a:path w="5475" h="5655" extrusionOk="0">
                  <a:moveTo>
                    <a:pt x="5474" y="20"/>
                  </a:moveTo>
                  <a:lnTo>
                    <a:pt x="4287" y="5655"/>
                  </a:lnTo>
                  <a:cubicBezTo>
                    <a:pt x="2431" y="5190"/>
                    <a:pt x="518" y="4649"/>
                    <a:pt x="428" y="4392"/>
                  </a:cubicBezTo>
                  <a:cubicBezTo>
                    <a:pt x="366" y="4174"/>
                    <a:pt x="323" y="3951"/>
                    <a:pt x="295" y="3728"/>
                  </a:cubicBezTo>
                  <a:lnTo>
                    <a:pt x="295" y="3728"/>
                  </a:lnTo>
                  <a:cubicBezTo>
                    <a:pt x="152" y="2740"/>
                    <a:pt x="0" y="1002"/>
                    <a:pt x="29" y="314"/>
                  </a:cubicBezTo>
                  <a:cubicBezTo>
                    <a:pt x="34" y="134"/>
                    <a:pt x="52" y="29"/>
                    <a:pt x="86" y="20"/>
                  </a:cubicBezTo>
                  <a:cubicBezTo>
                    <a:pt x="133" y="5"/>
                    <a:pt x="442" y="1"/>
                    <a:pt x="898" y="1"/>
                  </a:cubicBezTo>
                  <a:cubicBezTo>
                    <a:pt x="1372" y="1"/>
                    <a:pt x="4824" y="5"/>
                    <a:pt x="5474" y="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553699" y="902223"/>
              <a:ext cx="1035867" cy="1036936"/>
            </a:xfrm>
            <a:custGeom>
              <a:avLst/>
              <a:gdLst/>
              <a:ahLst/>
              <a:cxnLst/>
              <a:rect l="l" t="t" r="r" b="b"/>
              <a:pathLst>
                <a:path w="4962" h="4967" extrusionOk="0">
                  <a:moveTo>
                    <a:pt x="4962" y="2483"/>
                  </a:moveTo>
                  <a:cubicBezTo>
                    <a:pt x="4962" y="3855"/>
                    <a:pt x="3851" y="4966"/>
                    <a:pt x="2479" y="4966"/>
                  </a:cubicBezTo>
                  <a:cubicBezTo>
                    <a:pt x="1112" y="4966"/>
                    <a:pt x="1" y="3855"/>
                    <a:pt x="1" y="2483"/>
                  </a:cubicBezTo>
                  <a:cubicBezTo>
                    <a:pt x="1" y="1111"/>
                    <a:pt x="1112" y="0"/>
                    <a:pt x="2479" y="0"/>
                  </a:cubicBezTo>
                  <a:cubicBezTo>
                    <a:pt x="3851" y="0"/>
                    <a:pt x="4962" y="1111"/>
                    <a:pt x="4962" y="248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511111" y="866524"/>
              <a:ext cx="1035867" cy="1035892"/>
            </a:xfrm>
            <a:custGeom>
              <a:avLst/>
              <a:gdLst/>
              <a:ahLst/>
              <a:cxnLst/>
              <a:rect l="l" t="t" r="r" b="b"/>
              <a:pathLst>
                <a:path w="4962" h="4962" extrusionOk="0">
                  <a:moveTo>
                    <a:pt x="4962" y="2483"/>
                  </a:moveTo>
                  <a:cubicBezTo>
                    <a:pt x="4962" y="3851"/>
                    <a:pt x="3855" y="4962"/>
                    <a:pt x="2483" y="4962"/>
                  </a:cubicBezTo>
                  <a:cubicBezTo>
                    <a:pt x="1111" y="4962"/>
                    <a:pt x="1" y="3851"/>
                    <a:pt x="1" y="2483"/>
                  </a:cubicBezTo>
                  <a:cubicBezTo>
                    <a:pt x="1" y="1111"/>
                    <a:pt x="1111" y="0"/>
                    <a:pt x="2483" y="0"/>
                  </a:cubicBezTo>
                  <a:cubicBezTo>
                    <a:pt x="3855" y="0"/>
                    <a:pt x="4962" y="1111"/>
                    <a:pt x="4962" y="248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593363" y="1024141"/>
              <a:ext cx="815834" cy="712724"/>
            </a:xfrm>
            <a:custGeom>
              <a:avLst/>
              <a:gdLst/>
              <a:ahLst/>
              <a:cxnLst/>
              <a:rect l="l" t="t" r="r" b="b"/>
              <a:pathLst>
                <a:path w="3908" h="3414" extrusionOk="0">
                  <a:moveTo>
                    <a:pt x="3471" y="2417"/>
                  </a:moveTo>
                  <a:cubicBezTo>
                    <a:pt x="3305" y="2754"/>
                    <a:pt x="3082" y="3058"/>
                    <a:pt x="2811" y="3319"/>
                  </a:cubicBezTo>
                  <a:cubicBezTo>
                    <a:pt x="2711" y="3414"/>
                    <a:pt x="1097" y="3157"/>
                    <a:pt x="490" y="2388"/>
                  </a:cubicBezTo>
                  <a:cubicBezTo>
                    <a:pt x="428" y="2312"/>
                    <a:pt x="376" y="2222"/>
                    <a:pt x="333" y="2127"/>
                  </a:cubicBezTo>
                  <a:cubicBezTo>
                    <a:pt x="1" y="1339"/>
                    <a:pt x="490" y="1007"/>
                    <a:pt x="893" y="935"/>
                  </a:cubicBezTo>
                  <a:cubicBezTo>
                    <a:pt x="964" y="921"/>
                    <a:pt x="1040" y="917"/>
                    <a:pt x="1111" y="921"/>
                  </a:cubicBezTo>
                  <a:cubicBezTo>
                    <a:pt x="1581" y="950"/>
                    <a:pt x="2009" y="1353"/>
                    <a:pt x="2037" y="1325"/>
                  </a:cubicBezTo>
                  <a:cubicBezTo>
                    <a:pt x="2108" y="1239"/>
                    <a:pt x="1980" y="0"/>
                    <a:pt x="3110" y="81"/>
                  </a:cubicBezTo>
                  <a:cubicBezTo>
                    <a:pt x="3428" y="105"/>
                    <a:pt x="3637" y="295"/>
                    <a:pt x="3737" y="579"/>
                  </a:cubicBezTo>
                  <a:cubicBezTo>
                    <a:pt x="3908" y="1040"/>
                    <a:pt x="3808" y="1762"/>
                    <a:pt x="3471" y="241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091886" y="1081551"/>
              <a:ext cx="498728" cy="536317"/>
            </a:xfrm>
            <a:custGeom>
              <a:avLst/>
              <a:gdLst/>
              <a:ahLst/>
              <a:cxnLst/>
              <a:rect l="l" t="t" r="r" b="b"/>
              <a:pathLst>
                <a:path w="2389" h="2569" extrusionOk="0">
                  <a:moveTo>
                    <a:pt x="2066" y="2213"/>
                  </a:moveTo>
                  <a:cubicBezTo>
                    <a:pt x="1363" y="2365"/>
                    <a:pt x="532" y="2569"/>
                    <a:pt x="504" y="2374"/>
                  </a:cubicBezTo>
                  <a:cubicBezTo>
                    <a:pt x="442" y="2004"/>
                    <a:pt x="1" y="1928"/>
                    <a:pt x="1762" y="1"/>
                  </a:cubicBezTo>
                  <a:cubicBezTo>
                    <a:pt x="1990" y="623"/>
                    <a:pt x="2389" y="1211"/>
                    <a:pt x="2066" y="221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593363" y="1219335"/>
              <a:ext cx="272849" cy="303544"/>
            </a:xfrm>
            <a:custGeom>
              <a:avLst/>
              <a:gdLst/>
              <a:ahLst/>
              <a:cxnLst/>
              <a:rect l="l" t="t" r="r" b="b"/>
              <a:pathLst>
                <a:path w="1307" h="1454" extrusionOk="0">
                  <a:moveTo>
                    <a:pt x="1183" y="418"/>
                  </a:moveTo>
                  <a:cubicBezTo>
                    <a:pt x="1306" y="850"/>
                    <a:pt x="1059" y="1301"/>
                    <a:pt x="627" y="1429"/>
                  </a:cubicBezTo>
                  <a:cubicBezTo>
                    <a:pt x="580" y="1439"/>
                    <a:pt x="537" y="1448"/>
                    <a:pt x="490" y="1453"/>
                  </a:cubicBezTo>
                  <a:cubicBezTo>
                    <a:pt x="428" y="1377"/>
                    <a:pt x="376" y="1287"/>
                    <a:pt x="333" y="1192"/>
                  </a:cubicBezTo>
                  <a:cubicBezTo>
                    <a:pt x="1" y="399"/>
                    <a:pt x="490" y="72"/>
                    <a:pt x="893" y="0"/>
                  </a:cubicBezTo>
                  <a:cubicBezTo>
                    <a:pt x="1031" y="105"/>
                    <a:pt x="1130" y="252"/>
                    <a:pt x="1183" y="4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850140" y="1370897"/>
              <a:ext cx="212309" cy="216281"/>
            </a:xfrm>
            <a:custGeom>
              <a:avLst/>
              <a:gdLst/>
              <a:ahLst/>
              <a:cxnLst/>
              <a:rect l="l" t="t" r="r" b="b"/>
              <a:pathLst>
                <a:path w="1017" h="1036" extrusionOk="0">
                  <a:moveTo>
                    <a:pt x="950" y="414"/>
                  </a:moveTo>
                  <a:cubicBezTo>
                    <a:pt x="845" y="53"/>
                    <a:pt x="361" y="1"/>
                    <a:pt x="181" y="328"/>
                  </a:cubicBezTo>
                  <a:cubicBezTo>
                    <a:pt x="0" y="656"/>
                    <a:pt x="309" y="1036"/>
                    <a:pt x="665" y="931"/>
                  </a:cubicBezTo>
                  <a:cubicBezTo>
                    <a:pt x="888" y="865"/>
                    <a:pt x="1016" y="632"/>
                    <a:pt x="950" y="41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9042346" y="535425"/>
              <a:ext cx="107303" cy="1013137"/>
            </a:xfrm>
            <a:custGeom>
              <a:avLst/>
              <a:gdLst/>
              <a:ahLst/>
              <a:cxnLst/>
              <a:rect l="l" t="t" r="r" b="b"/>
              <a:pathLst>
                <a:path w="514" h="4853" fill="none" extrusionOk="0">
                  <a:moveTo>
                    <a:pt x="1" y="1"/>
                  </a:moveTo>
                  <a:cubicBezTo>
                    <a:pt x="1" y="1"/>
                    <a:pt x="48" y="3400"/>
                    <a:pt x="513" y="4853"/>
                  </a:cubicBezTo>
                </a:path>
              </a:pathLst>
            </a:custGeom>
            <a:noFill/>
            <a:ln w="4150" cap="rnd" cmpd="sng">
              <a:solidFill>
                <a:schemeClr val="accent4"/>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373336" y="902737"/>
              <a:ext cx="1035867" cy="1035892"/>
            </a:xfrm>
            <a:custGeom>
              <a:avLst/>
              <a:gdLst/>
              <a:ahLst/>
              <a:cxnLst/>
              <a:rect l="l" t="t" r="r" b="b"/>
              <a:pathLst>
                <a:path w="4962" h="4962" extrusionOk="0">
                  <a:moveTo>
                    <a:pt x="4962" y="2483"/>
                  </a:moveTo>
                  <a:cubicBezTo>
                    <a:pt x="4962" y="3851"/>
                    <a:pt x="3855" y="4962"/>
                    <a:pt x="2483" y="4962"/>
                  </a:cubicBezTo>
                  <a:cubicBezTo>
                    <a:pt x="1111" y="4962"/>
                    <a:pt x="1" y="3851"/>
                    <a:pt x="1" y="2483"/>
                  </a:cubicBezTo>
                  <a:cubicBezTo>
                    <a:pt x="1" y="1111"/>
                    <a:pt x="1111" y="0"/>
                    <a:pt x="2483" y="0"/>
                  </a:cubicBezTo>
                  <a:cubicBezTo>
                    <a:pt x="3855" y="0"/>
                    <a:pt x="4962" y="1111"/>
                    <a:pt x="4962" y="2483"/>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172259" y="993452"/>
              <a:ext cx="897042" cy="598738"/>
            </a:xfrm>
            <a:custGeom>
              <a:avLst/>
              <a:gdLst/>
              <a:ahLst/>
              <a:cxnLst/>
              <a:rect l="l" t="t" r="r" b="b"/>
              <a:pathLst>
                <a:path w="4297" h="2868" extrusionOk="0">
                  <a:moveTo>
                    <a:pt x="1420" y="655"/>
                  </a:moveTo>
                  <a:cubicBezTo>
                    <a:pt x="1420" y="655"/>
                    <a:pt x="0" y="2051"/>
                    <a:pt x="223" y="2459"/>
                  </a:cubicBezTo>
                  <a:cubicBezTo>
                    <a:pt x="442" y="2868"/>
                    <a:pt x="1244" y="2678"/>
                    <a:pt x="1704" y="2236"/>
                  </a:cubicBezTo>
                  <a:cubicBezTo>
                    <a:pt x="2160" y="1790"/>
                    <a:pt x="2284" y="1344"/>
                    <a:pt x="2478" y="1405"/>
                  </a:cubicBezTo>
                  <a:cubicBezTo>
                    <a:pt x="2673" y="1462"/>
                    <a:pt x="3675" y="1571"/>
                    <a:pt x="4292" y="465"/>
                  </a:cubicBezTo>
                  <a:cubicBezTo>
                    <a:pt x="4297" y="465"/>
                    <a:pt x="2820" y="0"/>
                    <a:pt x="1420" y="655"/>
                  </a:cubicBezTo>
                  <a:close/>
                </a:path>
              </a:pathLst>
            </a:custGeom>
            <a:solidFill>
              <a:srgbClr val="A44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468492" y="948777"/>
              <a:ext cx="383701" cy="181626"/>
            </a:xfrm>
            <a:custGeom>
              <a:avLst/>
              <a:gdLst/>
              <a:ahLst/>
              <a:cxnLst/>
              <a:rect l="l" t="t" r="r" b="b"/>
              <a:pathLst>
                <a:path w="1838" h="870" fill="none" extrusionOk="0">
                  <a:moveTo>
                    <a:pt x="1" y="869"/>
                  </a:moveTo>
                  <a:cubicBezTo>
                    <a:pt x="1" y="869"/>
                    <a:pt x="518" y="0"/>
                    <a:pt x="1838" y="143"/>
                  </a:cubicBezTo>
                </a:path>
              </a:pathLst>
            </a:custGeom>
            <a:noFill/>
            <a:ln w="4150" cap="rnd" cmpd="sng">
              <a:solidFill>
                <a:srgbClr val="000000"/>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46"/>
        <p:cNvGrpSpPr/>
        <p:nvPr/>
      </p:nvGrpSpPr>
      <p:grpSpPr>
        <a:xfrm>
          <a:off x="0" y="0"/>
          <a:ext cx="0" cy="0"/>
          <a:chOff x="0" y="0"/>
          <a:chExt cx="0" cy="0"/>
        </a:xfrm>
      </p:grpSpPr>
      <p:sp>
        <p:nvSpPr>
          <p:cNvPr id="147" name="Google Shape;147;p13"/>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48" name="Google Shape;148;p13"/>
          <p:cNvSpPr txBox="1">
            <a:spLocks noGrp="1"/>
          </p:cNvSpPr>
          <p:nvPr>
            <p:ph type="subTitle" idx="1"/>
          </p:nvPr>
        </p:nvSpPr>
        <p:spPr>
          <a:xfrm>
            <a:off x="5737076" y="1605138"/>
            <a:ext cx="25314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100"/>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49" name="Google Shape;149;p13"/>
          <p:cNvSpPr txBox="1">
            <a:spLocks noGrp="1"/>
          </p:cNvSpPr>
          <p:nvPr>
            <p:ph type="subTitle" idx="2"/>
          </p:nvPr>
        </p:nvSpPr>
        <p:spPr>
          <a:xfrm>
            <a:off x="5737063" y="1917313"/>
            <a:ext cx="25314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150" name="Google Shape;150;p13"/>
          <p:cNvSpPr txBox="1">
            <a:spLocks noGrp="1"/>
          </p:cNvSpPr>
          <p:nvPr>
            <p:ph type="subTitle" idx="3"/>
          </p:nvPr>
        </p:nvSpPr>
        <p:spPr>
          <a:xfrm>
            <a:off x="1914714" y="1605138"/>
            <a:ext cx="25314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100"/>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51" name="Google Shape;151;p13"/>
          <p:cNvSpPr txBox="1">
            <a:spLocks noGrp="1"/>
          </p:cNvSpPr>
          <p:nvPr>
            <p:ph type="subTitle" idx="4"/>
          </p:nvPr>
        </p:nvSpPr>
        <p:spPr>
          <a:xfrm>
            <a:off x="1914713" y="1917313"/>
            <a:ext cx="25314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152" name="Google Shape;152;p13"/>
          <p:cNvSpPr txBox="1">
            <a:spLocks noGrp="1"/>
          </p:cNvSpPr>
          <p:nvPr>
            <p:ph type="subTitle" idx="5"/>
          </p:nvPr>
        </p:nvSpPr>
        <p:spPr>
          <a:xfrm>
            <a:off x="5737076" y="3160300"/>
            <a:ext cx="25314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100"/>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53" name="Google Shape;153;p13"/>
          <p:cNvSpPr txBox="1">
            <a:spLocks noGrp="1"/>
          </p:cNvSpPr>
          <p:nvPr>
            <p:ph type="subTitle" idx="6"/>
          </p:nvPr>
        </p:nvSpPr>
        <p:spPr>
          <a:xfrm>
            <a:off x="5737063" y="3472475"/>
            <a:ext cx="25314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154" name="Google Shape;154;p13"/>
          <p:cNvSpPr txBox="1">
            <a:spLocks noGrp="1"/>
          </p:cNvSpPr>
          <p:nvPr>
            <p:ph type="subTitle" idx="7"/>
          </p:nvPr>
        </p:nvSpPr>
        <p:spPr>
          <a:xfrm>
            <a:off x="1914714" y="3160300"/>
            <a:ext cx="25314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100"/>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55" name="Google Shape;155;p13"/>
          <p:cNvSpPr txBox="1">
            <a:spLocks noGrp="1"/>
          </p:cNvSpPr>
          <p:nvPr>
            <p:ph type="subTitle" idx="8"/>
          </p:nvPr>
        </p:nvSpPr>
        <p:spPr>
          <a:xfrm>
            <a:off x="1914713" y="3472475"/>
            <a:ext cx="25314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156" name="Google Shape;156;p13"/>
          <p:cNvSpPr txBox="1">
            <a:spLocks noGrp="1"/>
          </p:cNvSpPr>
          <p:nvPr>
            <p:ph type="title" idx="9" hasCustomPrompt="1"/>
          </p:nvPr>
        </p:nvSpPr>
        <p:spPr>
          <a:xfrm>
            <a:off x="875513" y="1706213"/>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800">
                <a:solidFill>
                  <a:schemeClr val="l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57" name="Google Shape;157;p13"/>
          <p:cNvSpPr txBox="1">
            <a:spLocks noGrp="1"/>
          </p:cNvSpPr>
          <p:nvPr>
            <p:ph type="title" idx="13" hasCustomPrompt="1"/>
          </p:nvPr>
        </p:nvSpPr>
        <p:spPr>
          <a:xfrm>
            <a:off x="4697863" y="1706213"/>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800">
                <a:solidFill>
                  <a:schemeClr val="l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58" name="Google Shape;158;p13"/>
          <p:cNvSpPr txBox="1">
            <a:spLocks noGrp="1"/>
          </p:cNvSpPr>
          <p:nvPr>
            <p:ph type="title" idx="14" hasCustomPrompt="1"/>
          </p:nvPr>
        </p:nvSpPr>
        <p:spPr>
          <a:xfrm>
            <a:off x="875513" y="3250800"/>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800">
                <a:solidFill>
                  <a:schemeClr val="l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59" name="Google Shape;159;p13"/>
          <p:cNvSpPr txBox="1">
            <a:spLocks noGrp="1"/>
          </p:cNvSpPr>
          <p:nvPr>
            <p:ph type="title" idx="15" hasCustomPrompt="1"/>
          </p:nvPr>
        </p:nvSpPr>
        <p:spPr>
          <a:xfrm>
            <a:off x="4697863" y="3250811"/>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800">
                <a:solidFill>
                  <a:schemeClr val="l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grpSp>
        <p:nvGrpSpPr>
          <p:cNvPr id="160" name="Google Shape;160;p13"/>
          <p:cNvGrpSpPr/>
          <p:nvPr/>
        </p:nvGrpSpPr>
        <p:grpSpPr>
          <a:xfrm>
            <a:off x="7765468" y="-114050"/>
            <a:ext cx="1514865" cy="1307101"/>
            <a:chOff x="7765468" y="-114050"/>
            <a:chExt cx="1514865" cy="1307101"/>
          </a:xfrm>
        </p:grpSpPr>
        <p:sp>
          <p:nvSpPr>
            <p:cNvPr id="161" name="Google Shape;161;p13"/>
            <p:cNvSpPr/>
            <p:nvPr/>
          </p:nvSpPr>
          <p:spPr>
            <a:xfrm flipH="1">
              <a:off x="8007018" y="-76700"/>
              <a:ext cx="1225533" cy="105745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flipH="1">
              <a:off x="7765468" y="-114050"/>
              <a:ext cx="1514865" cy="130710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3"/>
          <p:cNvGrpSpPr/>
          <p:nvPr/>
        </p:nvGrpSpPr>
        <p:grpSpPr>
          <a:xfrm>
            <a:off x="-145873" y="4286114"/>
            <a:ext cx="1044528" cy="1152843"/>
            <a:chOff x="374477" y="4322264"/>
            <a:chExt cx="1044528" cy="1152843"/>
          </a:xfrm>
        </p:grpSpPr>
        <p:sp>
          <p:nvSpPr>
            <p:cNvPr id="164" name="Google Shape;164;p13"/>
            <p:cNvSpPr/>
            <p:nvPr/>
          </p:nvSpPr>
          <p:spPr>
            <a:xfrm rot="824101">
              <a:off x="489265" y="4378964"/>
              <a:ext cx="602814" cy="1039443"/>
            </a:xfrm>
            <a:custGeom>
              <a:avLst/>
              <a:gdLst/>
              <a:ahLst/>
              <a:cxnLst/>
              <a:rect l="l" t="t" r="r" b="b"/>
              <a:pathLst>
                <a:path w="5422" h="9349" fill="none" extrusionOk="0">
                  <a:moveTo>
                    <a:pt x="0" y="9348"/>
                  </a:moveTo>
                  <a:cubicBezTo>
                    <a:pt x="0" y="9348"/>
                    <a:pt x="4368" y="3794"/>
                    <a:pt x="5422" y="0"/>
                  </a:cubicBezTo>
                </a:path>
              </a:pathLst>
            </a:custGeom>
            <a:noFill/>
            <a:ln w="825" cap="rnd" cmpd="sng">
              <a:solidFill>
                <a:schemeClr val="accent4"/>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3"/>
            <p:cNvSpPr/>
            <p:nvPr/>
          </p:nvSpPr>
          <p:spPr>
            <a:xfrm rot="824101">
              <a:off x="1158433" y="4388783"/>
              <a:ext cx="145756" cy="104511"/>
            </a:xfrm>
            <a:custGeom>
              <a:avLst/>
              <a:gdLst/>
              <a:ahLst/>
              <a:cxnLst/>
              <a:rect l="l" t="t" r="r" b="b"/>
              <a:pathLst>
                <a:path w="1311" h="940" extrusionOk="0">
                  <a:moveTo>
                    <a:pt x="383" y="1"/>
                  </a:moveTo>
                  <a:cubicBezTo>
                    <a:pt x="277" y="1"/>
                    <a:pt x="173" y="50"/>
                    <a:pt x="128" y="161"/>
                  </a:cubicBezTo>
                  <a:cubicBezTo>
                    <a:pt x="0" y="460"/>
                    <a:pt x="446" y="940"/>
                    <a:pt x="446" y="940"/>
                  </a:cubicBezTo>
                  <a:cubicBezTo>
                    <a:pt x="446" y="940"/>
                    <a:pt x="1097" y="925"/>
                    <a:pt x="1225" y="621"/>
                  </a:cubicBezTo>
                  <a:cubicBezTo>
                    <a:pt x="1311" y="418"/>
                    <a:pt x="1129" y="217"/>
                    <a:pt x="936" y="217"/>
                  </a:cubicBezTo>
                  <a:cubicBezTo>
                    <a:pt x="841" y="217"/>
                    <a:pt x="743" y="266"/>
                    <a:pt x="674" y="389"/>
                  </a:cubicBezTo>
                  <a:cubicBezTo>
                    <a:pt x="762" y="151"/>
                    <a:pt x="568" y="1"/>
                    <a:pt x="3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3"/>
            <p:cNvSpPr/>
            <p:nvPr/>
          </p:nvSpPr>
          <p:spPr>
            <a:xfrm rot="824101">
              <a:off x="577271" y="4523453"/>
              <a:ext cx="750682" cy="857327"/>
            </a:xfrm>
            <a:custGeom>
              <a:avLst/>
              <a:gdLst/>
              <a:ahLst/>
              <a:cxnLst/>
              <a:rect l="l" t="t" r="r" b="b"/>
              <a:pathLst>
                <a:path w="6752" h="7711" extrusionOk="0">
                  <a:moveTo>
                    <a:pt x="5862" y="1"/>
                  </a:moveTo>
                  <a:cubicBezTo>
                    <a:pt x="5480" y="1"/>
                    <a:pt x="4830" y="230"/>
                    <a:pt x="4107" y="1183"/>
                  </a:cubicBezTo>
                  <a:cubicBezTo>
                    <a:pt x="4050" y="1268"/>
                    <a:pt x="4411" y="2194"/>
                    <a:pt x="4354" y="2289"/>
                  </a:cubicBezTo>
                  <a:cubicBezTo>
                    <a:pt x="4353" y="2291"/>
                    <a:pt x="4351" y="2292"/>
                    <a:pt x="4349" y="2292"/>
                  </a:cubicBezTo>
                  <a:cubicBezTo>
                    <a:pt x="4290" y="2292"/>
                    <a:pt x="3874" y="1544"/>
                    <a:pt x="3813" y="1544"/>
                  </a:cubicBezTo>
                  <a:cubicBezTo>
                    <a:pt x="3811" y="1544"/>
                    <a:pt x="3809" y="1546"/>
                    <a:pt x="3808" y="1548"/>
                  </a:cubicBezTo>
                  <a:cubicBezTo>
                    <a:pt x="2925" y="3172"/>
                    <a:pt x="2099" y="5873"/>
                    <a:pt x="0" y="7710"/>
                  </a:cubicBezTo>
                  <a:cubicBezTo>
                    <a:pt x="2260" y="7326"/>
                    <a:pt x="4211" y="5593"/>
                    <a:pt x="5507" y="3670"/>
                  </a:cubicBezTo>
                  <a:cubicBezTo>
                    <a:pt x="5555" y="3599"/>
                    <a:pt x="4947" y="3642"/>
                    <a:pt x="4995" y="3570"/>
                  </a:cubicBezTo>
                  <a:cubicBezTo>
                    <a:pt x="5028" y="3514"/>
                    <a:pt x="5721" y="3347"/>
                    <a:pt x="5754" y="3295"/>
                  </a:cubicBezTo>
                  <a:cubicBezTo>
                    <a:pt x="5973" y="2939"/>
                    <a:pt x="6177" y="2574"/>
                    <a:pt x="6362" y="2198"/>
                  </a:cubicBezTo>
                  <a:cubicBezTo>
                    <a:pt x="6386" y="2146"/>
                    <a:pt x="6495" y="1904"/>
                    <a:pt x="6519" y="1838"/>
                  </a:cubicBezTo>
                  <a:cubicBezTo>
                    <a:pt x="6704" y="1363"/>
                    <a:pt x="6751" y="513"/>
                    <a:pt x="6182" y="81"/>
                  </a:cubicBezTo>
                  <a:cubicBezTo>
                    <a:pt x="6128" y="39"/>
                    <a:pt x="6017" y="1"/>
                    <a:pt x="58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3"/>
            <p:cNvSpPr/>
            <p:nvPr/>
          </p:nvSpPr>
          <p:spPr>
            <a:xfrm rot="824101">
              <a:off x="528493" y="4501168"/>
              <a:ext cx="439269" cy="725020"/>
            </a:xfrm>
            <a:custGeom>
              <a:avLst/>
              <a:gdLst/>
              <a:ahLst/>
              <a:cxnLst/>
              <a:rect l="l" t="t" r="r" b="b"/>
              <a:pathLst>
                <a:path w="3951" h="6521" extrusionOk="0">
                  <a:moveTo>
                    <a:pt x="3228" y="1"/>
                  </a:moveTo>
                  <a:cubicBezTo>
                    <a:pt x="2972" y="1"/>
                    <a:pt x="2449" y="217"/>
                    <a:pt x="2004" y="1147"/>
                  </a:cubicBezTo>
                  <a:cubicBezTo>
                    <a:pt x="1976" y="1218"/>
                    <a:pt x="2379" y="1835"/>
                    <a:pt x="2356" y="1911"/>
                  </a:cubicBezTo>
                  <a:cubicBezTo>
                    <a:pt x="2355" y="1913"/>
                    <a:pt x="2353" y="1914"/>
                    <a:pt x="2350" y="1914"/>
                  </a:cubicBezTo>
                  <a:cubicBezTo>
                    <a:pt x="2297" y="1914"/>
                    <a:pt x="1897" y="1457"/>
                    <a:pt x="1848" y="1457"/>
                  </a:cubicBezTo>
                  <a:cubicBezTo>
                    <a:pt x="1845" y="1457"/>
                    <a:pt x="1844" y="1458"/>
                    <a:pt x="1843" y="1460"/>
                  </a:cubicBezTo>
                  <a:cubicBezTo>
                    <a:pt x="1444" y="2775"/>
                    <a:pt x="1249" y="4869"/>
                    <a:pt x="1" y="6521"/>
                  </a:cubicBezTo>
                  <a:cubicBezTo>
                    <a:pt x="1591" y="5899"/>
                    <a:pt x="2750" y="4342"/>
                    <a:pt x="3405" y="2747"/>
                  </a:cubicBezTo>
                  <a:cubicBezTo>
                    <a:pt x="3410" y="2735"/>
                    <a:pt x="3395" y="2731"/>
                    <a:pt x="3369" y="2731"/>
                  </a:cubicBezTo>
                  <a:cubicBezTo>
                    <a:pt x="3294" y="2731"/>
                    <a:pt x="3122" y="2767"/>
                    <a:pt x="3049" y="2767"/>
                  </a:cubicBezTo>
                  <a:cubicBezTo>
                    <a:pt x="3023" y="2767"/>
                    <a:pt x="3010" y="2763"/>
                    <a:pt x="3016" y="2751"/>
                  </a:cubicBezTo>
                  <a:cubicBezTo>
                    <a:pt x="3030" y="2704"/>
                    <a:pt x="3509" y="2481"/>
                    <a:pt x="3523" y="2438"/>
                  </a:cubicBezTo>
                  <a:cubicBezTo>
                    <a:pt x="3633" y="2144"/>
                    <a:pt x="3728" y="1845"/>
                    <a:pt x="3804" y="1545"/>
                  </a:cubicBezTo>
                  <a:cubicBezTo>
                    <a:pt x="3813" y="1503"/>
                    <a:pt x="3856" y="1308"/>
                    <a:pt x="3861" y="1256"/>
                  </a:cubicBezTo>
                  <a:cubicBezTo>
                    <a:pt x="3951" y="529"/>
                    <a:pt x="3623" y="183"/>
                    <a:pt x="3353" y="26"/>
                  </a:cubicBezTo>
                  <a:cubicBezTo>
                    <a:pt x="3326" y="11"/>
                    <a:pt x="3283" y="1"/>
                    <a:pt x="32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3"/>
            <p:cNvSpPr/>
            <p:nvPr/>
          </p:nvSpPr>
          <p:spPr>
            <a:xfrm rot="824101">
              <a:off x="590623" y="4548632"/>
              <a:ext cx="343210" cy="643968"/>
            </a:xfrm>
            <a:custGeom>
              <a:avLst/>
              <a:gdLst/>
              <a:ahLst/>
              <a:cxnLst/>
              <a:rect l="l" t="t" r="r" b="b"/>
              <a:pathLst>
                <a:path w="3087" h="5792" extrusionOk="0">
                  <a:moveTo>
                    <a:pt x="2704" y="1"/>
                  </a:moveTo>
                  <a:cubicBezTo>
                    <a:pt x="2689" y="1"/>
                    <a:pt x="2678" y="13"/>
                    <a:pt x="2678" y="25"/>
                  </a:cubicBezTo>
                  <a:cubicBezTo>
                    <a:pt x="2574" y="704"/>
                    <a:pt x="2412" y="1374"/>
                    <a:pt x="2189" y="2024"/>
                  </a:cubicBezTo>
                  <a:cubicBezTo>
                    <a:pt x="2146" y="2152"/>
                    <a:pt x="2099" y="2280"/>
                    <a:pt x="2047" y="2418"/>
                  </a:cubicBezTo>
                  <a:cubicBezTo>
                    <a:pt x="1985" y="2209"/>
                    <a:pt x="1819" y="1782"/>
                    <a:pt x="1482" y="1469"/>
                  </a:cubicBezTo>
                  <a:cubicBezTo>
                    <a:pt x="1477" y="1461"/>
                    <a:pt x="1470" y="1458"/>
                    <a:pt x="1462" y="1458"/>
                  </a:cubicBezTo>
                  <a:cubicBezTo>
                    <a:pt x="1454" y="1458"/>
                    <a:pt x="1446" y="1461"/>
                    <a:pt x="1439" y="1469"/>
                  </a:cubicBezTo>
                  <a:cubicBezTo>
                    <a:pt x="1434" y="1478"/>
                    <a:pt x="1430" y="1492"/>
                    <a:pt x="1439" y="1502"/>
                  </a:cubicBezTo>
                  <a:cubicBezTo>
                    <a:pt x="1439" y="1502"/>
                    <a:pt x="1439" y="1506"/>
                    <a:pt x="1444" y="1506"/>
                  </a:cubicBezTo>
                  <a:cubicBezTo>
                    <a:pt x="1814" y="1858"/>
                    <a:pt x="1971" y="2352"/>
                    <a:pt x="2013" y="2508"/>
                  </a:cubicBezTo>
                  <a:cubicBezTo>
                    <a:pt x="1961" y="2641"/>
                    <a:pt x="1900" y="2784"/>
                    <a:pt x="1843" y="2926"/>
                  </a:cubicBezTo>
                  <a:cubicBezTo>
                    <a:pt x="1790" y="2712"/>
                    <a:pt x="1629" y="2214"/>
                    <a:pt x="1401" y="1858"/>
                  </a:cubicBezTo>
                  <a:cubicBezTo>
                    <a:pt x="1398" y="1851"/>
                    <a:pt x="1389" y="1846"/>
                    <a:pt x="1379" y="1846"/>
                  </a:cubicBezTo>
                  <a:cubicBezTo>
                    <a:pt x="1375" y="1846"/>
                    <a:pt x="1372" y="1847"/>
                    <a:pt x="1368" y="1848"/>
                  </a:cubicBezTo>
                  <a:cubicBezTo>
                    <a:pt x="1358" y="1858"/>
                    <a:pt x="1354" y="1872"/>
                    <a:pt x="1363" y="1882"/>
                  </a:cubicBezTo>
                  <a:cubicBezTo>
                    <a:pt x="1634" y="2304"/>
                    <a:pt x="1786" y="2879"/>
                    <a:pt x="1809" y="2997"/>
                  </a:cubicBezTo>
                  <a:cubicBezTo>
                    <a:pt x="1420" y="3880"/>
                    <a:pt x="841" y="4891"/>
                    <a:pt x="10" y="5741"/>
                  </a:cubicBezTo>
                  <a:cubicBezTo>
                    <a:pt x="1" y="5751"/>
                    <a:pt x="1" y="5765"/>
                    <a:pt x="5" y="5774"/>
                  </a:cubicBezTo>
                  <a:cubicBezTo>
                    <a:pt x="10" y="5779"/>
                    <a:pt x="10" y="5779"/>
                    <a:pt x="10" y="5784"/>
                  </a:cubicBezTo>
                  <a:cubicBezTo>
                    <a:pt x="17" y="5789"/>
                    <a:pt x="25" y="5791"/>
                    <a:pt x="33" y="5791"/>
                  </a:cubicBezTo>
                  <a:cubicBezTo>
                    <a:pt x="41" y="5791"/>
                    <a:pt x="48" y="5789"/>
                    <a:pt x="53" y="5784"/>
                  </a:cubicBezTo>
                  <a:cubicBezTo>
                    <a:pt x="1050" y="4763"/>
                    <a:pt x="1681" y="3524"/>
                    <a:pt x="2066" y="2532"/>
                  </a:cubicBezTo>
                  <a:cubicBezTo>
                    <a:pt x="2070" y="2527"/>
                    <a:pt x="2075" y="2518"/>
                    <a:pt x="2075" y="2513"/>
                  </a:cubicBezTo>
                  <a:cubicBezTo>
                    <a:pt x="2137" y="2347"/>
                    <a:pt x="2194" y="2190"/>
                    <a:pt x="2241" y="2043"/>
                  </a:cubicBezTo>
                  <a:cubicBezTo>
                    <a:pt x="2279" y="1934"/>
                    <a:pt x="2313" y="1829"/>
                    <a:pt x="2346" y="1730"/>
                  </a:cubicBezTo>
                  <a:cubicBezTo>
                    <a:pt x="2555" y="1549"/>
                    <a:pt x="2792" y="1397"/>
                    <a:pt x="3044" y="1279"/>
                  </a:cubicBezTo>
                  <a:cubicBezTo>
                    <a:pt x="3072" y="1264"/>
                    <a:pt x="3086" y="1255"/>
                    <a:pt x="3082" y="1231"/>
                  </a:cubicBezTo>
                  <a:cubicBezTo>
                    <a:pt x="3078" y="1219"/>
                    <a:pt x="3067" y="1211"/>
                    <a:pt x="3056" y="1211"/>
                  </a:cubicBezTo>
                  <a:cubicBezTo>
                    <a:pt x="3053" y="1211"/>
                    <a:pt x="3051" y="1211"/>
                    <a:pt x="3048" y="1212"/>
                  </a:cubicBezTo>
                  <a:cubicBezTo>
                    <a:pt x="3044" y="1212"/>
                    <a:pt x="3039" y="1212"/>
                    <a:pt x="3034" y="1217"/>
                  </a:cubicBezTo>
                  <a:lnTo>
                    <a:pt x="3020" y="1226"/>
                  </a:lnTo>
                  <a:cubicBezTo>
                    <a:pt x="2787" y="1331"/>
                    <a:pt x="2574" y="1469"/>
                    <a:pt x="2374" y="1625"/>
                  </a:cubicBezTo>
                  <a:cubicBezTo>
                    <a:pt x="2536" y="1103"/>
                    <a:pt x="2654" y="571"/>
                    <a:pt x="2735" y="35"/>
                  </a:cubicBezTo>
                  <a:cubicBezTo>
                    <a:pt x="2740" y="16"/>
                    <a:pt x="2726" y="2"/>
                    <a:pt x="2711" y="2"/>
                  </a:cubicBezTo>
                  <a:cubicBezTo>
                    <a:pt x="2709" y="1"/>
                    <a:pt x="2706" y="1"/>
                    <a:pt x="2704" y="1"/>
                  </a:cubicBezTo>
                  <a:close/>
                </a:path>
              </a:pathLst>
            </a:custGeom>
            <a:solidFill>
              <a:srgbClr val="00000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3"/>
            <p:cNvSpPr/>
            <p:nvPr/>
          </p:nvSpPr>
          <p:spPr>
            <a:xfrm rot="824101">
              <a:off x="668331" y="4586540"/>
              <a:ext cx="588138" cy="766268"/>
            </a:xfrm>
            <a:custGeom>
              <a:avLst/>
              <a:gdLst/>
              <a:ahLst/>
              <a:cxnLst/>
              <a:rect l="l" t="t" r="r" b="b"/>
              <a:pathLst>
                <a:path w="5290" h="6892" extrusionOk="0">
                  <a:moveTo>
                    <a:pt x="5122" y="1"/>
                  </a:moveTo>
                  <a:cubicBezTo>
                    <a:pt x="5108" y="1"/>
                    <a:pt x="5094" y="8"/>
                    <a:pt x="5085" y="23"/>
                  </a:cubicBezTo>
                  <a:cubicBezTo>
                    <a:pt x="5085" y="33"/>
                    <a:pt x="4706" y="1139"/>
                    <a:pt x="3899" y="2521"/>
                  </a:cubicBezTo>
                  <a:cubicBezTo>
                    <a:pt x="3808" y="2672"/>
                    <a:pt x="3713" y="2834"/>
                    <a:pt x="3609" y="2995"/>
                  </a:cubicBezTo>
                  <a:cubicBezTo>
                    <a:pt x="3580" y="2701"/>
                    <a:pt x="3481" y="2098"/>
                    <a:pt x="3125" y="1590"/>
                  </a:cubicBezTo>
                  <a:cubicBezTo>
                    <a:pt x="3115" y="1578"/>
                    <a:pt x="3103" y="1572"/>
                    <a:pt x="3091" y="1572"/>
                  </a:cubicBezTo>
                  <a:cubicBezTo>
                    <a:pt x="3067" y="1572"/>
                    <a:pt x="3044" y="1595"/>
                    <a:pt x="3053" y="1623"/>
                  </a:cubicBezTo>
                  <a:cubicBezTo>
                    <a:pt x="3053" y="1628"/>
                    <a:pt x="3058" y="1633"/>
                    <a:pt x="3058" y="1637"/>
                  </a:cubicBezTo>
                  <a:cubicBezTo>
                    <a:pt x="3457" y="2198"/>
                    <a:pt x="3523" y="2891"/>
                    <a:pt x="3538" y="3109"/>
                  </a:cubicBezTo>
                  <a:cubicBezTo>
                    <a:pt x="3429" y="3271"/>
                    <a:pt x="3315" y="3442"/>
                    <a:pt x="3196" y="3612"/>
                  </a:cubicBezTo>
                  <a:cubicBezTo>
                    <a:pt x="3186" y="3323"/>
                    <a:pt x="3115" y="2620"/>
                    <a:pt x="2911" y="2088"/>
                  </a:cubicBezTo>
                  <a:cubicBezTo>
                    <a:pt x="2907" y="2074"/>
                    <a:pt x="2895" y="2068"/>
                    <a:pt x="2882" y="2068"/>
                  </a:cubicBezTo>
                  <a:cubicBezTo>
                    <a:pt x="2877" y="2068"/>
                    <a:pt x="2873" y="2068"/>
                    <a:pt x="2868" y="2069"/>
                  </a:cubicBezTo>
                  <a:cubicBezTo>
                    <a:pt x="2854" y="2074"/>
                    <a:pt x="2845" y="2093"/>
                    <a:pt x="2849" y="2112"/>
                  </a:cubicBezTo>
                  <a:cubicBezTo>
                    <a:pt x="3091" y="2739"/>
                    <a:pt x="3134" y="3541"/>
                    <a:pt x="3134" y="3698"/>
                  </a:cubicBezTo>
                  <a:cubicBezTo>
                    <a:pt x="2384" y="4757"/>
                    <a:pt x="1349" y="5929"/>
                    <a:pt x="20" y="6822"/>
                  </a:cubicBezTo>
                  <a:cubicBezTo>
                    <a:pt x="6" y="6831"/>
                    <a:pt x="1" y="6845"/>
                    <a:pt x="6" y="6864"/>
                  </a:cubicBezTo>
                  <a:cubicBezTo>
                    <a:pt x="6" y="6869"/>
                    <a:pt x="6" y="6869"/>
                    <a:pt x="10" y="6874"/>
                  </a:cubicBezTo>
                  <a:cubicBezTo>
                    <a:pt x="16" y="6885"/>
                    <a:pt x="29" y="6892"/>
                    <a:pt x="41" y="6892"/>
                  </a:cubicBezTo>
                  <a:cubicBezTo>
                    <a:pt x="49" y="6892"/>
                    <a:pt x="57" y="6889"/>
                    <a:pt x="63" y="6883"/>
                  </a:cubicBezTo>
                  <a:cubicBezTo>
                    <a:pt x="1653" y="5820"/>
                    <a:pt x="2821" y="4358"/>
                    <a:pt x="3599" y="3157"/>
                  </a:cubicBezTo>
                  <a:cubicBezTo>
                    <a:pt x="3609" y="3152"/>
                    <a:pt x="3614" y="3142"/>
                    <a:pt x="3614" y="3128"/>
                  </a:cubicBezTo>
                  <a:cubicBezTo>
                    <a:pt x="3742" y="2934"/>
                    <a:pt x="3861" y="2739"/>
                    <a:pt x="3965" y="2558"/>
                  </a:cubicBezTo>
                  <a:cubicBezTo>
                    <a:pt x="4046" y="2430"/>
                    <a:pt x="4117" y="2302"/>
                    <a:pt x="4183" y="2174"/>
                  </a:cubicBezTo>
                  <a:cubicBezTo>
                    <a:pt x="4516" y="1994"/>
                    <a:pt x="4862" y="1861"/>
                    <a:pt x="5228" y="1770"/>
                  </a:cubicBezTo>
                  <a:cubicBezTo>
                    <a:pt x="5266" y="1761"/>
                    <a:pt x="5290" y="1756"/>
                    <a:pt x="5290" y="1723"/>
                  </a:cubicBezTo>
                  <a:cubicBezTo>
                    <a:pt x="5285" y="1704"/>
                    <a:pt x="5271" y="1685"/>
                    <a:pt x="5252" y="1685"/>
                  </a:cubicBezTo>
                  <a:cubicBezTo>
                    <a:pt x="5242" y="1685"/>
                    <a:pt x="5237" y="1685"/>
                    <a:pt x="5233" y="1690"/>
                  </a:cubicBezTo>
                  <a:lnTo>
                    <a:pt x="5209" y="1694"/>
                  </a:lnTo>
                  <a:cubicBezTo>
                    <a:pt x="4877" y="1775"/>
                    <a:pt x="4558" y="1894"/>
                    <a:pt x="4255" y="2046"/>
                  </a:cubicBezTo>
                  <a:cubicBezTo>
                    <a:pt x="4606" y="1405"/>
                    <a:pt x="4910" y="735"/>
                    <a:pt x="5161" y="47"/>
                  </a:cubicBezTo>
                  <a:cubicBezTo>
                    <a:pt x="5167" y="20"/>
                    <a:pt x="5145" y="1"/>
                    <a:pt x="5122" y="1"/>
                  </a:cubicBezTo>
                  <a:close/>
                </a:path>
              </a:pathLst>
            </a:custGeom>
            <a:solidFill>
              <a:srgbClr val="00000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3"/>
            <p:cNvSpPr/>
            <p:nvPr/>
          </p:nvSpPr>
          <p:spPr>
            <a:xfrm rot="824101">
              <a:off x="1182149" y="4675609"/>
              <a:ext cx="43916" cy="35356"/>
            </a:xfrm>
            <a:custGeom>
              <a:avLst/>
              <a:gdLst/>
              <a:ahLst/>
              <a:cxnLst/>
              <a:rect l="l" t="t" r="r" b="b"/>
              <a:pathLst>
                <a:path w="395" h="318" extrusionOk="0">
                  <a:moveTo>
                    <a:pt x="144" y="1"/>
                  </a:moveTo>
                  <a:cubicBezTo>
                    <a:pt x="118" y="1"/>
                    <a:pt x="92" y="7"/>
                    <a:pt x="72" y="23"/>
                  </a:cubicBezTo>
                  <a:cubicBezTo>
                    <a:pt x="1" y="85"/>
                    <a:pt x="10" y="199"/>
                    <a:pt x="86" y="256"/>
                  </a:cubicBezTo>
                  <a:cubicBezTo>
                    <a:pt x="144" y="301"/>
                    <a:pt x="196" y="318"/>
                    <a:pt x="231" y="318"/>
                  </a:cubicBezTo>
                  <a:cubicBezTo>
                    <a:pt x="247" y="318"/>
                    <a:pt x="259" y="314"/>
                    <a:pt x="267" y="308"/>
                  </a:cubicBezTo>
                  <a:cubicBezTo>
                    <a:pt x="395" y="228"/>
                    <a:pt x="366" y="128"/>
                    <a:pt x="309" y="71"/>
                  </a:cubicBezTo>
                  <a:cubicBezTo>
                    <a:pt x="273" y="35"/>
                    <a:pt x="205" y="1"/>
                    <a:pt x="1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3"/>
            <p:cNvSpPr/>
            <p:nvPr/>
          </p:nvSpPr>
          <p:spPr>
            <a:xfrm rot="824101">
              <a:off x="1138743" y="4684006"/>
              <a:ext cx="32353" cy="23015"/>
            </a:xfrm>
            <a:custGeom>
              <a:avLst/>
              <a:gdLst/>
              <a:ahLst/>
              <a:cxnLst/>
              <a:rect l="l" t="t" r="r" b="b"/>
              <a:pathLst>
                <a:path w="291" h="207" extrusionOk="0">
                  <a:moveTo>
                    <a:pt x="109" y="0"/>
                  </a:moveTo>
                  <a:cubicBezTo>
                    <a:pt x="99" y="0"/>
                    <a:pt x="89" y="2"/>
                    <a:pt x="79" y="5"/>
                  </a:cubicBezTo>
                  <a:cubicBezTo>
                    <a:pt x="1" y="34"/>
                    <a:pt x="30" y="207"/>
                    <a:pt x="127" y="207"/>
                  </a:cubicBezTo>
                  <a:cubicBezTo>
                    <a:pt x="142" y="207"/>
                    <a:pt x="157" y="203"/>
                    <a:pt x="174" y="195"/>
                  </a:cubicBezTo>
                  <a:cubicBezTo>
                    <a:pt x="290" y="130"/>
                    <a:pt x="201" y="0"/>
                    <a:pt x="1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3"/>
            <p:cNvSpPr/>
            <p:nvPr/>
          </p:nvSpPr>
          <p:spPr>
            <a:xfrm rot="824101">
              <a:off x="1242022" y="4691188"/>
              <a:ext cx="20568" cy="13453"/>
            </a:xfrm>
            <a:custGeom>
              <a:avLst/>
              <a:gdLst/>
              <a:ahLst/>
              <a:cxnLst/>
              <a:rect l="l" t="t" r="r" b="b"/>
              <a:pathLst>
                <a:path w="185" h="121" extrusionOk="0">
                  <a:moveTo>
                    <a:pt x="81" y="0"/>
                  </a:moveTo>
                  <a:cubicBezTo>
                    <a:pt x="67" y="0"/>
                    <a:pt x="54" y="5"/>
                    <a:pt x="44" y="16"/>
                  </a:cubicBezTo>
                  <a:cubicBezTo>
                    <a:pt x="1" y="63"/>
                    <a:pt x="40" y="121"/>
                    <a:pt x="86" y="121"/>
                  </a:cubicBezTo>
                  <a:cubicBezTo>
                    <a:pt x="100" y="121"/>
                    <a:pt x="116" y="115"/>
                    <a:pt x="129" y="101"/>
                  </a:cubicBezTo>
                  <a:cubicBezTo>
                    <a:pt x="184" y="54"/>
                    <a:pt x="129" y="0"/>
                    <a:pt x="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3"/>
            <p:cNvSpPr/>
            <p:nvPr/>
          </p:nvSpPr>
          <p:spPr>
            <a:xfrm rot="824101">
              <a:off x="1118938" y="4725433"/>
              <a:ext cx="17010" cy="12341"/>
            </a:xfrm>
            <a:custGeom>
              <a:avLst/>
              <a:gdLst/>
              <a:ahLst/>
              <a:cxnLst/>
              <a:rect l="l" t="t" r="r" b="b"/>
              <a:pathLst>
                <a:path w="153" h="111" extrusionOk="0">
                  <a:moveTo>
                    <a:pt x="59" y="0"/>
                  </a:moveTo>
                  <a:cubicBezTo>
                    <a:pt x="58" y="0"/>
                    <a:pt x="56" y="0"/>
                    <a:pt x="55" y="1"/>
                  </a:cubicBezTo>
                  <a:cubicBezTo>
                    <a:pt x="1" y="5"/>
                    <a:pt x="6" y="111"/>
                    <a:pt x="71" y="111"/>
                  </a:cubicBezTo>
                  <a:cubicBezTo>
                    <a:pt x="75" y="111"/>
                    <a:pt x="79" y="111"/>
                    <a:pt x="83" y="110"/>
                  </a:cubicBezTo>
                  <a:cubicBezTo>
                    <a:pt x="153" y="91"/>
                    <a:pt x="118" y="0"/>
                    <a:pt x="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p:nvPr/>
          </p:nvSpPr>
          <p:spPr>
            <a:xfrm rot="824101">
              <a:off x="1140681" y="4736006"/>
              <a:ext cx="67931" cy="47920"/>
            </a:xfrm>
            <a:custGeom>
              <a:avLst/>
              <a:gdLst/>
              <a:ahLst/>
              <a:cxnLst/>
              <a:rect l="l" t="t" r="r" b="b"/>
              <a:pathLst>
                <a:path w="611" h="431" extrusionOk="0">
                  <a:moveTo>
                    <a:pt x="304" y="0"/>
                  </a:moveTo>
                  <a:cubicBezTo>
                    <a:pt x="272" y="0"/>
                    <a:pt x="237" y="9"/>
                    <a:pt x="200" y="28"/>
                  </a:cubicBezTo>
                  <a:cubicBezTo>
                    <a:pt x="0" y="136"/>
                    <a:pt x="151" y="431"/>
                    <a:pt x="342" y="431"/>
                  </a:cubicBezTo>
                  <a:cubicBezTo>
                    <a:pt x="368" y="431"/>
                    <a:pt x="396" y="425"/>
                    <a:pt x="423" y="412"/>
                  </a:cubicBezTo>
                  <a:cubicBezTo>
                    <a:pt x="611" y="318"/>
                    <a:pt x="504" y="0"/>
                    <a:pt x="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3"/>
            <p:cNvSpPr/>
            <p:nvPr/>
          </p:nvSpPr>
          <p:spPr>
            <a:xfrm rot="824101">
              <a:off x="1199317" y="4737758"/>
              <a:ext cx="31686" cy="22904"/>
            </a:xfrm>
            <a:custGeom>
              <a:avLst/>
              <a:gdLst/>
              <a:ahLst/>
              <a:cxnLst/>
              <a:rect l="l" t="t" r="r" b="b"/>
              <a:pathLst>
                <a:path w="285" h="206" extrusionOk="0">
                  <a:moveTo>
                    <a:pt x="124" y="0"/>
                  </a:moveTo>
                  <a:cubicBezTo>
                    <a:pt x="107" y="0"/>
                    <a:pt x="89" y="5"/>
                    <a:pt x="72" y="15"/>
                  </a:cubicBezTo>
                  <a:cubicBezTo>
                    <a:pt x="0" y="59"/>
                    <a:pt x="78" y="205"/>
                    <a:pt x="161" y="205"/>
                  </a:cubicBezTo>
                  <a:cubicBezTo>
                    <a:pt x="177" y="205"/>
                    <a:pt x="194" y="199"/>
                    <a:pt x="209" y="186"/>
                  </a:cubicBezTo>
                  <a:cubicBezTo>
                    <a:pt x="285" y="115"/>
                    <a:pt x="211" y="0"/>
                    <a:pt x="1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3"/>
          <p:cNvGrpSpPr/>
          <p:nvPr/>
        </p:nvGrpSpPr>
        <p:grpSpPr>
          <a:xfrm>
            <a:off x="7831195" y="4331380"/>
            <a:ext cx="839056" cy="737083"/>
            <a:chOff x="5714445" y="186905"/>
            <a:chExt cx="839056" cy="737083"/>
          </a:xfrm>
        </p:grpSpPr>
        <p:sp>
          <p:nvSpPr>
            <p:cNvPr id="177" name="Google Shape;177;p13"/>
            <p:cNvSpPr/>
            <p:nvPr/>
          </p:nvSpPr>
          <p:spPr>
            <a:xfrm>
              <a:off x="6264373" y="186905"/>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a:off x="5814076" y="213083"/>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6028382" y="434032"/>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3"/>
            <p:cNvSpPr/>
            <p:nvPr/>
          </p:nvSpPr>
          <p:spPr>
            <a:xfrm>
              <a:off x="6425151" y="531124"/>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5714445" y="617667"/>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6090505" y="775907"/>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
  <p:cSld name="CUSTOM_3">
    <p:spTree>
      <p:nvGrpSpPr>
        <p:cNvPr id="1" name="Shape 183"/>
        <p:cNvGrpSpPr/>
        <p:nvPr/>
      </p:nvGrpSpPr>
      <p:grpSpPr>
        <a:xfrm>
          <a:off x="0" y="0"/>
          <a:ext cx="0" cy="0"/>
          <a:chOff x="0" y="0"/>
          <a:chExt cx="0" cy="0"/>
        </a:xfrm>
      </p:grpSpPr>
      <p:sp>
        <p:nvSpPr>
          <p:cNvPr id="184" name="Google Shape;184;p14"/>
          <p:cNvSpPr txBox="1">
            <a:spLocks noGrp="1"/>
          </p:cNvSpPr>
          <p:nvPr>
            <p:ph type="title"/>
          </p:nvPr>
        </p:nvSpPr>
        <p:spPr>
          <a:xfrm>
            <a:off x="1418100" y="1531100"/>
            <a:ext cx="3474900" cy="1125000"/>
          </a:xfrm>
          <a:prstGeom prst="rect">
            <a:avLst/>
          </a:prstGeom>
        </p:spPr>
        <p:txBody>
          <a:bodyPr spcFirstLastPara="1" wrap="square" lIns="91425" tIns="91425" rIns="91425" bIns="91425" anchor="ctr" anchorCtr="0">
            <a:noAutofit/>
          </a:bodyPr>
          <a:lstStyle>
            <a:lvl1pPr lvl="0" rtl="0">
              <a:spcBef>
                <a:spcPts val="0"/>
              </a:spcBef>
              <a:spcAft>
                <a:spcPts val="0"/>
              </a:spcAft>
              <a:buSzPts val="9000"/>
              <a:buNone/>
              <a:defRPr sz="7200"/>
            </a:lvl1pPr>
            <a:lvl2pPr lvl="1" algn="ctr" rtl="0">
              <a:spcBef>
                <a:spcPts val="0"/>
              </a:spcBef>
              <a:spcAft>
                <a:spcPts val="0"/>
              </a:spcAft>
              <a:buSzPts val="9000"/>
              <a:buNone/>
              <a:defRPr sz="9000"/>
            </a:lvl2pPr>
            <a:lvl3pPr lvl="2" algn="ctr" rtl="0">
              <a:spcBef>
                <a:spcPts val="0"/>
              </a:spcBef>
              <a:spcAft>
                <a:spcPts val="0"/>
              </a:spcAft>
              <a:buSzPts val="9000"/>
              <a:buNone/>
              <a:defRPr sz="9000"/>
            </a:lvl3pPr>
            <a:lvl4pPr lvl="3" algn="ctr" rtl="0">
              <a:spcBef>
                <a:spcPts val="0"/>
              </a:spcBef>
              <a:spcAft>
                <a:spcPts val="0"/>
              </a:spcAft>
              <a:buSzPts val="9000"/>
              <a:buNone/>
              <a:defRPr sz="9000"/>
            </a:lvl4pPr>
            <a:lvl5pPr lvl="4" algn="ctr" rtl="0">
              <a:spcBef>
                <a:spcPts val="0"/>
              </a:spcBef>
              <a:spcAft>
                <a:spcPts val="0"/>
              </a:spcAft>
              <a:buSzPts val="9000"/>
              <a:buNone/>
              <a:defRPr sz="9000"/>
            </a:lvl5pPr>
            <a:lvl6pPr lvl="5" algn="ctr" rtl="0">
              <a:spcBef>
                <a:spcPts val="0"/>
              </a:spcBef>
              <a:spcAft>
                <a:spcPts val="0"/>
              </a:spcAft>
              <a:buSzPts val="9000"/>
              <a:buNone/>
              <a:defRPr sz="9000"/>
            </a:lvl6pPr>
            <a:lvl7pPr lvl="6" algn="ctr" rtl="0">
              <a:spcBef>
                <a:spcPts val="0"/>
              </a:spcBef>
              <a:spcAft>
                <a:spcPts val="0"/>
              </a:spcAft>
              <a:buSzPts val="9000"/>
              <a:buNone/>
              <a:defRPr sz="9000"/>
            </a:lvl7pPr>
            <a:lvl8pPr lvl="7" algn="ctr" rtl="0">
              <a:spcBef>
                <a:spcPts val="0"/>
              </a:spcBef>
              <a:spcAft>
                <a:spcPts val="0"/>
              </a:spcAft>
              <a:buSzPts val="9000"/>
              <a:buNone/>
              <a:defRPr sz="9000"/>
            </a:lvl8pPr>
            <a:lvl9pPr lvl="8" algn="ctr" rtl="0">
              <a:spcBef>
                <a:spcPts val="0"/>
              </a:spcBef>
              <a:spcAft>
                <a:spcPts val="0"/>
              </a:spcAft>
              <a:buSzPts val="9000"/>
              <a:buNone/>
              <a:defRPr sz="9000"/>
            </a:lvl9pPr>
          </a:lstStyle>
          <a:p>
            <a:endParaRPr/>
          </a:p>
        </p:txBody>
      </p:sp>
      <p:sp>
        <p:nvSpPr>
          <p:cNvPr id="185" name="Google Shape;185;p14"/>
          <p:cNvSpPr txBox="1">
            <a:spLocks noGrp="1"/>
          </p:cNvSpPr>
          <p:nvPr>
            <p:ph type="subTitle" idx="1"/>
          </p:nvPr>
        </p:nvSpPr>
        <p:spPr>
          <a:xfrm>
            <a:off x="1418100" y="2765100"/>
            <a:ext cx="3474900" cy="728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5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186" name="Google Shape;186;p14"/>
          <p:cNvGrpSpPr/>
          <p:nvPr/>
        </p:nvGrpSpPr>
        <p:grpSpPr>
          <a:xfrm>
            <a:off x="6030247" y="1091096"/>
            <a:ext cx="6593823" cy="6335829"/>
            <a:chOff x="5449222" y="154121"/>
            <a:chExt cx="6593823" cy="6335829"/>
          </a:xfrm>
        </p:grpSpPr>
        <p:sp>
          <p:nvSpPr>
            <p:cNvPr id="187" name="Google Shape;187;p14"/>
            <p:cNvSpPr/>
            <p:nvPr/>
          </p:nvSpPr>
          <p:spPr>
            <a:xfrm rot="8499746">
              <a:off x="6175606" y="1343708"/>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4"/>
            <p:cNvSpPr/>
            <p:nvPr/>
          </p:nvSpPr>
          <p:spPr>
            <a:xfrm rot="8499746">
              <a:off x="6389006" y="1245233"/>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4"/>
          <p:cNvGrpSpPr/>
          <p:nvPr/>
        </p:nvGrpSpPr>
        <p:grpSpPr>
          <a:xfrm>
            <a:off x="1335525" y="-186100"/>
            <a:ext cx="1030701" cy="989875"/>
            <a:chOff x="1096425" y="3707425"/>
            <a:chExt cx="1030701" cy="989875"/>
          </a:xfrm>
        </p:grpSpPr>
        <p:sp>
          <p:nvSpPr>
            <p:cNvPr id="190" name="Google Shape;190;p14"/>
            <p:cNvSpPr/>
            <p:nvPr/>
          </p:nvSpPr>
          <p:spPr>
            <a:xfrm>
              <a:off x="1387701" y="3986395"/>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4"/>
            <p:cNvSpPr/>
            <p:nvPr/>
          </p:nvSpPr>
          <p:spPr>
            <a:xfrm>
              <a:off x="1837998" y="3960217"/>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4"/>
            <p:cNvSpPr/>
            <p:nvPr/>
          </p:nvSpPr>
          <p:spPr>
            <a:xfrm>
              <a:off x="1602007" y="4207344"/>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4"/>
            <p:cNvSpPr/>
            <p:nvPr/>
          </p:nvSpPr>
          <p:spPr>
            <a:xfrm>
              <a:off x="1664130" y="4549219"/>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4"/>
            <p:cNvSpPr/>
            <p:nvPr/>
          </p:nvSpPr>
          <p:spPr>
            <a:xfrm>
              <a:off x="1998776" y="4304437"/>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4"/>
            <p:cNvSpPr/>
            <p:nvPr/>
          </p:nvSpPr>
          <p:spPr>
            <a:xfrm>
              <a:off x="1288070" y="4390980"/>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4"/>
            <p:cNvSpPr/>
            <p:nvPr/>
          </p:nvSpPr>
          <p:spPr>
            <a:xfrm>
              <a:off x="1096425" y="4093255"/>
              <a:ext cx="149644" cy="120145"/>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4"/>
            <p:cNvSpPr/>
            <p:nvPr/>
          </p:nvSpPr>
          <p:spPr>
            <a:xfrm>
              <a:off x="1219109" y="3828351"/>
              <a:ext cx="173282" cy="108033"/>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4"/>
            <p:cNvSpPr/>
            <p:nvPr/>
          </p:nvSpPr>
          <p:spPr>
            <a:xfrm>
              <a:off x="1582081" y="3707425"/>
              <a:ext cx="219973" cy="131671"/>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199;p14"/>
          <p:cNvGrpSpPr/>
          <p:nvPr/>
        </p:nvGrpSpPr>
        <p:grpSpPr>
          <a:xfrm flipH="1">
            <a:off x="621089" y="4068413"/>
            <a:ext cx="1371465" cy="1513682"/>
            <a:chOff x="374477" y="4322264"/>
            <a:chExt cx="1044528" cy="1152843"/>
          </a:xfrm>
        </p:grpSpPr>
        <p:sp>
          <p:nvSpPr>
            <p:cNvPr id="200" name="Google Shape;200;p14"/>
            <p:cNvSpPr/>
            <p:nvPr/>
          </p:nvSpPr>
          <p:spPr>
            <a:xfrm rot="824101">
              <a:off x="489265" y="4378964"/>
              <a:ext cx="602814" cy="1039443"/>
            </a:xfrm>
            <a:custGeom>
              <a:avLst/>
              <a:gdLst/>
              <a:ahLst/>
              <a:cxnLst/>
              <a:rect l="l" t="t" r="r" b="b"/>
              <a:pathLst>
                <a:path w="5422" h="9349" fill="none" extrusionOk="0">
                  <a:moveTo>
                    <a:pt x="0" y="9348"/>
                  </a:moveTo>
                  <a:cubicBezTo>
                    <a:pt x="0" y="9348"/>
                    <a:pt x="4368" y="3794"/>
                    <a:pt x="5422" y="0"/>
                  </a:cubicBezTo>
                </a:path>
              </a:pathLst>
            </a:custGeom>
            <a:noFill/>
            <a:ln w="825" cap="rnd" cmpd="sng">
              <a:solidFill>
                <a:schemeClr val="accent4"/>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rot="824101">
              <a:off x="1158433" y="4388783"/>
              <a:ext cx="145756" cy="104511"/>
            </a:xfrm>
            <a:custGeom>
              <a:avLst/>
              <a:gdLst/>
              <a:ahLst/>
              <a:cxnLst/>
              <a:rect l="l" t="t" r="r" b="b"/>
              <a:pathLst>
                <a:path w="1311" h="940" extrusionOk="0">
                  <a:moveTo>
                    <a:pt x="383" y="1"/>
                  </a:moveTo>
                  <a:cubicBezTo>
                    <a:pt x="277" y="1"/>
                    <a:pt x="173" y="50"/>
                    <a:pt x="128" y="161"/>
                  </a:cubicBezTo>
                  <a:cubicBezTo>
                    <a:pt x="0" y="460"/>
                    <a:pt x="446" y="940"/>
                    <a:pt x="446" y="940"/>
                  </a:cubicBezTo>
                  <a:cubicBezTo>
                    <a:pt x="446" y="940"/>
                    <a:pt x="1097" y="925"/>
                    <a:pt x="1225" y="621"/>
                  </a:cubicBezTo>
                  <a:cubicBezTo>
                    <a:pt x="1311" y="418"/>
                    <a:pt x="1129" y="217"/>
                    <a:pt x="936" y="217"/>
                  </a:cubicBezTo>
                  <a:cubicBezTo>
                    <a:pt x="841" y="217"/>
                    <a:pt x="743" y="266"/>
                    <a:pt x="674" y="389"/>
                  </a:cubicBezTo>
                  <a:cubicBezTo>
                    <a:pt x="762" y="151"/>
                    <a:pt x="568" y="1"/>
                    <a:pt x="3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4"/>
            <p:cNvSpPr/>
            <p:nvPr/>
          </p:nvSpPr>
          <p:spPr>
            <a:xfrm rot="824101">
              <a:off x="528493" y="4501168"/>
              <a:ext cx="439269" cy="725020"/>
            </a:xfrm>
            <a:custGeom>
              <a:avLst/>
              <a:gdLst/>
              <a:ahLst/>
              <a:cxnLst/>
              <a:rect l="l" t="t" r="r" b="b"/>
              <a:pathLst>
                <a:path w="3951" h="6521" extrusionOk="0">
                  <a:moveTo>
                    <a:pt x="3228" y="1"/>
                  </a:moveTo>
                  <a:cubicBezTo>
                    <a:pt x="2972" y="1"/>
                    <a:pt x="2449" y="217"/>
                    <a:pt x="2004" y="1147"/>
                  </a:cubicBezTo>
                  <a:cubicBezTo>
                    <a:pt x="1976" y="1218"/>
                    <a:pt x="2379" y="1835"/>
                    <a:pt x="2356" y="1911"/>
                  </a:cubicBezTo>
                  <a:cubicBezTo>
                    <a:pt x="2355" y="1913"/>
                    <a:pt x="2353" y="1914"/>
                    <a:pt x="2350" y="1914"/>
                  </a:cubicBezTo>
                  <a:cubicBezTo>
                    <a:pt x="2297" y="1914"/>
                    <a:pt x="1897" y="1457"/>
                    <a:pt x="1848" y="1457"/>
                  </a:cubicBezTo>
                  <a:cubicBezTo>
                    <a:pt x="1845" y="1457"/>
                    <a:pt x="1844" y="1458"/>
                    <a:pt x="1843" y="1460"/>
                  </a:cubicBezTo>
                  <a:cubicBezTo>
                    <a:pt x="1444" y="2775"/>
                    <a:pt x="1249" y="4869"/>
                    <a:pt x="1" y="6521"/>
                  </a:cubicBezTo>
                  <a:cubicBezTo>
                    <a:pt x="1591" y="5899"/>
                    <a:pt x="2750" y="4342"/>
                    <a:pt x="3405" y="2747"/>
                  </a:cubicBezTo>
                  <a:cubicBezTo>
                    <a:pt x="3410" y="2735"/>
                    <a:pt x="3395" y="2731"/>
                    <a:pt x="3369" y="2731"/>
                  </a:cubicBezTo>
                  <a:cubicBezTo>
                    <a:pt x="3294" y="2731"/>
                    <a:pt x="3122" y="2767"/>
                    <a:pt x="3049" y="2767"/>
                  </a:cubicBezTo>
                  <a:cubicBezTo>
                    <a:pt x="3023" y="2767"/>
                    <a:pt x="3010" y="2763"/>
                    <a:pt x="3016" y="2751"/>
                  </a:cubicBezTo>
                  <a:cubicBezTo>
                    <a:pt x="3030" y="2704"/>
                    <a:pt x="3509" y="2481"/>
                    <a:pt x="3523" y="2438"/>
                  </a:cubicBezTo>
                  <a:cubicBezTo>
                    <a:pt x="3633" y="2144"/>
                    <a:pt x="3728" y="1845"/>
                    <a:pt x="3804" y="1545"/>
                  </a:cubicBezTo>
                  <a:cubicBezTo>
                    <a:pt x="3813" y="1503"/>
                    <a:pt x="3856" y="1308"/>
                    <a:pt x="3861" y="1256"/>
                  </a:cubicBezTo>
                  <a:cubicBezTo>
                    <a:pt x="3951" y="529"/>
                    <a:pt x="3623" y="183"/>
                    <a:pt x="3353" y="26"/>
                  </a:cubicBezTo>
                  <a:cubicBezTo>
                    <a:pt x="3326" y="11"/>
                    <a:pt x="3283" y="1"/>
                    <a:pt x="32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p:nvPr/>
          </p:nvSpPr>
          <p:spPr>
            <a:xfrm rot="824101">
              <a:off x="590623" y="4548632"/>
              <a:ext cx="343210" cy="643968"/>
            </a:xfrm>
            <a:custGeom>
              <a:avLst/>
              <a:gdLst/>
              <a:ahLst/>
              <a:cxnLst/>
              <a:rect l="l" t="t" r="r" b="b"/>
              <a:pathLst>
                <a:path w="3087" h="5792" extrusionOk="0">
                  <a:moveTo>
                    <a:pt x="2704" y="1"/>
                  </a:moveTo>
                  <a:cubicBezTo>
                    <a:pt x="2689" y="1"/>
                    <a:pt x="2678" y="13"/>
                    <a:pt x="2678" y="25"/>
                  </a:cubicBezTo>
                  <a:cubicBezTo>
                    <a:pt x="2574" y="704"/>
                    <a:pt x="2412" y="1374"/>
                    <a:pt x="2189" y="2024"/>
                  </a:cubicBezTo>
                  <a:cubicBezTo>
                    <a:pt x="2146" y="2152"/>
                    <a:pt x="2099" y="2280"/>
                    <a:pt x="2047" y="2418"/>
                  </a:cubicBezTo>
                  <a:cubicBezTo>
                    <a:pt x="1985" y="2209"/>
                    <a:pt x="1819" y="1782"/>
                    <a:pt x="1482" y="1469"/>
                  </a:cubicBezTo>
                  <a:cubicBezTo>
                    <a:pt x="1477" y="1461"/>
                    <a:pt x="1470" y="1458"/>
                    <a:pt x="1462" y="1458"/>
                  </a:cubicBezTo>
                  <a:cubicBezTo>
                    <a:pt x="1454" y="1458"/>
                    <a:pt x="1446" y="1461"/>
                    <a:pt x="1439" y="1469"/>
                  </a:cubicBezTo>
                  <a:cubicBezTo>
                    <a:pt x="1434" y="1478"/>
                    <a:pt x="1430" y="1492"/>
                    <a:pt x="1439" y="1502"/>
                  </a:cubicBezTo>
                  <a:cubicBezTo>
                    <a:pt x="1439" y="1502"/>
                    <a:pt x="1439" y="1506"/>
                    <a:pt x="1444" y="1506"/>
                  </a:cubicBezTo>
                  <a:cubicBezTo>
                    <a:pt x="1814" y="1858"/>
                    <a:pt x="1971" y="2352"/>
                    <a:pt x="2013" y="2508"/>
                  </a:cubicBezTo>
                  <a:cubicBezTo>
                    <a:pt x="1961" y="2641"/>
                    <a:pt x="1900" y="2784"/>
                    <a:pt x="1843" y="2926"/>
                  </a:cubicBezTo>
                  <a:cubicBezTo>
                    <a:pt x="1790" y="2712"/>
                    <a:pt x="1629" y="2214"/>
                    <a:pt x="1401" y="1858"/>
                  </a:cubicBezTo>
                  <a:cubicBezTo>
                    <a:pt x="1398" y="1851"/>
                    <a:pt x="1389" y="1846"/>
                    <a:pt x="1379" y="1846"/>
                  </a:cubicBezTo>
                  <a:cubicBezTo>
                    <a:pt x="1375" y="1846"/>
                    <a:pt x="1372" y="1847"/>
                    <a:pt x="1368" y="1848"/>
                  </a:cubicBezTo>
                  <a:cubicBezTo>
                    <a:pt x="1358" y="1858"/>
                    <a:pt x="1354" y="1872"/>
                    <a:pt x="1363" y="1882"/>
                  </a:cubicBezTo>
                  <a:cubicBezTo>
                    <a:pt x="1634" y="2304"/>
                    <a:pt x="1786" y="2879"/>
                    <a:pt x="1809" y="2997"/>
                  </a:cubicBezTo>
                  <a:cubicBezTo>
                    <a:pt x="1420" y="3880"/>
                    <a:pt x="841" y="4891"/>
                    <a:pt x="10" y="5741"/>
                  </a:cubicBezTo>
                  <a:cubicBezTo>
                    <a:pt x="1" y="5751"/>
                    <a:pt x="1" y="5765"/>
                    <a:pt x="5" y="5774"/>
                  </a:cubicBezTo>
                  <a:cubicBezTo>
                    <a:pt x="10" y="5779"/>
                    <a:pt x="10" y="5779"/>
                    <a:pt x="10" y="5784"/>
                  </a:cubicBezTo>
                  <a:cubicBezTo>
                    <a:pt x="17" y="5789"/>
                    <a:pt x="25" y="5791"/>
                    <a:pt x="33" y="5791"/>
                  </a:cubicBezTo>
                  <a:cubicBezTo>
                    <a:pt x="41" y="5791"/>
                    <a:pt x="48" y="5789"/>
                    <a:pt x="53" y="5784"/>
                  </a:cubicBezTo>
                  <a:cubicBezTo>
                    <a:pt x="1050" y="4763"/>
                    <a:pt x="1681" y="3524"/>
                    <a:pt x="2066" y="2532"/>
                  </a:cubicBezTo>
                  <a:cubicBezTo>
                    <a:pt x="2070" y="2527"/>
                    <a:pt x="2075" y="2518"/>
                    <a:pt x="2075" y="2513"/>
                  </a:cubicBezTo>
                  <a:cubicBezTo>
                    <a:pt x="2137" y="2347"/>
                    <a:pt x="2194" y="2190"/>
                    <a:pt x="2241" y="2043"/>
                  </a:cubicBezTo>
                  <a:cubicBezTo>
                    <a:pt x="2279" y="1934"/>
                    <a:pt x="2313" y="1829"/>
                    <a:pt x="2346" y="1730"/>
                  </a:cubicBezTo>
                  <a:cubicBezTo>
                    <a:pt x="2555" y="1549"/>
                    <a:pt x="2792" y="1397"/>
                    <a:pt x="3044" y="1279"/>
                  </a:cubicBezTo>
                  <a:cubicBezTo>
                    <a:pt x="3072" y="1264"/>
                    <a:pt x="3086" y="1255"/>
                    <a:pt x="3082" y="1231"/>
                  </a:cubicBezTo>
                  <a:cubicBezTo>
                    <a:pt x="3078" y="1219"/>
                    <a:pt x="3067" y="1211"/>
                    <a:pt x="3056" y="1211"/>
                  </a:cubicBezTo>
                  <a:cubicBezTo>
                    <a:pt x="3053" y="1211"/>
                    <a:pt x="3051" y="1211"/>
                    <a:pt x="3048" y="1212"/>
                  </a:cubicBezTo>
                  <a:cubicBezTo>
                    <a:pt x="3044" y="1212"/>
                    <a:pt x="3039" y="1212"/>
                    <a:pt x="3034" y="1217"/>
                  </a:cubicBezTo>
                  <a:lnTo>
                    <a:pt x="3020" y="1226"/>
                  </a:lnTo>
                  <a:cubicBezTo>
                    <a:pt x="2787" y="1331"/>
                    <a:pt x="2574" y="1469"/>
                    <a:pt x="2374" y="1625"/>
                  </a:cubicBezTo>
                  <a:cubicBezTo>
                    <a:pt x="2536" y="1103"/>
                    <a:pt x="2654" y="571"/>
                    <a:pt x="2735" y="35"/>
                  </a:cubicBezTo>
                  <a:cubicBezTo>
                    <a:pt x="2740" y="16"/>
                    <a:pt x="2726" y="2"/>
                    <a:pt x="2711" y="2"/>
                  </a:cubicBezTo>
                  <a:cubicBezTo>
                    <a:pt x="2709" y="1"/>
                    <a:pt x="2706" y="1"/>
                    <a:pt x="2704" y="1"/>
                  </a:cubicBezTo>
                  <a:close/>
                </a:path>
              </a:pathLst>
            </a:custGeom>
            <a:solidFill>
              <a:srgbClr val="00000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4"/>
            <p:cNvSpPr/>
            <p:nvPr/>
          </p:nvSpPr>
          <p:spPr>
            <a:xfrm rot="824101">
              <a:off x="577271" y="4523453"/>
              <a:ext cx="750682" cy="857327"/>
            </a:xfrm>
            <a:custGeom>
              <a:avLst/>
              <a:gdLst/>
              <a:ahLst/>
              <a:cxnLst/>
              <a:rect l="l" t="t" r="r" b="b"/>
              <a:pathLst>
                <a:path w="6752" h="7711" extrusionOk="0">
                  <a:moveTo>
                    <a:pt x="5862" y="1"/>
                  </a:moveTo>
                  <a:cubicBezTo>
                    <a:pt x="5480" y="1"/>
                    <a:pt x="4830" y="230"/>
                    <a:pt x="4107" y="1183"/>
                  </a:cubicBezTo>
                  <a:cubicBezTo>
                    <a:pt x="4050" y="1268"/>
                    <a:pt x="4411" y="2194"/>
                    <a:pt x="4354" y="2289"/>
                  </a:cubicBezTo>
                  <a:cubicBezTo>
                    <a:pt x="4353" y="2291"/>
                    <a:pt x="4351" y="2292"/>
                    <a:pt x="4349" y="2292"/>
                  </a:cubicBezTo>
                  <a:cubicBezTo>
                    <a:pt x="4290" y="2292"/>
                    <a:pt x="3874" y="1544"/>
                    <a:pt x="3813" y="1544"/>
                  </a:cubicBezTo>
                  <a:cubicBezTo>
                    <a:pt x="3811" y="1544"/>
                    <a:pt x="3809" y="1546"/>
                    <a:pt x="3808" y="1548"/>
                  </a:cubicBezTo>
                  <a:cubicBezTo>
                    <a:pt x="2925" y="3172"/>
                    <a:pt x="2099" y="5873"/>
                    <a:pt x="0" y="7710"/>
                  </a:cubicBezTo>
                  <a:cubicBezTo>
                    <a:pt x="2260" y="7326"/>
                    <a:pt x="4211" y="5593"/>
                    <a:pt x="5507" y="3670"/>
                  </a:cubicBezTo>
                  <a:cubicBezTo>
                    <a:pt x="5555" y="3599"/>
                    <a:pt x="4947" y="3642"/>
                    <a:pt x="4995" y="3570"/>
                  </a:cubicBezTo>
                  <a:cubicBezTo>
                    <a:pt x="5028" y="3514"/>
                    <a:pt x="5721" y="3347"/>
                    <a:pt x="5754" y="3295"/>
                  </a:cubicBezTo>
                  <a:cubicBezTo>
                    <a:pt x="5973" y="2939"/>
                    <a:pt x="6177" y="2574"/>
                    <a:pt x="6362" y="2198"/>
                  </a:cubicBezTo>
                  <a:cubicBezTo>
                    <a:pt x="6386" y="2146"/>
                    <a:pt x="6495" y="1904"/>
                    <a:pt x="6519" y="1838"/>
                  </a:cubicBezTo>
                  <a:cubicBezTo>
                    <a:pt x="6704" y="1363"/>
                    <a:pt x="6751" y="513"/>
                    <a:pt x="6182" y="81"/>
                  </a:cubicBezTo>
                  <a:cubicBezTo>
                    <a:pt x="6128" y="39"/>
                    <a:pt x="6017" y="1"/>
                    <a:pt x="5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4"/>
            <p:cNvSpPr/>
            <p:nvPr/>
          </p:nvSpPr>
          <p:spPr>
            <a:xfrm rot="824101">
              <a:off x="668331" y="4586540"/>
              <a:ext cx="588138" cy="766268"/>
            </a:xfrm>
            <a:custGeom>
              <a:avLst/>
              <a:gdLst/>
              <a:ahLst/>
              <a:cxnLst/>
              <a:rect l="l" t="t" r="r" b="b"/>
              <a:pathLst>
                <a:path w="5290" h="6892" extrusionOk="0">
                  <a:moveTo>
                    <a:pt x="5122" y="1"/>
                  </a:moveTo>
                  <a:cubicBezTo>
                    <a:pt x="5108" y="1"/>
                    <a:pt x="5094" y="8"/>
                    <a:pt x="5085" y="23"/>
                  </a:cubicBezTo>
                  <a:cubicBezTo>
                    <a:pt x="5085" y="33"/>
                    <a:pt x="4706" y="1139"/>
                    <a:pt x="3899" y="2521"/>
                  </a:cubicBezTo>
                  <a:cubicBezTo>
                    <a:pt x="3808" y="2672"/>
                    <a:pt x="3713" y="2834"/>
                    <a:pt x="3609" y="2995"/>
                  </a:cubicBezTo>
                  <a:cubicBezTo>
                    <a:pt x="3580" y="2701"/>
                    <a:pt x="3481" y="2098"/>
                    <a:pt x="3125" y="1590"/>
                  </a:cubicBezTo>
                  <a:cubicBezTo>
                    <a:pt x="3115" y="1578"/>
                    <a:pt x="3103" y="1572"/>
                    <a:pt x="3091" y="1572"/>
                  </a:cubicBezTo>
                  <a:cubicBezTo>
                    <a:pt x="3067" y="1572"/>
                    <a:pt x="3044" y="1595"/>
                    <a:pt x="3053" y="1623"/>
                  </a:cubicBezTo>
                  <a:cubicBezTo>
                    <a:pt x="3053" y="1628"/>
                    <a:pt x="3058" y="1633"/>
                    <a:pt x="3058" y="1637"/>
                  </a:cubicBezTo>
                  <a:cubicBezTo>
                    <a:pt x="3457" y="2198"/>
                    <a:pt x="3523" y="2891"/>
                    <a:pt x="3538" y="3109"/>
                  </a:cubicBezTo>
                  <a:cubicBezTo>
                    <a:pt x="3429" y="3271"/>
                    <a:pt x="3315" y="3442"/>
                    <a:pt x="3196" y="3612"/>
                  </a:cubicBezTo>
                  <a:cubicBezTo>
                    <a:pt x="3186" y="3323"/>
                    <a:pt x="3115" y="2620"/>
                    <a:pt x="2911" y="2088"/>
                  </a:cubicBezTo>
                  <a:cubicBezTo>
                    <a:pt x="2907" y="2074"/>
                    <a:pt x="2895" y="2068"/>
                    <a:pt x="2882" y="2068"/>
                  </a:cubicBezTo>
                  <a:cubicBezTo>
                    <a:pt x="2877" y="2068"/>
                    <a:pt x="2873" y="2068"/>
                    <a:pt x="2868" y="2069"/>
                  </a:cubicBezTo>
                  <a:cubicBezTo>
                    <a:pt x="2854" y="2074"/>
                    <a:pt x="2845" y="2093"/>
                    <a:pt x="2849" y="2112"/>
                  </a:cubicBezTo>
                  <a:cubicBezTo>
                    <a:pt x="3091" y="2739"/>
                    <a:pt x="3134" y="3541"/>
                    <a:pt x="3134" y="3698"/>
                  </a:cubicBezTo>
                  <a:cubicBezTo>
                    <a:pt x="2384" y="4757"/>
                    <a:pt x="1349" y="5929"/>
                    <a:pt x="20" y="6822"/>
                  </a:cubicBezTo>
                  <a:cubicBezTo>
                    <a:pt x="6" y="6831"/>
                    <a:pt x="1" y="6845"/>
                    <a:pt x="6" y="6864"/>
                  </a:cubicBezTo>
                  <a:cubicBezTo>
                    <a:pt x="6" y="6869"/>
                    <a:pt x="6" y="6869"/>
                    <a:pt x="10" y="6874"/>
                  </a:cubicBezTo>
                  <a:cubicBezTo>
                    <a:pt x="16" y="6885"/>
                    <a:pt x="29" y="6892"/>
                    <a:pt x="41" y="6892"/>
                  </a:cubicBezTo>
                  <a:cubicBezTo>
                    <a:pt x="49" y="6892"/>
                    <a:pt x="57" y="6889"/>
                    <a:pt x="63" y="6883"/>
                  </a:cubicBezTo>
                  <a:cubicBezTo>
                    <a:pt x="1653" y="5820"/>
                    <a:pt x="2821" y="4358"/>
                    <a:pt x="3599" y="3157"/>
                  </a:cubicBezTo>
                  <a:cubicBezTo>
                    <a:pt x="3609" y="3152"/>
                    <a:pt x="3614" y="3142"/>
                    <a:pt x="3614" y="3128"/>
                  </a:cubicBezTo>
                  <a:cubicBezTo>
                    <a:pt x="3742" y="2934"/>
                    <a:pt x="3861" y="2739"/>
                    <a:pt x="3965" y="2558"/>
                  </a:cubicBezTo>
                  <a:cubicBezTo>
                    <a:pt x="4046" y="2430"/>
                    <a:pt x="4117" y="2302"/>
                    <a:pt x="4183" y="2174"/>
                  </a:cubicBezTo>
                  <a:cubicBezTo>
                    <a:pt x="4516" y="1994"/>
                    <a:pt x="4862" y="1861"/>
                    <a:pt x="5228" y="1770"/>
                  </a:cubicBezTo>
                  <a:cubicBezTo>
                    <a:pt x="5266" y="1761"/>
                    <a:pt x="5290" y="1756"/>
                    <a:pt x="5290" y="1723"/>
                  </a:cubicBezTo>
                  <a:cubicBezTo>
                    <a:pt x="5285" y="1704"/>
                    <a:pt x="5271" y="1685"/>
                    <a:pt x="5252" y="1685"/>
                  </a:cubicBezTo>
                  <a:cubicBezTo>
                    <a:pt x="5242" y="1685"/>
                    <a:pt x="5237" y="1685"/>
                    <a:pt x="5233" y="1690"/>
                  </a:cubicBezTo>
                  <a:lnTo>
                    <a:pt x="5209" y="1694"/>
                  </a:lnTo>
                  <a:cubicBezTo>
                    <a:pt x="4877" y="1775"/>
                    <a:pt x="4558" y="1894"/>
                    <a:pt x="4255" y="2046"/>
                  </a:cubicBezTo>
                  <a:cubicBezTo>
                    <a:pt x="4606" y="1405"/>
                    <a:pt x="4910" y="735"/>
                    <a:pt x="5161" y="47"/>
                  </a:cubicBezTo>
                  <a:cubicBezTo>
                    <a:pt x="5167" y="20"/>
                    <a:pt x="5145" y="1"/>
                    <a:pt x="5122" y="1"/>
                  </a:cubicBezTo>
                  <a:close/>
                </a:path>
              </a:pathLst>
            </a:custGeom>
            <a:solidFill>
              <a:srgbClr val="00000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4"/>
            <p:cNvSpPr/>
            <p:nvPr/>
          </p:nvSpPr>
          <p:spPr>
            <a:xfrm rot="824101">
              <a:off x="1182149" y="4675609"/>
              <a:ext cx="43916" cy="35356"/>
            </a:xfrm>
            <a:custGeom>
              <a:avLst/>
              <a:gdLst/>
              <a:ahLst/>
              <a:cxnLst/>
              <a:rect l="l" t="t" r="r" b="b"/>
              <a:pathLst>
                <a:path w="395" h="318" extrusionOk="0">
                  <a:moveTo>
                    <a:pt x="144" y="1"/>
                  </a:moveTo>
                  <a:cubicBezTo>
                    <a:pt x="118" y="1"/>
                    <a:pt x="92" y="7"/>
                    <a:pt x="72" y="23"/>
                  </a:cubicBezTo>
                  <a:cubicBezTo>
                    <a:pt x="1" y="85"/>
                    <a:pt x="10" y="199"/>
                    <a:pt x="86" y="256"/>
                  </a:cubicBezTo>
                  <a:cubicBezTo>
                    <a:pt x="144" y="301"/>
                    <a:pt x="196" y="318"/>
                    <a:pt x="231" y="318"/>
                  </a:cubicBezTo>
                  <a:cubicBezTo>
                    <a:pt x="247" y="318"/>
                    <a:pt x="259" y="314"/>
                    <a:pt x="267" y="308"/>
                  </a:cubicBezTo>
                  <a:cubicBezTo>
                    <a:pt x="395" y="228"/>
                    <a:pt x="366" y="128"/>
                    <a:pt x="309" y="71"/>
                  </a:cubicBezTo>
                  <a:cubicBezTo>
                    <a:pt x="273" y="35"/>
                    <a:pt x="205" y="1"/>
                    <a:pt x="1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4"/>
            <p:cNvSpPr/>
            <p:nvPr/>
          </p:nvSpPr>
          <p:spPr>
            <a:xfrm rot="824101">
              <a:off x="1140681" y="4736006"/>
              <a:ext cx="67931" cy="47920"/>
            </a:xfrm>
            <a:custGeom>
              <a:avLst/>
              <a:gdLst/>
              <a:ahLst/>
              <a:cxnLst/>
              <a:rect l="l" t="t" r="r" b="b"/>
              <a:pathLst>
                <a:path w="611" h="431" extrusionOk="0">
                  <a:moveTo>
                    <a:pt x="304" y="0"/>
                  </a:moveTo>
                  <a:cubicBezTo>
                    <a:pt x="272" y="0"/>
                    <a:pt x="237" y="9"/>
                    <a:pt x="200" y="28"/>
                  </a:cubicBezTo>
                  <a:cubicBezTo>
                    <a:pt x="0" y="136"/>
                    <a:pt x="151" y="431"/>
                    <a:pt x="342" y="431"/>
                  </a:cubicBezTo>
                  <a:cubicBezTo>
                    <a:pt x="368" y="431"/>
                    <a:pt x="396" y="425"/>
                    <a:pt x="423" y="412"/>
                  </a:cubicBezTo>
                  <a:cubicBezTo>
                    <a:pt x="611" y="318"/>
                    <a:pt x="504" y="0"/>
                    <a:pt x="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4"/>
            <p:cNvSpPr/>
            <p:nvPr/>
          </p:nvSpPr>
          <p:spPr>
            <a:xfrm rot="824101">
              <a:off x="1199317" y="4737758"/>
              <a:ext cx="31686" cy="22904"/>
            </a:xfrm>
            <a:custGeom>
              <a:avLst/>
              <a:gdLst/>
              <a:ahLst/>
              <a:cxnLst/>
              <a:rect l="l" t="t" r="r" b="b"/>
              <a:pathLst>
                <a:path w="285" h="206" extrusionOk="0">
                  <a:moveTo>
                    <a:pt x="124" y="0"/>
                  </a:moveTo>
                  <a:cubicBezTo>
                    <a:pt x="107" y="0"/>
                    <a:pt x="89" y="5"/>
                    <a:pt x="72" y="15"/>
                  </a:cubicBezTo>
                  <a:cubicBezTo>
                    <a:pt x="0" y="59"/>
                    <a:pt x="78" y="205"/>
                    <a:pt x="161" y="205"/>
                  </a:cubicBezTo>
                  <a:cubicBezTo>
                    <a:pt x="177" y="205"/>
                    <a:pt x="194" y="199"/>
                    <a:pt x="209" y="186"/>
                  </a:cubicBezTo>
                  <a:cubicBezTo>
                    <a:pt x="285" y="115"/>
                    <a:pt x="211" y="0"/>
                    <a:pt x="1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4"/>
            <p:cNvSpPr/>
            <p:nvPr/>
          </p:nvSpPr>
          <p:spPr>
            <a:xfrm rot="824101">
              <a:off x="1242022" y="4691188"/>
              <a:ext cx="20568" cy="13453"/>
            </a:xfrm>
            <a:custGeom>
              <a:avLst/>
              <a:gdLst/>
              <a:ahLst/>
              <a:cxnLst/>
              <a:rect l="l" t="t" r="r" b="b"/>
              <a:pathLst>
                <a:path w="185" h="121" extrusionOk="0">
                  <a:moveTo>
                    <a:pt x="81" y="0"/>
                  </a:moveTo>
                  <a:cubicBezTo>
                    <a:pt x="67" y="0"/>
                    <a:pt x="54" y="5"/>
                    <a:pt x="44" y="16"/>
                  </a:cubicBezTo>
                  <a:cubicBezTo>
                    <a:pt x="1" y="63"/>
                    <a:pt x="40" y="121"/>
                    <a:pt x="86" y="121"/>
                  </a:cubicBezTo>
                  <a:cubicBezTo>
                    <a:pt x="100" y="121"/>
                    <a:pt x="116" y="115"/>
                    <a:pt x="129" y="101"/>
                  </a:cubicBezTo>
                  <a:cubicBezTo>
                    <a:pt x="184" y="54"/>
                    <a:pt x="129" y="0"/>
                    <a:pt x="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4"/>
            <p:cNvSpPr/>
            <p:nvPr/>
          </p:nvSpPr>
          <p:spPr>
            <a:xfrm rot="824101">
              <a:off x="1138743" y="4684006"/>
              <a:ext cx="32353" cy="23015"/>
            </a:xfrm>
            <a:custGeom>
              <a:avLst/>
              <a:gdLst/>
              <a:ahLst/>
              <a:cxnLst/>
              <a:rect l="l" t="t" r="r" b="b"/>
              <a:pathLst>
                <a:path w="291" h="207" extrusionOk="0">
                  <a:moveTo>
                    <a:pt x="109" y="0"/>
                  </a:moveTo>
                  <a:cubicBezTo>
                    <a:pt x="99" y="0"/>
                    <a:pt x="89" y="2"/>
                    <a:pt x="79" y="5"/>
                  </a:cubicBezTo>
                  <a:cubicBezTo>
                    <a:pt x="1" y="34"/>
                    <a:pt x="30" y="207"/>
                    <a:pt x="127" y="207"/>
                  </a:cubicBezTo>
                  <a:cubicBezTo>
                    <a:pt x="142" y="207"/>
                    <a:pt x="157" y="203"/>
                    <a:pt x="174" y="195"/>
                  </a:cubicBezTo>
                  <a:cubicBezTo>
                    <a:pt x="290" y="130"/>
                    <a:pt x="201" y="0"/>
                    <a:pt x="1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4"/>
            <p:cNvSpPr/>
            <p:nvPr/>
          </p:nvSpPr>
          <p:spPr>
            <a:xfrm rot="824101">
              <a:off x="1118938" y="4725433"/>
              <a:ext cx="17010" cy="12341"/>
            </a:xfrm>
            <a:custGeom>
              <a:avLst/>
              <a:gdLst/>
              <a:ahLst/>
              <a:cxnLst/>
              <a:rect l="l" t="t" r="r" b="b"/>
              <a:pathLst>
                <a:path w="153" h="111" extrusionOk="0">
                  <a:moveTo>
                    <a:pt x="59" y="0"/>
                  </a:moveTo>
                  <a:cubicBezTo>
                    <a:pt x="58" y="0"/>
                    <a:pt x="56" y="0"/>
                    <a:pt x="55" y="1"/>
                  </a:cubicBezTo>
                  <a:cubicBezTo>
                    <a:pt x="1" y="5"/>
                    <a:pt x="6" y="111"/>
                    <a:pt x="71" y="111"/>
                  </a:cubicBezTo>
                  <a:cubicBezTo>
                    <a:pt x="75" y="111"/>
                    <a:pt x="79" y="111"/>
                    <a:pt x="83" y="110"/>
                  </a:cubicBezTo>
                  <a:cubicBezTo>
                    <a:pt x="153" y="91"/>
                    <a:pt x="118" y="0"/>
                    <a:pt x="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2_1">
    <p:spTree>
      <p:nvGrpSpPr>
        <p:cNvPr id="1" name="Shape 212"/>
        <p:cNvGrpSpPr/>
        <p:nvPr/>
      </p:nvGrpSpPr>
      <p:grpSpPr>
        <a:xfrm>
          <a:off x="0" y="0"/>
          <a:ext cx="0" cy="0"/>
          <a:chOff x="0" y="0"/>
          <a:chExt cx="0" cy="0"/>
        </a:xfrm>
      </p:grpSpPr>
      <p:sp>
        <p:nvSpPr>
          <p:cNvPr id="213" name="Google Shape;213;p15"/>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4" name="Google Shape;214;p15"/>
          <p:cNvSpPr txBox="1">
            <a:spLocks noGrp="1"/>
          </p:cNvSpPr>
          <p:nvPr>
            <p:ph type="subTitle" idx="1"/>
          </p:nvPr>
        </p:nvSpPr>
        <p:spPr>
          <a:xfrm>
            <a:off x="3452825" y="2541150"/>
            <a:ext cx="2238300" cy="49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15" name="Google Shape;215;p15"/>
          <p:cNvSpPr txBox="1">
            <a:spLocks noGrp="1"/>
          </p:cNvSpPr>
          <p:nvPr>
            <p:ph type="subTitle" idx="2"/>
          </p:nvPr>
        </p:nvSpPr>
        <p:spPr>
          <a:xfrm>
            <a:off x="3452800" y="28417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216" name="Google Shape;216;p15"/>
          <p:cNvSpPr txBox="1">
            <a:spLocks noGrp="1"/>
          </p:cNvSpPr>
          <p:nvPr>
            <p:ph type="subTitle" idx="3"/>
          </p:nvPr>
        </p:nvSpPr>
        <p:spPr>
          <a:xfrm>
            <a:off x="1034175" y="2541150"/>
            <a:ext cx="2238300" cy="49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17" name="Google Shape;217;p15"/>
          <p:cNvSpPr txBox="1">
            <a:spLocks noGrp="1"/>
          </p:cNvSpPr>
          <p:nvPr>
            <p:ph type="subTitle" idx="4"/>
          </p:nvPr>
        </p:nvSpPr>
        <p:spPr>
          <a:xfrm>
            <a:off x="1034150" y="28417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218" name="Google Shape;218;p15"/>
          <p:cNvSpPr txBox="1">
            <a:spLocks noGrp="1"/>
          </p:cNvSpPr>
          <p:nvPr>
            <p:ph type="subTitle" idx="5"/>
          </p:nvPr>
        </p:nvSpPr>
        <p:spPr>
          <a:xfrm>
            <a:off x="5871550" y="2541150"/>
            <a:ext cx="2238300" cy="49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19" name="Google Shape;219;p15"/>
          <p:cNvSpPr txBox="1">
            <a:spLocks noGrp="1"/>
          </p:cNvSpPr>
          <p:nvPr>
            <p:ph type="subTitle" idx="6"/>
          </p:nvPr>
        </p:nvSpPr>
        <p:spPr>
          <a:xfrm>
            <a:off x="5871525" y="28417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grpSp>
        <p:nvGrpSpPr>
          <p:cNvPr id="220" name="Google Shape;220;p15"/>
          <p:cNvGrpSpPr/>
          <p:nvPr/>
        </p:nvGrpSpPr>
        <p:grpSpPr>
          <a:xfrm rot="-3507153" flipH="1">
            <a:off x="-1951401" y="2725884"/>
            <a:ext cx="6593768" cy="6335776"/>
            <a:chOff x="5449222" y="154121"/>
            <a:chExt cx="6593823" cy="6335829"/>
          </a:xfrm>
        </p:grpSpPr>
        <p:sp>
          <p:nvSpPr>
            <p:cNvPr id="221" name="Google Shape;221;p15"/>
            <p:cNvSpPr/>
            <p:nvPr/>
          </p:nvSpPr>
          <p:spPr>
            <a:xfrm rot="8499746">
              <a:off x="6175606" y="1343708"/>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rot="8499746">
              <a:off x="6389006" y="1245233"/>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5"/>
          <p:cNvGrpSpPr/>
          <p:nvPr/>
        </p:nvGrpSpPr>
        <p:grpSpPr>
          <a:xfrm rot="-904973">
            <a:off x="6901765" y="3993870"/>
            <a:ext cx="1305489" cy="1595323"/>
            <a:chOff x="-604474" y="4012055"/>
            <a:chExt cx="1132742" cy="1384224"/>
          </a:xfrm>
        </p:grpSpPr>
        <p:sp>
          <p:nvSpPr>
            <p:cNvPr id="224" name="Google Shape;224;p15"/>
            <p:cNvSpPr/>
            <p:nvPr/>
          </p:nvSpPr>
          <p:spPr>
            <a:xfrm rot="824101">
              <a:off x="-442271" y="4189937"/>
              <a:ext cx="756908" cy="940602"/>
            </a:xfrm>
            <a:custGeom>
              <a:avLst/>
              <a:gdLst/>
              <a:ahLst/>
              <a:cxnLst/>
              <a:rect l="l" t="t" r="r" b="b"/>
              <a:pathLst>
                <a:path w="6808" h="8460" extrusionOk="0">
                  <a:moveTo>
                    <a:pt x="23" y="0"/>
                  </a:moveTo>
                  <a:cubicBezTo>
                    <a:pt x="13" y="0"/>
                    <a:pt x="1" y="11"/>
                    <a:pt x="4" y="23"/>
                  </a:cubicBezTo>
                  <a:cubicBezTo>
                    <a:pt x="1599" y="3574"/>
                    <a:pt x="6727" y="8403"/>
                    <a:pt x="6779" y="8455"/>
                  </a:cubicBezTo>
                  <a:cubicBezTo>
                    <a:pt x="6779" y="8455"/>
                    <a:pt x="6784" y="8460"/>
                    <a:pt x="6788" y="8460"/>
                  </a:cubicBezTo>
                  <a:cubicBezTo>
                    <a:pt x="6793" y="8460"/>
                    <a:pt x="6798" y="8455"/>
                    <a:pt x="6803" y="8450"/>
                  </a:cubicBezTo>
                  <a:cubicBezTo>
                    <a:pt x="6807" y="8445"/>
                    <a:pt x="6807" y="8436"/>
                    <a:pt x="6803" y="8426"/>
                  </a:cubicBezTo>
                  <a:cubicBezTo>
                    <a:pt x="6750" y="8379"/>
                    <a:pt x="1628" y="3555"/>
                    <a:pt x="37" y="9"/>
                  </a:cubicBezTo>
                  <a:cubicBezTo>
                    <a:pt x="34" y="3"/>
                    <a:pt x="29" y="0"/>
                    <a:pt x="23" y="0"/>
                  </a:cubicBezTo>
                  <a:close/>
                </a:path>
              </a:pathLst>
            </a:custGeom>
            <a:solidFill>
              <a:srgbClr val="00000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5"/>
            <p:cNvSpPr/>
            <p:nvPr/>
          </p:nvSpPr>
          <p:spPr>
            <a:xfrm rot="824101">
              <a:off x="-405959" y="4027836"/>
              <a:ext cx="145756" cy="106513"/>
            </a:xfrm>
            <a:custGeom>
              <a:avLst/>
              <a:gdLst/>
              <a:ahLst/>
              <a:cxnLst/>
              <a:rect l="l" t="t" r="r" b="b"/>
              <a:pathLst>
                <a:path w="1311" h="958" extrusionOk="0">
                  <a:moveTo>
                    <a:pt x="911" y="0"/>
                  </a:moveTo>
                  <a:cubicBezTo>
                    <a:pt x="710" y="0"/>
                    <a:pt x="497" y="191"/>
                    <a:pt x="632" y="434"/>
                  </a:cubicBezTo>
                  <a:cubicBezTo>
                    <a:pt x="558" y="342"/>
                    <a:pt x="471" y="304"/>
                    <a:pt x="390" y="304"/>
                  </a:cubicBezTo>
                  <a:cubicBezTo>
                    <a:pt x="181" y="304"/>
                    <a:pt x="1" y="547"/>
                    <a:pt x="124" y="748"/>
                  </a:cubicBezTo>
                  <a:cubicBezTo>
                    <a:pt x="232" y="925"/>
                    <a:pt x="531" y="958"/>
                    <a:pt x="736" y="958"/>
                  </a:cubicBezTo>
                  <a:cubicBezTo>
                    <a:pt x="854" y="958"/>
                    <a:pt x="940" y="947"/>
                    <a:pt x="940" y="947"/>
                  </a:cubicBezTo>
                  <a:cubicBezTo>
                    <a:pt x="940" y="947"/>
                    <a:pt x="1310" y="411"/>
                    <a:pt x="1139" y="126"/>
                  </a:cubicBezTo>
                  <a:cubicBezTo>
                    <a:pt x="1087" y="38"/>
                    <a:pt x="1000" y="0"/>
                    <a:pt x="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rot="824101">
              <a:off x="-542643" y="4486294"/>
              <a:ext cx="847297" cy="622843"/>
            </a:xfrm>
            <a:custGeom>
              <a:avLst/>
              <a:gdLst/>
              <a:ahLst/>
              <a:cxnLst/>
              <a:rect l="l" t="t" r="r" b="b"/>
              <a:pathLst>
                <a:path w="7621" h="5602" extrusionOk="0">
                  <a:moveTo>
                    <a:pt x="512" y="1"/>
                  </a:moveTo>
                  <a:cubicBezTo>
                    <a:pt x="284" y="1"/>
                    <a:pt x="128" y="139"/>
                    <a:pt x="105" y="499"/>
                  </a:cubicBezTo>
                  <a:cubicBezTo>
                    <a:pt x="1" y="2075"/>
                    <a:pt x="2171" y="2996"/>
                    <a:pt x="2171" y="2996"/>
                  </a:cubicBezTo>
                  <a:cubicBezTo>
                    <a:pt x="2171" y="2996"/>
                    <a:pt x="1321" y="3115"/>
                    <a:pt x="1886" y="3870"/>
                  </a:cubicBezTo>
                  <a:cubicBezTo>
                    <a:pt x="2451" y="4624"/>
                    <a:pt x="3808" y="4653"/>
                    <a:pt x="3808" y="4653"/>
                  </a:cubicBezTo>
                  <a:cubicBezTo>
                    <a:pt x="3808" y="4653"/>
                    <a:pt x="2963" y="5161"/>
                    <a:pt x="4606" y="5498"/>
                  </a:cubicBezTo>
                  <a:cubicBezTo>
                    <a:pt x="4957" y="5567"/>
                    <a:pt x="5312" y="5601"/>
                    <a:pt x="5666" y="5601"/>
                  </a:cubicBezTo>
                  <a:cubicBezTo>
                    <a:pt x="6332" y="5601"/>
                    <a:pt x="6995" y="5480"/>
                    <a:pt x="7621" y="5242"/>
                  </a:cubicBezTo>
                  <a:cubicBezTo>
                    <a:pt x="7621" y="5242"/>
                    <a:pt x="6363" y="1102"/>
                    <a:pt x="4677" y="907"/>
                  </a:cubicBezTo>
                  <a:cubicBezTo>
                    <a:pt x="4632" y="902"/>
                    <a:pt x="4590" y="899"/>
                    <a:pt x="4552" y="899"/>
                  </a:cubicBezTo>
                  <a:cubicBezTo>
                    <a:pt x="3892" y="899"/>
                    <a:pt x="4231" y="1629"/>
                    <a:pt x="4231" y="1629"/>
                  </a:cubicBezTo>
                  <a:cubicBezTo>
                    <a:pt x="4231" y="1629"/>
                    <a:pt x="3347" y="548"/>
                    <a:pt x="2932" y="548"/>
                  </a:cubicBezTo>
                  <a:cubicBezTo>
                    <a:pt x="2865" y="548"/>
                    <a:pt x="2810" y="576"/>
                    <a:pt x="2773" y="641"/>
                  </a:cubicBezTo>
                  <a:cubicBezTo>
                    <a:pt x="2503" y="1111"/>
                    <a:pt x="2873" y="1591"/>
                    <a:pt x="2873" y="1591"/>
                  </a:cubicBezTo>
                  <a:cubicBezTo>
                    <a:pt x="2873" y="1591"/>
                    <a:pt x="1283"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rot="824101">
              <a:off x="-401830" y="4657670"/>
              <a:ext cx="715327" cy="432499"/>
            </a:xfrm>
            <a:custGeom>
              <a:avLst/>
              <a:gdLst/>
              <a:ahLst/>
              <a:cxnLst/>
              <a:rect l="l" t="t" r="r" b="b"/>
              <a:pathLst>
                <a:path w="6434" h="3890" fill="none" extrusionOk="0">
                  <a:moveTo>
                    <a:pt x="1" y="1"/>
                  </a:moveTo>
                  <a:cubicBezTo>
                    <a:pt x="1" y="1"/>
                    <a:pt x="3362" y="3438"/>
                    <a:pt x="6434" y="3889"/>
                  </a:cubicBezTo>
                </a:path>
              </a:pathLst>
            </a:custGeom>
            <a:solidFill>
              <a:schemeClr val="accent4"/>
            </a:solidFill>
            <a:ln w="700" cap="rnd" cmpd="sng">
              <a:solidFill>
                <a:schemeClr val="accent4"/>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rot="824101">
              <a:off x="-82273" y="4769008"/>
              <a:ext cx="41248" cy="44362"/>
            </a:xfrm>
            <a:custGeom>
              <a:avLst/>
              <a:gdLst/>
              <a:ahLst/>
              <a:cxnLst/>
              <a:rect l="l" t="t" r="r" b="b"/>
              <a:pathLst>
                <a:path w="371" h="399" extrusionOk="0">
                  <a:moveTo>
                    <a:pt x="186" y="1"/>
                  </a:moveTo>
                  <a:cubicBezTo>
                    <a:pt x="114" y="1"/>
                    <a:pt x="63" y="51"/>
                    <a:pt x="38" y="104"/>
                  </a:cubicBezTo>
                  <a:cubicBezTo>
                    <a:pt x="0" y="185"/>
                    <a:pt x="5" y="332"/>
                    <a:pt x="90" y="379"/>
                  </a:cubicBezTo>
                  <a:cubicBezTo>
                    <a:pt x="116" y="393"/>
                    <a:pt x="143" y="399"/>
                    <a:pt x="169" y="399"/>
                  </a:cubicBezTo>
                  <a:cubicBezTo>
                    <a:pt x="245" y="399"/>
                    <a:pt x="315" y="347"/>
                    <a:pt x="333" y="265"/>
                  </a:cubicBezTo>
                  <a:cubicBezTo>
                    <a:pt x="371" y="147"/>
                    <a:pt x="347" y="66"/>
                    <a:pt x="318" y="52"/>
                  </a:cubicBezTo>
                  <a:cubicBezTo>
                    <a:pt x="269" y="15"/>
                    <a:pt x="224" y="1"/>
                    <a:pt x="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rot="824101">
              <a:off x="-17385" y="4763307"/>
              <a:ext cx="77825" cy="56481"/>
            </a:xfrm>
            <a:custGeom>
              <a:avLst/>
              <a:gdLst/>
              <a:ahLst/>
              <a:cxnLst/>
              <a:rect l="l" t="t" r="r" b="b"/>
              <a:pathLst>
                <a:path w="700" h="508" extrusionOk="0">
                  <a:moveTo>
                    <a:pt x="396" y="0"/>
                  </a:moveTo>
                  <a:cubicBezTo>
                    <a:pt x="201" y="0"/>
                    <a:pt x="0" y="276"/>
                    <a:pt x="211" y="456"/>
                  </a:cubicBezTo>
                  <a:cubicBezTo>
                    <a:pt x="254" y="492"/>
                    <a:pt x="299" y="508"/>
                    <a:pt x="343" y="508"/>
                  </a:cubicBezTo>
                  <a:cubicBezTo>
                    <a:pt x="535" y="508"/>
                    <a:pt x="700" y="208"/>
                    <a:pt x="529" y="53"/>
                  </a:cubicBezTo>
                  <a:cubicBezTo>
                    <a:pt x="489" y="16"/>
                    <a:pt x="443" y="0"/>
                    <a:pt x="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rot="824101">
              <a:off x="-23916" y="4740855"/>
              <a:ext cx="37134" cy="27240"/>
            </a:xfrm>
            <a:custGeom>
              <a:avLst/>
              <a:gdLst/>
              <a:ahLst/>
              <a:cxnLst/>
              <a:rect l="l" t="t" r="r" b="b"/>
              <a:pathLst>
                <a:path w="334" h="245" extrusionOk="0">
                  <a:moveTo>
                    <a:pt x="170" y="1"/>
                  </a:moveTo>
                  <a:cubicBezTo>
                    <a:pt x="67" y="1"/>
                    <a:pt x="0" y="160"/>
                    <a:pt x="95" y="231"/>
                  </a:cubicBezTo>
                  <a:cubicBezTo>
                    <a:pt x="108" y="240"/>
                    <a:pt x="122" y="244"/>
                    <a:pt x="136" y="244"/>
                  </a:cubicBezTo>
                  <a:cubicBezTo>
                    <a:pt x="228" y="244"/>
                    <a:pt x="334" y="70"/>
                    <a:pt x="219" y="12"/>
                  </a:cubicBezTo>
                  <a:cubicBezTo>
                    <a:pt x="202" y="4"/>
                    <a:pt x="186" y="1"/>
                    <a:pt x="1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5"/>
            <p:cNvSpPr/>
            <p:nvPr/>
          </p:nvSpPr>
          <p:spPr>
            <a:xfrm rot="824101">
              <a:off x="-49619" y="4734707"/>
              <a:ext cx="20791" cy="16566"/>
            </a:xfrm>
            <a:custGeom>
              <a:avLst/>
              <a:gdLst/>
              <a:ahLst/>
              <a:cxnLst/>
              <a:rect l="l" t="t" r="r" b="b"/>
              <a:pathLst>
                <a:path w="187" h="149" extrusionOk="0">
                  <a:moveTo>
                    <a:pt x="78" y="1"/>
                  </a:moveTo>
                  <a:cubicBezTo>
                    <a:pt x="13" y="1"/>
                    <a:pt x="0" y="120"/>
                    <a:pt x="57" y="144"/>
                  </a:cubicBezTo>
                  <a:cubicBezTo>
                    <a:pt x="66" y="147"/>
                    <a:pt x="74" y="148"/>
                    <a:pt x="82" y="148"/>
                  </a:cubicBezTo>
                  <a:cubicBezTo>
                    <a:pt x="152" y="148"/>
                    <a:pt x="187" y="45"/>
                    <a:pt x="114" y="11"/>
                  </a:cubicBezTo>
                  <a:cubicBezTo>
                    <a:pt x="101" y="4"/>
                    <a:pt x="89" y="1"/>
                    <a:pt x="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rot="824101">
              <a:off x="-53918" y="4831645"/>
              <a:ext cx="36578" cy="26461"/>
            </a:xfrm>
            <a:custGeom>
              <a:avLst/>
              <a:gdLst/>
              <a:ahLst/>
              <a:cxnLst/>
              <a:rect l="l" t="t" r="r" b="b"/>
              <a:pathLst>
                <a:path w="329" h="238" extrusionOk="0">
                  <a:moveTo>
                    <a:pt x="150" y="1"/>
                  </a:moveTo>
                  <a:cubicBezTo>
                    <a:pt x="59" y="1"/>
                    <a:pt x="0" y="141"/>
                    <a:pt x="65" y="213"/>
                  </a:cubicBezTo>
                  <a:cubicBezTo>
                    <a:pt x="79" y="230"/>
                    <a:pt x="99" y="237"/>
                    <a:pt x="121" y="237"/>
                  </a:cubicBezTo>
                  <a:cubicBezTo>
                    <a:pt x="209" y="237"/>
                    <a:pt x="328" y="120"/>
                    <a:pt x="226" y="32"/>
                  </a:cubicBezTo>
                  <a:cubicBezTo>
                    <a:pt x="200" y="10"/>
                    <a:pt x="174" y="1"/>
                    <a:pt x="1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p:nvPr/>
          </p:nvSpPr>
          <p:spPr>
            <a:xfrm rot="824101">
              <a:off x="-14365" y="4864213"/>
              <a:ext cx="31130" cy="25683"/>
            </a:xfrm>
            <a:custGeom>
              <a:avLst/>
              <a:gdLst/>
              <a:ahLst/>
              <a:cxnLst/>
              <a:rect l="l" t="t" r="r" b="b"/>
              <a:pathLst>
                <a:path w="280" h="231" extrusionOk="0">
                  <a:moveTo>
                    <a:pt x="141" y="1"/>
                  </a:moveTo>
                  <a:cubicBezTo>
                    <a:pt x="27" y="1"/>
                    <a:pt x="1" y="193"/>
                    <a:pt x="105" y="225"/>
                  </a:cubicBezTo>
                  <a:cubicBezTo>
                    <a:pt x="115" y="229"/>
                    <a:pt x="124" y="230"/>
                    <a:pt x="133" y="230"/>
                  </a:cubicBezTo>
                  <a:cubicBezTo>
                    <a:pt x="233" y="230"/>
                    <a:pt x="280" y="20"/>
                    <a:pt x="158" y="2"/>
                  </a:cubicBezTo>
                  <a:cubicBezTo>
                    <a:pt x="152" y="1"/>
                    <a:pt x="147" y="1"/>
                    <a:pt x="1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5"/>
            <p:cNvSpPr/>
            <p:nvPr/>
          </p:nvSpPr>
          <p:spPr>
            <a:xfrm rot="824101">
              <a:off x="42120" y="4875277"/>
              <a:ext cx="24459" cy="19123"/>
            </a:xfrm>
            <a:custGeom>
              <a:avLst/>
              <a:gdLst/>
              <a:ahLst/>
              <a:cxnLst/>
              <a:rect l="l" t="t" r="r" b="b"/>
              <a:pathLst>
                <a:path w="220" h="172" extrusionOk="0">
                  <a:moveTo>
                    <a:pt x="80" y="0"/>
                  </a:moveTo>
                  <a:cubicBezTo>
                    <a:pt x="20" y="0"/>
                    <a:pt x="1" y="82"/>
                    <a:pt x="45" y="142"/>
                  </a:cubicBezTo>
                  <a:cubicBezTo>
                    <a:pt x="62" y="163"/>
                    <a:pt x="82" y="172"/>
                    <a:pt x="102" y="172"/>
                  </a:cubicBezTo>
                  <a:cubicBezTo>
                    <a:pt x="164" y="172"/>
                    <a:pt x="220" y="81"/>
                    <a:pt x="140" y="23"/>
                  </a:cubicBezTo>
                  <a:cubicBezTo>
                    <a:pt x="117" y="7"/>
                    <a:pt x="97" y="0"/>
                    <a:pt x="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5"/>
            <p:cNvSpPr/>
            <p:nvPr/>
          </p:nvSpPr>
          <p:spPr>
            <a:xfrm rot="824101">
              <a:off x="29229" y="4835858"/>
              <a:ext cx="21124" cy="16677"/>
            </a:xfrm>
            <a:custGeom>
              <a:avLst/>
              <a:gdLst/>
              <a:ahLst/>
              <a:cxnLst/>
              <a:rect l="l" t="t" r="r" b="b"/>
              <a:pathLst>
                <a:path w="190" h="150" extrusionOk="0">
                  <a:moveTo>
                    <a:pt x="66" y="1"/>
                  </a:moveTo>
                  <a:cubicBezTo>
                    <a:pt x="13" y="1"/>
                    <a:pt x="1" y="90"/>
                    <a:pt x="35" y="137"/>
                  </a:cubicBezTo>
                  <a:cubicBezTo>
                    <a:pt x="42" y="146"/>
                    <a:pt x="52" y="150"/>
                    <a:pt x="63" y="150"/>
                  </a:cubicBezTo>
                  <a:cubicBezTo>
                    <a:pt x="114" y="150"/>
                    <a:pt x="189" y="65"/>
                    <a:pt x="111" y="18"/>
                  </a:cubicBezTo>
                  <a:cubicBezTo>
                    <a:pt x="94" y="6"/>
                    <a:pt x="79" y="1"/>
                    <a:pt x="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p:nvPr/>
          </p:nvSpPr>
          <p:spPr>
            <a:xfrm rot="824101">
              <a:off x="-35144" y="4924579"/>
              <a:ext cx="20902" cy="15677"/>
            </a:xfrm>
            <a:custGeom>
              <a:avLst/>
              <a:gdLst/>
              <a:ahLst/>
              <a:cxnLst/>
              <a:rect l="l" t="t" r="r" b="b"/>
              <a:pathLst>
                <a:path w="188" h="141" extrusionOk="0">
                  <a:moveTo>
                    <a:pt x="87" y="0"/>
                  </a:moveTo>
                  <a:cubicBezTo>
                    <a:pt x="40" y="0"/>
                    <a:pt x="0" y="67"/>
                    <a:pt x="25" y="116"/>
                  </a:cubicBezTo>
                  <a:cubicBezTo>
                    <a:pt x="34" y="133"/>
                    <a:pt x="52" y="140"/>
                    <a:pt x="71" y="140"/>
                  </a:cubicBezTo>
                  <a:cubicBezTo>
                    <a:pt x="123" y="140"/>
                    <a:pt x="187" y="89"/>
                    <a:pt x="139" y="31"/>
                  </a:cubicBezTo>
                  <a:cubicBezTo>
                    <a:pt x="122" y="9"/>
                    <a:pt x="104" y="0"/>
                    <a:pt x="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5"/>
            <p:cNvSpPr/>
            <p:nvPr/>
          </p:nvSpPr>
          <p:spPr>
            <a:xfrm rot="824101">
              <a:off x="-105728" y="4742116"/>
              <a:ext cx="17900" cy="13787"/>
            </a:xfrm>
            <a:custGeom>
              <a:avLst/>
              <a:gdLst/>
              <a:ahLst/>
              <a:cxnLst/>
              <a:rect l="l" t="t" r="r" b="b"/>
              <a:pathLst>
                <a:path w="161" h="124" extrusionOk="0">
                  <a:moveTo>
                    <a:pt x="80" y="0"/>
                  </a:moveTo>
                  <a:cubicBezTo>
                    <a:pt x="38" y="0"/>
                    <a:pt x="1" y="58"/>
                    <a:pt x="22" y="103"/>
                  </a:cubicBezTo>
                  <a:cubicBezTo>
                    <a:pt x="29" y="117"/>
                    <a:pt x="44" y="124"/>
                    <a:pt x="60" y="124"/>
                  </a:cubicBezTo>
                  <a:cubicBezTo>
                    <a:pt x="105" y="124"/>
                    <a:pt x="161" y="79"/>
                    <a:pt x="126" y="27"/>
                  </a:cubicBezTo>
                  <a:cubicBezTo>
                    <a:pt x="112" y="8"/>
                    <a:pt x="96" y="0"/>
                    <a:pt x="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5"/>
            <p:cNvSpPr/>
            <p:nvPr/>
          </p:nvSpPr>
          <p:spPr>
            <a:xfrm rot="824101">
              <a:off x="-284998" y="4191845"/>
              <a:ext cx="687866" cy="1139062"/>
            </a:xfrm>
            <a:custGeom>
              <a:avLst/>
              <a:gdLst/>
              <a:ahLst/>
              <a:cxnLst/>
              <a:rect l="l" t="t" r="r" b="b"/>
              <a:pathLst>
                <a:path w="6187" h="10245" extrusionOk="0">
                  <a:moveTo>
                    <a:pt x="1358" y="1"/>
                  </a:moveTo>
                  <a:cubicBezTo>
                    <a:pt x="1167" y="1"/>
                    <a:pt x="971" y="41"/>
                    <a:pt x="774" y="138"/>
                  </a:cubicBezTo>
                  <a:cubicBezTo>
                    <a:pt x="380" y="337"/>
                    <a:pt x="0" y="1097"/>
                    <a:pt x="860" y="2806"/>
                  </a:cubicBezTo>
                  <a:cubicBezTo>
                    <a:pt x="917" y="2905"/>
                    <a:pt x="2037" y="3000"/>
                    <a:pt x="2103" y="3100"/>
                  </a:cubicBezTo>
                  <a:cubicBezTo>
                    <a:pt x="2151" y="3171"/>
                    <a:pt x="1031" y="3223"/>
                    <a:pt x="1078" y="3295"/>
                  </a:cubicBezTo>
                  <a:cubicBezTo>
                    <a:pt x="2293" y="5004"/>
                    <a:pt x="4629" y="7197"/>
                    <a:pt x="5450" y="10245"/>
                  </a:cubicBezTo>
                  <a:cubicBezTo>
                    <a:pt x="6186" y="7753"/>
                    <a:pt x="5403" y="4904"/>
                    <a:pt x="4093" y="2621"/>
                  </a:cubicBezTo>
                  <a:cubicBezTo>
                    <a:pt x="4090" y="2616"/>
                    <a:pt x="4086" y="2613"/>
                    <a:pt x="4082" y="2613"/>
                  </a:cubicBezTo>
                  <a:cubicBezTo>
                    <a:pt x="4018" y="2613"/>
                    <a:pt x="3806" y="3102"/>
                    <a:pt x="3743" y="3102"/>
                  </a:cubicBezTo>
                  <a:cubicBezTo>
                    <a:pt x="3738" y="3102"/>
                    <a:pt x="3735" y="3100"/>
                    <a:pt x="3732" y="3095"/>
                  </a:cubicBezTo>
                  <a:cubicBezTo>
                    <a:pt x="3694" y="3029"/>
                    <a:pt x="3869" y="2245"/>
                    <a:pt x="3832" y="2184"/>
                  </a:cubicBezTo>
                  <a:cubicBezTo>
                    <a:pt x="3580" y="1780"/>
                    <a:pt x="3309" y="1391"/>
                    <a:pt x="3020" y="1021"/>
                  </a:cubicBezTo>
                  <a:cubicBezTo>
                    <a:pt x="2977" y="964"/>
                    <a:pt x="2782" y="736"/>
                    <a:pt x="2730" y="679"/>
                  </a:cubicBezTo>
                  <a:cubicBezTo>
                    <a:pt x="2438" y="362"/>
                    <a:pt x="1926" y="1"/>
                    <a:pt x="13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5"/>
            <p:cNvSpPr/>
            <p:nvPr/>
          </p:nvSpPr>
          <p:spPr>
            <a:xfrm rot="824101">
              <a:off x="-155315" y="4261494"/>
              <a:ext cx="500640" cy="964062"/>
            </a:xfrm>
            <a:custGeom>
              <a:avLst/>
              <a:gdLst/>
              <a:ahLst/>
              <a:cxnLst/>
              <a:rect l="l" t="t" r="r" b="b"/>
              <a:pathLst>
                <a:path w="4503" h="8671" extrusionOk="0">
                  <a:moveTo>
                    <a:pt x="64" y="1"/>
                  </a:moveTo>
                  <a:cubicBezTo>
                    <a:pt x="29" y="1"/>
                    <a:pt x="0" y="44"/>
                    <a:pt x="30" y="77"/>
                  </a:cubicBezTo>
                  <a:cubicBezTo>
                    <a:pt x="40" y="87"/>
                    <a:pt x="970" y="1022"/>
                    <a:pt x="1972" y="2537"/>
                  </a:cubicBezTo>
                  <a:cubicBezTo>
                    <a:pt x="2086" y="2703"/>
                    <a:pt x="2195" y="2878"/>
                    <a:pt x="2314" y="3068"/>
                  </a:cubicBezTo>
                  <a:cubicBezTo>
                    <a:pt x="2064" y="2974"/>
                    <a:pt x="1588" y="2828"/>
                    <a:pt x="1056" y="2828"/>
                  </a:cubicBezTo>
                  <a:cubicBezTo>
                    <a:pt x="921" y="2828"/>
                    <a:pt x="782" y="2837"/>
                    <a:pt x="643" y="2859"/>
                  </a:cubicBezTo>
                  <a:cubicBezTo>
                    <a:pt x="614" y="2864"/>
                    <a:pt x="600" y="2888"/>
                    <a:pt x="605" y="2912"/>
                  </a:cubicBezTo>
                  <a:cubicBezTo>
                    <a:pt x="605" y="2931"/>
                    <a:pt x="624" y="2945"/>
                    <a:pt x="643" y="2950"/>
                  </a:cubicBezTo>
                  <a:lnTo>
                    <a:pt x="652" y="2950"/>
                  </a:lnTo>
                  <a:cubicBezTo>
                    <a:pt x="790" y="2928"/>
                    <a:pt x="926" y="2918"/>
                    <a:pt x="1058" y="2918"/>
                  </a:cubicBezTo>
                  <a:cubicBezTo>
                    <a:pt x="1671" y="2918"/>
                    <a:pt x="2202" y="3118"/>
                    <a:pt x="2390" y="3196"/>
                  </a:cubicBezTo>
                  <a:cubicBezTo>
                    <a:pt x="2504" y="3386"/>
                    <a:pt x="2618" y="3586"/>
                    <a:pt x="2736" y="3795"/>
                  </a:cubicBezTo>
                  <a:cubicBezTo>
                    <a:pt x="2432" y="3662"/>
                    <a:pt x="1682" y="3382"/>
                    <a:pt x="1041" y="3325"/>
                  </a:cubicBezTo>
                  <a:cubicBezTo>
                    <a:pt x="1018" y="3325"/>
                    <a:pt x="1003" y="3339"/>
                    <a:pt x="999" y="3358"/>
                  </a:cubicBezTo>
                  <a:cubicBezTo>
                    <a:pt x="999" y="3377"/>
                    <a:pt x="1013" y="3396"/>
                    <a:pt x="1032" y="3396"/>
                  </a:cubicBezTo>
                  <a:cubicBezTo>
                    <a:pt x="1796" y="3467"/>
                    <a:pt x="2632" y="3818"/>
                    <a:pt x="2793" y="3899"/>
                  </a:cubicBezTo>
                  <a:cubicBezTo>
                    <a:pt x="3496" y="5195"/>
                    <a:pt x="4165" y="6833"/>
                    <a:pt x="4412" y="8628"/>
                  </a:cubicBezTo>
                  <a:cubicBezTo>
                    <a:pt x="4412" y="8651"/>
                    <a:pt x="4431" y="8666"/>
                    <a:pt x="4450" y="8670"/>
                  </a:cubicBezTo>
                  <a:lnTo>
                    <a:pt x="4460" y="8670"/>
                  </a:lnTo>
                  <a:cubicBezTo>
                    <a:pt x="4488" y="8666"/>
                    <a:pt x="4502" y="8642"/>
                    <a:pt x="4502" y="8618"/>
                  </a:cubicBezTo>
                  <a:cubicBezTo>
                    <a:pt x="4208" y="6467"/>
                    <a:pt x="3306" y="4549"/>
                    <a:pt x="2470" y="3158"/>
                  </a:cubicBezTo>
                  <a:cubicBezTo>
                    <a:pt x="2470" y="3144"/>
                    <a:pt x="2466" y="3135"/>
                    <a:pt x="2456" y="3130"/>
                  </a:cubicBezTo>
                  <a:cubicBezTo>
                    <a:pt x="2314" y="2902"/>
                    <a:pt x="2181" y="2684"/>
                    <a:pt x="2048" y="2484"/>
                  </a:cubicBezTo>
                  <a:cubicBezTo>
                    <a:pt x="1953" y="2342"/>
                    <a:pt x="1858" y="2204"/>
                    <a:pt x="1768" y="2071"/>
                  </a:cubicBezTo>
                  <a:cubicBezTo>
                    <a:pt x="1749" y="1644"/>
                    <a:pt x="1787" y="1221"/>
                    <a:pt x="1877" y="808"/>
                  </a:cubicBezTo>
                  <a:cubicBezTo>
                    <a:pt x="1886" y="761"/>
                    <a:pt x="1891" y="733"/>
                    <a:pt x="1858" y="718"/>
                  </a:cubicBezTo>
                  <a:cubicBezTo>
                    <a:pt x="1852" y="717"/>
                    <a:pt x="1847" y="717"/>
                    <a:pt x="1841" y="717"/>
                  </a:cubicBezTo>
                  <a:cubicBezTo>
                    <a:pt x="1824" y="717"/>
                    <a:pt x="1808" y="723"/>
                    <a:pt x="1801" y="737"/>
                  </a:cubicBezTo>
                  <a:cubicBezTo>
                    <a:pt x="1796" y="747"/>
                    <a:pt x="1796" y="751"/>
                    <a:pt x="1796" y="761"/>
                  </a:cubicBezTo>
                  <a:cubicBezTo>
                    <a:pt x="1796" y="766"/>
                    <a:pt x="1792" y="775"/>
                    <a:pt x="1792" y="789"/>
                  </a:cubicBezTo>
                  <a:cubicBezTo>
                    <a:pt x="1706" y="1165"/>
                    <a:pt x="1668" y="1549"/>
                    <a:pt x="1673" y="1934"/>
                  </a:cubicBezTo>
                  <a:cubicBezTo>
                    <a:pt x="818" y="737"/>
                    <a:pt x="101" y="20"/>
                    <a:pt x="92" y="11"/>
                  </a:cubicBezTo>
                  <a:cubicBezTo>
                    <a:pt x="83" y="4"/>
                    <a:pt x="73" y="1"/>
                    <a:pt x="64" y="1"/>
                  </a:cubicBezTo>
                  <a:close/>
                </a:path>
              </a:pathLst>
            </a:custGeom>
            <a:solidFill>
              <a:srgbClr val="00000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2_2">
    <p:spTree>
      <p:nvGrpSpPr>
        <p:cNvPr id="1" name="Shape 240"/>
        <p:cNvGrpSpPr/>
        <p:nvPr/>
      </p:nvGrpSpPr>
      <p:grpSpPr>
        <a:xfrm>
          <a:off x="0" y="0"/>
          <a:ext cx="0" cy="0"/>
          <a:chOff x="0" y="0"/>
          <a:chExt cx="0" cy="0"/>
        </a:xfrm>
      </p:grpSpPr>
      <p:sp>
        <p:nvSpPr>
          <p:cNvPr id="241" name="Google Shape;241;p16"/>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2" name="Google Shape;242;p16"/>
          <p:cNvSpPr txBox="1">
            <a:spLocks noGrp="1"/>
          </p:cNvSpPr>
          <p:nvPr>
            <p:ph type="subTitle" idx="1"/>
          </p:nvPr>
        </p:nvSpPr>
        <p:spPr>
          <a:xfrm>
            <a:off x="4904750" y="1900650"/>
            <a:ext cx="2238300" cy="49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43" name="Google Shape;243;p16"/>
          <p:cNvSpPr txBox="1">
            <a:spLocks noGrp="1"/>
          </p:cNvSpPr>
          <p:nvPr>
            <p:ph type="subTitle" idx="2"/>
          </p:nvPr>
        </p:nvSpPr>
        <p:spPr>
          <a:xfrm>
            <a:off x="4904725" y="22012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244" name="Google Shape;244;p16"/>
          <p:cNvSpPr txBox="1">
            <a:spLocks noGrp="1"/>
          </p:cNvSpPr>
          <p:nvPr>
            <p:ph type="subTitle" idx="3"/>
          </p:nvPr>
        </p:nvSpPr>
        <p:spPr>
          <a:xfrm>
            <a:off x="2000850" y="1900650"/>
            <a:ext cx="2238300" cy="49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45" name="Google Shape;245;p16"/>
          <p:cNvSpPr txBox="1">
            <a:spLocks noGrp="1"/>
          </p:cNvSpPr>
          <p:nvPr>
            <p:ph type="subTitle" idx="4"/>
          </p:nvPr>
        </p:nvSpPr>
        <p:spPr>
          <a:xfrm>
            <a:off x="2000825" y="22012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246" name="Google Shape;246;p16"/>
          <p:cNvSpPr txBox="1">
            <a:spLocks noGrp="1"/>
          </p:cNvSpPr>
          <p:nvPr>
            <p:ph type="subTitle" idx="5"/>
          </p:nvPr>
        </p:nvSpPr>
        <p:spPr>
          <a:xfrm>
            <a:off x="4904750" y="3631975"/>
            <a:ext cx="2238300" cy="49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47" name="Google Shape;247;p16"/>
          <p:cNvSpPr txBox="1">
            <a:spLocks noGrp="1"/>
          </p:cNvSpPr>
          <p:nvPr>
            <p:ph type="subTitle" idx="6"/>
          </p:nvPr>
        </p:nvSpPr>
        <p:spPr>
          <a:xfrm>
            <a:off x="4904775" y="39327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248" name="Google Shape;248;p16"/>
          <p:cNvSpPr txBox="1">
            <a:spLocks noGrp="1"/>
          </p:cNvSpPr>
          <p:nvPr>
            <p:ph type="subTitle" idx="7"/>
          </p:nvPr>
        </p:nvSpPr>
        <p:spPr>
          <a:xfrm>
            <a:off x="2000850" y="3631975"/>
            <a:ext cx="2238300" cy="49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49" name="Google Shape;249;p16"/>
          <p:cNvSpPr txBox="1">
            <a:spLocks noGrp="1"/>
          </p:cNvSpPr>
          <p:nvPr>
            <p:ph type="subTitle" idx="8"/>
          </p:nvPr>
        </p:nvSpPr>
        <p:spPr>
          <a:xfrm>
            <a:off x="2000825" y="39327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grpSp>
        <p:nvGrpSpPr>
          <p:cNvPr id="250" name="Google Shape;250;p16"/>
          <p:cNvGrpSpPr/>
          <p:nvPr/>
        </p:nvGrpSpPr>
        <p:grpSpPr>
          <a:xfrm flipH="1">
            <a:off x="7892079" y="-169314"/>
            <a:ext cx="1440981" cy="3397161"/>
            <a:chOff x="-51771" y="-121689"/>
            <a:chExt cx="1440981" cy="3397161"/>
          </a:xfrm>
        </p:grpSpPr>
        <p:sp>
          <p:nvSpPr>
            <p:cNvPr id="251" name="Google Shape;251;p16"/>
            <p:cNvSpPr/>
            <p:nvPr/>
          </p:nvSpPr>
          <p:spPr>
            <a:xfrm rot="-5400000" flipH="1">
              <a:off x="-939869" y="872958"/>
              <a:ext cx="3084485" cy="1308289"/>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rot="-5400000" flipH="1">
              <a:off x="-1029861" y="856401"/>
              <a:ext cx="3397161" cy="1440981"/>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2">
    <p:spTree>
      <p:nvGrpSpPr>
        <p:cNvPr id="1" name="Shape 253"/>
        <p:cNvGrpSpPr/>
        <p:nvPr/>
      </p:nvGrpSpPr>
      <p:grpSpPr>
        <a:xfrm>
          <a:off x="0" y="0"/>
          <a:ext cx="0" cy="0"/>
          <a:chOff x="0" y="0"/>
          <a:chExt cx="0" cy="0"/>
        </a:xfrm>
      </p:grpSpPr>
      <p:sp>
        <p:nvSpPr>
          <p:cNvPr id="254" name="Google Shape;254;p17"/>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55" name="Google Shape;255;p17"/>
          <p:cNvSpPr txBox="1">
            <a:spLocks noGrp="1"/>
          </p:cNvSpPr>
          <p:nvPr>
            <p:ph type="subTitle" idx="1"/>
          </p:nvPr>
        </p:nvSpPr>
        <p:spPr>
          <a:xfrm>
            <a:off x="3452900" y="1900650"/>
            <a:ext cx="2238300" cy="49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56" name="Google Shape;256;p17"/>
          <p:cNvSpPr txBox="1">
            <a:spLocks noGrp="1"/>
          </p:cNvSpPr>
          <p:nvPr>
            <p:ph type="subTitle" idx="2"/>
          </p:nvPr>
        </p:nvSpPr>
        <p:spPr>
          <a:xfrm>
            <a:off x="3452875" y="22012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257" name="Google Shape;257;p17"/>
          <p:cNvSpPr txBox="1">
            <a:spLocks noGrp="1"/>
          </p:cNvSpPr>
          <p:nvPr>
            <p:ph type="subTitle" idx="3"/>
          </p:nvPr>
        </p:nvSpPr>
        <p:spPr>
          <a:xfrm>
            <a:off x="1034250" y="1900650"/>
            <a:ext cx="2238300" cy="49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58" name="Google Shape;258;p17"/>
          <p:cNvSpPr txBox="1">
            <a:spLocks noGrp="1"/>
          </p:cNvSpPr>
          <p:nvPr>
            <p:ph type="subTitle" idx="4"/>
          </p:nvPr>
        </p:nvSpPr>
        <p:spPr>
          <a:xfrm>
            <a:off x="1034225" y="22012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259" name="Google Shape;259;p17"/>
          <p:cNvSpPr txBox="1">
            <a:spLocks noGrp="1"/>
          </p:cNvSpPr>
          <p:nvPr>
            <p:ph type="subTitle" idx="5"/>
          </p:nvPr>
        </p:nvSpPr>
        <p:spPr>
          <a:xfrm>
            <a:off x="5871625" y="1900650"/>
            <a:ext cx="2238300" cy="49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60" name="Google Shape;260;p17"/>
          <p:cNvSpPr txBox="1">
            <a:spLocks noGrp="1"/>
          </p:cNvSpPr>
          <p:nvPr>
            <p:ph type="subTitle" idx="6"/>
          </p:nvPr>
        </p:nvSpPr>
        <p:spPr>
          <a:xfrm>
            <a:off x="5871600" y="22012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261" name="Google Shape;261;p17"/>
          <p:cNvSpPr txBox="1">
            <a:spLocks noGrp="1"/>
          </p:cNvSpPr>
          <p:nvPr>
            <p:ph type="subTitle" idx="7"/>
          </p:nvPr>
        </p:nvSpPr>
        <p:spPr>
          <a:xfrm>
            <a:off x="3452900" y="3631975"/>
            <a:ext cx="2238300" cy="49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62" name="Google Shape;262;p17"/>
          <p:cNvSpPr txBox="1">
            <a:spLocks noGrp="1"/>
          </p:cNvSpPr>
          <p:nvPr>
            <p:ph type="subTitle" idx="8"/>
          </p:nvPr>
        </p:nvSpPr>
        <p:spPr>
          <a:xfrm>
            <a:off x="3452925" y="39327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263" name="Google Shape;263;p17"/>
          <p:cNvSpPr txBox="1">
            <a:spLocks noGrp="1"/>
          </p:cNvSpPr>
          <p:nvPr>
            <p:ph type="subTitle" idx="9"/>
          </p:nvPr>
        </p:nvSpPr>
        <p:spPr>
          <a:xfrm>
            <a:off x="1034250" y="3631975"/>
            <a:ext cx="2238300" cy="49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64" name="Google Shape;264;p17"/>
          <p:cNvSpPr txBox="1">
            <a:spLocks noGrp="1"/>
          </p:cNvSpPr>
          <p:nvPr>
            <p:ph type="subTitle" idx="13"/>
          </p:nvPr>
        </p:nvSpPr>
        <p:spPr>
          <a:xfrm>
            <a:off x="1034225" y="39327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265" name="Google Shape;265;p17"/>
          <p:cNvSpPr txBox="1">
            <a:spLocks noGrp="1"/>
          </p:cNvSpPr>
          <p:nvPr>
            <p:ph type="subTitle" idx="14"/>
          </p:nvPr>
        </p:nvSpPr>
        <p:spPr>
          <a:xfrm>
            <a:off x="5871625" y="3631975"/>
            <a:ext cx="2238300" cy="49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66" name="Google Shape;266;p17"/>
          <p:cNvSpPr txBox="1">
            <a:spLocks noGrp="1"/>
          </p:cNvSpPr>
          <p:nvPr>
            <p:ph type="subTitle" idx="15"/>
          </p:nvPr>
        </p:nvSpPr>
        <p:spPr>
          <a:xfrm>
            <a:off x="5871600" y="39327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267" name="Google Shape;267;p17"/>
          <p:cNvSpPr/>
          <p:nvPr/>
        </p:nvSpPr>
        <p:spPr>
          <a:xfrm flipH="1">
            <a:off x="6431567" y="-23924"/>
            <a:ext cx="3084485" cy="1308289"/>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7"/>
          <p:cNvSpPr/>
          <p:nvPr/>
        </p:nvSpPr>
        <p:spPr>
          <a:xfrm flipH="1">
            <a:off x="6225439" y="-23924"/>
            <a:ext cx="3397161" cy="1440981"/>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17"/>
          <p:cNvGrpSpPr/>
          <p:nvPr/>
        </p:nvGrpSpPr>
        <p:grpSpPr>
          <a:xfrm flipH="1">
            <a:off x="7956526" y="3916455"/>
            <a:ext cx="1132742" cy="1384224"/>
            <a:chOff x="-604474" y="4012055"/>
            <a:chExt cx="1132742" cy="1384224"/>
          </a:xfrm>
        </p:grpSpPr>
        <p:sp>
          <p:nvSpPr>
            <p:cNvPr id="270" name="Google Shape;270;p17"/>
            <p:cNvSpPr/>
            <p:nvPr/>
          </p:nvSpPr>
          <p:spPr>
            <a:xfrm rot="824101">
              <a:off x="-405959" y="4027836"/>
              <a:ext cx="145756" cy="106513"/>
            </a:xfrm>
            <a:custGeom>
              <a:avLst/>
              <a:gdLst/>
              <a:ahLst/>
              <a:cxnLst/>
              <a:rect l="l" t="t" r="r" b="b"/>
              <a:pathLst>
                <a:path w="1311" h="958" extrusionOk="0">
                  <a:moveTo>
                    <a:pt x="911" y="0"/>
                  </a:moveTo>
                  <a:cubicBezTo>
                    <a:pt x="710" y="0"/>
                    <a:pt x="497" y="191"/>
                    <a:pt x="632" y="434"/>
                  </a:cubicBezTo>
                  <a:cubicBezTo>
                    <a:pt x="558" y="342"/>
                    <a:pt x="471" y="304"/>
                    <a:pt x="390" y="304"/>
                  </a:cubicBezTo>
                  <a:cubicBezTo>
                    <a:pt x="181" y="304"/>
                    <a:pt x="1" y="547"/>
                    <a:pt x="124" y="748"/>
                  </a:cubicBezTo>
                  <a:cubicBezTo>
                    <a:pt x="232" y="925"/>
                    <a:pt x="531" y="958"/>
                    <a:pt x="736" y="958"/>
                  </a:cubicBezTo>
                  <a:cubicBezTo>
                    <a:pt x="854" y="958"/>
                    <a:pt x="940" y="947"/>
                    <a:pt x="940" y="947"/>
                  </a:cubicBezTo>
                  <a:cubicBezTo>
                    <a:pt x="940" y="947"/>
                    <a:pt x="1310" y="411"/>
                    <a:pt x="1139" y="126"/>
                  </a:cubicBezTo>
                  <a:cubicBezTo>
                    <a:pt x="1087" y="38"/>
                    <a:pt x="1000" y="0"/>
                    <a:pt x="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7"/>
            <p:cNvSpPr/>
            <p:nvPr/>
          </p:nvSpPr>
          <p:spPr>
            <a:xfrm rot="824101">
              <a:off x="-442271" y="4189937"/>
              <a:ext cx="756908" cy="940602"/>
            </a:xfrm>
            <a:custGeom>
              <a:avLst/>
              <a:gdLst/>
              <a:ahLst/>
              <a:cxnLst/>
              <a:rect l="l" t="t" r="r" b="b"/>
              <a:pathLst>
                <a:path w="6808" h="8460" extrusionOk="0">
                  <a:moveTo>
                    <a:pt x="23" y="0"/>
                  </a:moveTo>
                  <a:cubicBezTo>
                    <a:pt x="13" y="0"/>
                    <a:pt x="1" y="11"/>
                    <a:pt x="4" y="23"/>
                  </a:cubicBezTo>
                  <a:cubicBezTo>
                    <a:pt x="1599" y="3574"/>
                    <a:pt x="6727" y="8403"/>
                    <a:pt x="6779" y="8455"/>
                  </a:cubicBezTo>
                  <a:cubicBezTo>
                    <a:pt x="6779" y="8455"/>
                    <a:pt x="6784" y="8460"/>
                    <a:pt x="6788" y="8460"/>
                  </a:cubicBezTo>
                  <a:cubicBezTo>
                    <a:pt x="6793" y="8460"/>
                    <a:pt x="6798" y="8455"/>
                    <a:pt x="6803" y="8450"/>
                  </a:cubicBezTo>
                  <a:cubicBezTo>
                    <a:pt x="6807" y="8445"/>
                    <a:pt x="6807" y="8436"/>
                    <a:pt x="6803" y="8426"/>
                  </a:cubicBezTo>
                  <a:cubicBezTo>
                    <a:pt x="6750" y="8379"/>
                    <a:pt x="1628" y="3555"/>
                    <a:pt x="37" y="9"/>
                  </a:cubicBezTo>
                  <a:cubicBezTo>
                    <a:pt x="34" y="3"/>
                    <a:pt x="29" y="0"/>
                    <a:pt x="23" y="0"/>
                  </a:cubicBezTo>
                  <a:close/>
                </a:path>
              </a:pathLst>
            </a:custGeom>
            <a:solidFill>
              <a:srgbClr val="00000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7"/>
            <p:cNvSpPr/>
            <p:nvPr/>
          </p:nvSpPr>
          <p:spPr>
            <a:xfrm rot="824101">
              <a:off x="-284998" y="4191845"/>
              <a:ext cx="687866" cy="1139062"/>
            </a:xfrm>
            <a:custGeom>
              <a:avLst/>
              <a:gdLst/>
              <a:ahLst/>
              <a:cxnLst/>
              <a:rect l="l" t="t" r="r" b="b"/>
              <a:pathLst>
                <a:path w="6187" h="10245" extrusionOk="0">
                  <a:moveTo>
                    <a:pt x="1358" y="1"/>
                  </a:moveTo>
                  <a:cubicBezTo>
                    <a:pt x="1167" y="1"/>
                    <a:pt x="971" y="41"/>
                    <a:pt x="774" y="138"/>
                  </a:cubicBezTo>
                  <a:cubicBezTo>
                    <a:pt x="380" y="337"/>
                    <a:pt x="0" y="1097"/>
                    <a:pt x="860" y="2806"/>
                  </a:cubicBezTo>
                  <a:cubicBezTo>
                    <a:pt x="917" y="2905"/>
                    <a:pt x="2037" y="3000"/>
                    <a:pt x="2103" y="3100"/>
                  </a:cubicBezTo>
                  <a:cubicBezTo>
                    <a:pt x="2151" y="3171"/>
                    <a:pt x="1031" y="3223"/>
                    <a:pt x="1078" y="3295"/>
                  </a:cubicBezTo>
                  <a:cubicBezTo>
                    <a:pt x="2293" y="5004"/>
                    <a:pt x="4629" y="7197"/>
                    <a:pt x="5450" y="10245"/>
                  </a:cubicBezTo>
                  <a:cubicBezTo>
                    <a:pt x="6186" y="7753"/>
                    <a:pt x="5403" y="4904"/>
                    <a:pt x="4093" y="2621"/>
                  </a:cubicBezTo>
                  <a:cubicBezTo>
                    <a:pt x="4090" y="2616"/>
                    <a:pt x="4086" y="2613"/>
                    <a:pt x="4082" y="2613"/>
                  </a:cubicBezTo>
                  <a:cubicBezTo>
                    <a:pt x="4018" y="2613"/>
                    <a:pt x="3806" y="3102"/>
                    <a:pt x="3743" y="3102"/>
                  </a:cubicBezTo>
                  <a:cubicBezTo>
                    <a:pt x="3738" y="3102"/>
                    <a:pt x="3735" y="3100"/>
                    <a:pt x="3732" y="3095"/>
                  </a:cubicBezTo>
                  <a:cubicBezTo>
                    <a:pt x="3694" y="3029"/>
                    <a:pt x="3869" y="2245"/>
                    <a:pt x="3832" y="2184"/>
                  </a:cubicBezTo>
                  <a:cubicBezTo>
                    <a:pt x="3580" y="1780"/>
                    <a:pt x="3309" y="1391"/>
                    <a:pt x="3020" y="1021"/>
                  </a:cubicBezTo>
                  <a:cubicBezTo>
                    <a:pt x="2977" y="964"/>
                    <a:pt x="2782" y="736"/>
                    <a:pt x="2730" y="679"/>
                  </a:cubicBezTo>
                  <a:cubicBezTo>
                    <a:pt x="2438" y="362"/>
                    <a:pt x="1926" y="1"/>
                    <a:pt x="13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7"/>
            <p:cNvSpPr/>
            <p:nvPr/>
          </p:nvSpPr>
          <p:spPr>
            <a:xfrm rot="824101">
              <a:off x="-155315" y="4261494"/>
              <a:ext cx="500640" cy="964062"/>
            </a:xfrm>
            <a:custGeom>
              <a:avLst/>
              <a:gdLst/>
              <a:ahLst/>
              <a:cxnLst/>
              <a:rect l="l" t="t" r="r" b="b"/>
              <a:pathLst>
                <a:path w="4503" h="8671" extrusionOk="0">
                  <a:moveTo>
                    <a:pt x="64" y="1"/>
                  </a:moveTo>
                  <a:cubicBezTo>
                    <a:pt x="29" y="1"/>
                    <a:pt x="0" y="44"/>
                    <a:pt x="30" y="77"/>
                  </a:cubicBezTo>
                  <a:cubicBezTo>
                    <a:pt x="40" y="87"/>
                    <a:pt x="970" y="1022"/>
                    <a:pt x="1972" y="2537"/>
                  </a:cubicBezTo>
                  <a:cubicBezTo>
                    <a:pt x="2086" y="2703"/>
                    <a:pt x="2195" y="2878"/>
                    <a:pt x="2314" y="3068"/>
                  </a:cubicBezTo>
                  <a:cubicBezTo>
                    <a:pt x="2064" y="2974"/>
                    <a:pt x="1588" y="2828"/>
                    <a:pt x="1056" y="2828"/>
                  </a:cubicBezTo>
                  <a:cubicBezTo>
                    <a:pt x="921" y="2828"/>
                    <a:pt x="782" y="2837"/>
                    <a:pt x="643" y="2859"/>
                  </a:cubicBezTo>
                  <a:cubicBezTo>
                    <a:pt x="614" y="2864"/>
                    <a:pt x="600" y="2888"/>
                    <a:pt x="605" y="2912"/>
                  </a:cubicBezTo>
                  <a:cubicBezTo>
                    <a:pt x="605" y="2931"/>
                    <a:pt x="624" y="2945"/>
                    <a:pt x="643" y="2950"/>
                  </a:cubicBezTo>
                  <a:lnTo>
                    <a:pt x="652" y="2950"/>
                  </a:lnTo>
                  <a:cubicBezTo>
                    <a:pt x="790" y="2928"/>
                    <a:pt x="926" y="2918"/>
                    <a:pt x="1058" y="2918"/>
                  </a:cubicBezTo>
                  <a:cubicBezTo>
                    <a:pt x="1671" y="2918"/>
                    <a:pt x="2202" y="3118"/>
                    <a:pt x="2390" y="3196"/>
                  </a:cubicBezTo>
                  <a:cubicBezTo>
                    <a:pt x="2504" y="3386"/>
                    <a:pt x="2618" y="3586"/>
                    <a:pt x="2736" y="3795"/>
                  </a:cubicBezTo>
                  <a:cubicBezTo>
                    <a:pt x="2432" y="3662"/>
                    <a:pt x="1682" y="3382"/>
                    <a:pt x="1041" y="3325"/>
                  </a:cubicBezTo>
                  <a:cubicBezTo>
                    <a:pt x="1018" y="3325"/>
                    <a:pt x="1003" y="3339"/>
                    <a:pt x="999" y="3358"/>
                  </a:cubicBezTo>
                  <a:cubicBezTo>
                    <a:pt x="999" y="3377"/>
                    <a:pt x="1013" y="3396"/>
                    <a:pt x="1032" y="3396"/>
                  </a:cubicBezTo>
                  <a:cubicBezTo>
                    <a:pt x="1796" y="3467"/>
                    <a:pt x="2632" y="3818"/>
                    <a:pt x="2793" y="3899"/>
                  </a:cubicBezTo>
                  <a:cubicBezTo>
                    <a:pt x="3496" y="5195"/>
                    <a:pt x="4165" y="6833"/>
                    <a:pt x="4412" y="8628"/>
                  </a:cubicBezTo>
                  <a:cubicBezTo>
                    <a:pt x="4412" y="8651"/>
                    <a:pt x="4431" y="8666"/>
                    <a:pt x="4450" y="8670"/>
                  </a:cubicBezTo>
                  <a:lnTo>
                    <a:pt x="4460" y="8670"/>
                  </a:lnTo>
                  <a:cubicBezTo>
                    <a:pt x="4488" y="8666"/>
                    <a:pt x="4502" y="8642"/>
                    <a:pt x="4502" y="8618"/>
                  </a:cubicBezTo>
                  <a:cubicBezTo>
                    <a:pt x="4208" y="6467"/>
                    <a:pt x="3306" y="4549"/>
                    <a:pt x="2470" y="3158"/>
                  </a:cubicBezTo>
                  <a:cubicBezTo>
                    <a:pt x="2470" y="3144"/>
                    <a:pt x="2466" y="3135"/>
                    <a:pt x="2456" y="3130"/>
                  </a:cubicBezTo>
                  <a:cubicBezTo>
                    <a:pt x="2314" y="2902"/>
                    <a:pt x="2181" y="2684"/>
                    <a:pt x="2048" y="2484"/>
                  </a:cubicBezTo>
                  <a:cubicBezTo>
                    <a:pt x="1953" y="2342"/>
                    <a:pt x="1858" y="2204"/>
                    <a:pt x="1768" y="2071"/>
                  </a:cubicBezTo>
                  <a:cubicBezTo>
                    <a:pt x="1749" y="1644"/>
                    <a:pt x="1787" y="1221"/>
                    <a:pt x="1877" y="808"/>
                  </a:cubicBezTo>
                  <a:cubicBezTo>
                    <a:pt x="1886" y="761"/>
                    <a:pt x="1891" y="733"/>
                    <a:pt x="1858" y="718"/>
                  </a:cubicBezTo>
                  <a:cubicBezTo>
                    <a:pt x="1852" y="717"/>
                    <a:pt x="1847" y="717"/>
                    <a:pt x="1841" y="717"/>
                  </a:cubicBezTo>
                  <a:cubicBezTo>
                    <a:pt x="1824" y="717"/>
                    <a:pt x="1808" y="723"/>
                    <a:pt x="1801" y="737"/>
                  </a:cubicBezTo>
                  <a:cubicBezTo>
                    <a:pt x="1796" y="747"/>
                    <a:pt x="1796" y="751"/>
                    <a:pt x="1796" y="761"/>
                  </a:cubicBezTo>
                  <a:cubicBezTo>
                    <a:pt x="1796" y="766"/>
                    <a:pt x="1792" y="775"/>
                    <a:pt x="1792" y="789"/>
                  </a:cubicBezTo>
                  <a:cubicBezTo>
                    <a:pt x="1706" y="1165"/>
                    <a:pt x="1668" y="1549"/>
                    <a:pt x="1673" y="1934"/>
                  </a:cubicBezTo>
                  <a:cubicBezTo>
                    <a:pt x="818" y="737"/>
                    <a:pt x="101" y="20"/>
                    <a:pt x="92" y="11"/>
                  </a:cubicBezTo>
                  <a:cubicBezTo>
                    <a:pt x="83" y="4"/>
                    <a:pt x="73" y="1"/>
                    <a:pt x="64" y="1"/>
                  </a:cubicBezTo>
                  <a:close/>
                </a:path>
              </a:pathLst>
            </a:custGeom>
            <a:solidFill>
              <a:srgbClr val="00000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7"/>
            <p:cNvSpPr/>
            <p:nvPr/>
          </p:nvSpPr>
          <p:spPr>
            <a:xfrm rot="824101">
              <a:off x="-542643" y="4486294"/>
              <a:ext cx="847297" cy="622843"/>
            </a:xfrm>
            <a:custGeom>
              <a:avLst/>
              <a:gdLst/>
              <a:ahLst/>
              <a:cxnLst/>
              <a:rect l="l" t="t" r="r" b="b"/>
              <a:pathLst>
                <a:path w="7621" h="5602" extrusionOk="0">
                  <a:moveTo>
                    <a:pt x="512" y="1"/>
                  </a:moveTo>
                  <a:cubicBezTo>
                    <a:pt x="284" y="1"/>
                    <a:pt x="128" y="139"/>
                    <a:pt x="105" y="499"/>
                  </a:cubicBezTo>
                  <a:cubicBezTo>
                    <a:pt x="1" y="2075"/>
                    <a:pt x="2171" y="2996"/>
                    <a:pt x="2171" y="2996"/>
                  </a:cubicBezTo>
                  <a:cubicBezTo>
                    <a:pt x="2171" y="2996"/>
                    <a:pt x="1321" y="3115"/>
                    <a:pt x="1886" y="3870"/>
                  </a:cubicBezTo>
                  <a:cubicBezTo>
                    <a:pt x="2451" y="4624"/>
                    <a:pt x="3808" y="4653"/>
                    <a:pt x="3808" y="4653"/>
                  </a:cubicBezTo>
                  <a:cubicBezTo>
                    <a:pt x="3808" y="4653"/>
                    <a:pt x="2963" y="5161"/>
                    <a:pt x="4606" y="5498"/>
                  </a:cubicBezTo>
                  <a:cubicBezTo>
                    <a:pt x="4957" y="5567"/>
                    <a:pt x="5312" y="5601"/>
                    <a:pt x="5666" y="5601"/>
                  </a:cubicBezTo>
                  <a:cubicBezTo>
                    <a:pt x="6332" y="5601"/>
                    <a:pt x="6995" y="5480"/>
                    <a:pt x="7621" y="5242"/>
                  </a:cubicBezTo>
                  <a:cubicBezTo>
                    <a:pt x="7621" y="5242"/>
                    <a:pt x="6363" y="1102"/>
                    <a:pt x="4677" y="907"/>
                  </a:cubicBezTo>
                  <a:cubicBezTo>
                    <a:pt x="4632" y="902"/>
                    <a:pt x="4590" y="899"/>
                    <a:pt x="4552" y="899"/>
                  </a:cubicBezTo>
                  <a:cubicBezTo>
                    <a:pt x="3892" y="899"/>
                    <a:pt x="4231" y="1629"/>
                    <a:pt x="4231" y="1629"/>
                  </a:cubicBezTo>
                  <a:cubicBezTo>
                    <a:pt x="4231" y="1629"/>
                    <a:pt x="3347" y="548"/>
                    <a:pt x="2932" y="548"/>
                  </a:cubicBezTo>
                  <a:cubicBezTo>
                    <a:pt x="2865" y="548"/>
                    <a:pt x="2810" y="576"/>
                    <a:pt x="2773" y="641"/>
                  </a:cubicBezTo>
                  <a:cubicBezTo>
                    <a:pt x="2503" y="1111"/>
                    <a:pt x="2873" y="1591"/>
                    <a:pt x="2873" y="1591"/>
                  </a:cubicBezTo>
                  <a:cubicBezTo>
                    <a:pt x="2873" y="1591"/>
                    <a:pt x="1283"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7"/>
            <p:cNvSpPr/>
            <p:nvPr/>
          </p:nvSpPr>
          <p:spPr>
            <a:xfrm rot="824101">
              <a:off x="-401830" y="4657670"/>
              <a:ext cx="715327" cy="432499"/>
            </a:xfrm>
            <a:custGeom>
              <a:avLst/>
              <a:gdLst/>
              <a:ahLst/>
              <a:cxnLst/>
              <a:rect l="l" t="t" r="r" b="b"/>
              <a:pathLst>
                <a:path w="6434" h="3890" fill="none" extrusionOk="0">
                  <a:moveTo>
                    <a:pt x="1" y="1"/>
                  </a:moveTo>
                  <a:cubicBezTo>
                    <a:pt x="1" y="1"/>
                    <a:pt x="3362" y="3438"/>
                    <a:pt x="6434" y="3889"/>
                  </a:cubicBezTo>
                </a:path>
              </a:pathLst>
            </a:custGeom>
            <a:solidFill>
              <a:schemeClr val="accent4"/>
            </a:solidFill>
            <a:ln w="700" cap="rnd" cmpd="sng">
              <a:solidFill>
                <a:schemeClr val="accent4"/>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7"/>
            <p:cNvSpPr/>
            <p:nvPr/>
          </p:nvSpPr>
          <p:spPr>
            <a:xfrm rot="824101">
              <a:off x="-49619" y="4734707"/>
              <a:ext cx="20791" cy="16566"/>
            </a:xfrm>
            <a:custGeom>
              <a:avLst/>
              <a:gdLst/>
              <a:ahLst/>
              <a:cxnLst/>
              <a:rect l="l" t="t" r="r" b="b"/>
              <a:pathLst>
                <a:path w="187" h="149" extrusionOk="0">
                  <a:moveTo>
                    <a:pt x="78" y="1"/>
                  </a:moveTo>
                  <a:cubicBezTo>
                    <a:pt x="13" y="1"/>
                    <a:pt x="0" y="120"/>
                    <a:pt x="57" y="144"/>
                  </a:cubicBezTo>
                  <a:cubicBezTo>
                    <a:pt x="66" y="147"/>
                    <a:pt x="74" y="148"/>
                    <a:pt x="82" y="148"/>
                  </a:cubicBezTo>
                  <a:cubicBezTo>
                    <a:pt x="152" y="148"/>
                    <a:pt x="187" y="45"/>
                    <a:pt x="114" y="11"/>
                  </a:cubicBezTo>
                  <a:cubicBezTo>
                    <a:pt x="101" y="4"/>
                    <a:pt x="89" y="1"/>
                    <a:pt x="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7"/>
            <p:cNvSpPr/>
            <p:nvPr/>
          </p:nvSpPr>
          <p:spPr>
            <a:xfrm rot="824101">
              <a:off x="-23916" y="4740855"/>
              <a:ext cx="37134" cy="27240"/>
            </a:xfrm>
            <a:custGeom>
              <a:avLst/>
              <a:gdLst/>
              <a:ahLst/>
              <a:cxnLst/>
              <a:rect l="l" t="t" r="r" b="b"/>
              <a:pathLst>
                <a:path w="334" h="245" extrusionOk="0">
                  <a:moveTo>
                    <a:pt x="170" y="1"/>
                  </a:moveTo>
                  <a:cubicBezTo>
                    <a:pt x="67" y="1"/>
                    <a:pt x="0" y="160"/>
                    <a:pt x="95" y="231"/>
                  </a:cubicBezTo>
                  <a:cubicBezTo>
                    <a:pt x="108" y="240"/>
                    <a:pt x="122" y="244"/>
                    <a:pt x="136" y="244"/>
                  </a:cubicBezTo>
                  <a:cubicBezTo>
                    <a:pt x="228" y="244"/>
                    <a:pt x="334" y="70"/>
                    <a:pt x="219" y="12"/>
                  </a:cubicBezTo>
                  <a:cubicBezTo>
                    <a:pt x="202" y="4"/>
                    <a:pt x="186" y="1"/>
                    <a:pt x="1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7"/>
            <p:cNvSpPr/>
            <p:nvPr/>
          </p:nvSpPr>
          <p:spPr>
            <a:xfrm rot="824101">
              <a:off x="-105728" y="4742116"/>
              <a:ext cx="17900" cy="13787"/>
            </a:xfrm>
            <a:custGeom>
              <a:avLst/>
              <a:gdLst/>
              <a:ahLst/>
              <a:cxnLst/>
              <a:rect l="l" t="t" r="r" b="b"/>
              <a:pathLst>
                <a:path w="161" h="124" extrusionOk="0">
                  <a:moveTo>
                    <a:pt x="80" y="0"/>
                  </a:moveTo>
                  <a:cubicBezTo>
                    <a:pt x="38" y="0"/>
                    <a:pt x="1" y="58"/>
                    <a:pt x="22" y="103"/>
                  </a:cubicBezTo>
                  <a:cubicBezTo>
                    <a:pt x="29" y="117"/>
                    <a:pt x="44" y="124"/>
                    <a:pt x="60" y="124"/>
                  </a:cubicBezTo>
                  <a:cubicBezTo>
                    <a:pt x="105" y="124"/>
                    <a:pt x="161" y="79"/>
                    <a:pt x="126" y="27"/>
                  </a:cubicBezTo>
                  <a:cubicBezTo>
                    <a:pt x="112" y="8"/>
                    <a:pt x="96" y="0"/>
                    <a:pt x="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7"/>
            <p:cNvSpPr/>
            <p:nvPr/>
          </p:nvSpPr>
          <p:spPr>
            <a:xfrm rot="824101">
              <a:off x="-17385" y="4763307"/>
              <a:ext cx="77825" cy="56481"/>
            </a:xfrm>
            <a:custGeom>
              <a:avLst/>
              <a:gdLst/>
              <a:ahLst/>
              <a:cxnLst/>
              <a:rect l="l" t="t" r="r" b="b"/>
              <a:pathLst>
                <a:path w="700" h="508" extrusionOk="0">
                  <a:moveTo>
                    <a:pt x="396" y="0"/>
                  </a:moveTo>
                  <a:cubicBezTo>
                    <a:pt x="201" y="0"/>
                    <a:pt x="0" y="276"/>
                    <a:pt x="211" y="456"/>
                  </a:cubicBezTo>
                  <a:cubicBezTo>
                    <a:pt x="254" y="492"/>
                    <a:pt x="299" y="508"/>
                    <a:pt x="343" y="508"/>
                  </a:cubicBezTo>
                  <a:cubicBezTo>
                    <a:pt x="535" y="508"/>
                    <a:pt x="700" y="208"/>
                    <a:pt x="529" y="53"/>
                  </a:cubicBezTo>
                  <a:cubicBezTo>
                    <a:pt x="489" y="16"/>
                    <a:pt x="443" y="0"/>
                    <a:pt x="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7"/>
            <p:cNvSpPr/>
            <p:nvPr/>
          </p:nvSpPr>
          <p:spPr>
            <a:xfrm rot="824101">
              <a:off x="-82273" y="4769008"/>
              <a:ext cx="41248" cy="44362"/>
            </a:xfrm>
            <a:custGeom>
              <a:avLst/>
              <a:gdLst/>
              <a:ahLst/>
              <a:cxnLst/>
              <a:rect l="l" t="t" r="r" b="b"/>
              <a:pathLst>
                <a:path w="371" h="399" extrusionOk="0">
                  <a:moveTo>
                    <a:pt x="186" y="1"/>
                  </a:moveTo>
                  <a:cubicBezTo>
                    <a:pt x="114" y="1"/>
                    <a:pt x="63" y="51"/>
                    <a:pt x="38" y="104"/>
                  </a:cubicBezTo>
                  <a:cubicBezTo>
                    <a:pt x="0" y="185"/>
                    <a:pt x="5" y="332"/>
                    <a:pt x="90" y="379"/>
                  </a:cubicBezTo>
                  <a:cubicBezTo>
                    <a:pt x="116" y="393"/>
                    <a:pt x="143" y="399"/>
                    <a:pt x="169" y="399"/>
                  </a:cubicBezTo>
                  <a:cubicBezTo>
                    <a:pt x="245" y="399"/>
                    <a:pt x="315" y="347"/>
                    <a:pt x="333" y="265"/>
                  </a:cubicBezTo>
                  <a:cubicBezTo>
                    <a:pt x="371" y="147"/>
                    <a:pt x="347" y="66"/>
                    <a:pt x="318" y="52"/>
                  </a:cubicBezTo>
                  <a:cubicBezTo>
                    <a:pt x="269" y="15"/>
                    <a:pt x="224" y="1"/>
                    <a:pt x="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7"/>
            <p:cNvSpPr/>
            <p:nvPr/>
          </p:nvSpPr>
          <p:spPr>
            <a:xfrm rot="824101">
              <a:off x="-53918" y="4831645"/>
              <a:ext cx="36578" cy="26461"/>
            </a:xfrm>
            <a:custGeom>
              <a:avLst/>
              <a:gdLst/>
              <a:ahLst/>
              <a:cxnLst/>
              <a:rect l="l" t="t" r="r" b="b"/>
              <a:pathLst>
                <a:path w="329" h="238" extrusionOk="0">
                  <a:moveTo>
                    <a:pt x="150" y="1"/>
                  </a:moveTo>
                  <a:cubicBezTo>
                    <a:pt x="59" y="1"/>
                    <a:pt x="0" y="141"/>
                    <a:pt x="65" y="213"/>
                  </a:cubicBezTo>
                  <a:cubicBezTo>
                    <a:pt x="79" y="230"/>
                    <a:pt x="99" y="237"/>
                    <a:pt x="121" y="237"/>
                  </a:cubicBezTo>
                  <a:cubicBezTo>
                    <a:pt x="209" y="237"/>
                    <a:pt x="328" y="120"/>
                    <a:pt x="226" y="32"/>
                  </a:cubicBezTo>
                  <a:cubicBezTo>
                    <a:pt x="200" y="10"/>
                    <a:pt x="174" y="1"/>
                    <a:pt x="1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7"/>
            <p:cNvSpPr/>
            <p:nvPr/>
          </p:nvSpPr>
          <p:spPr>
            <a:xfrm rot="824101">
              <a:off x="29229" y="4835858"/>
              <a:ext cx="21124" cy="16677"/>
            </a:xfrm>
            <a:custGeom>
              <a:avLst/>
              <a:gdLst/>
              <a:ahLst/>
              <a:cxnLst/>
              <a:rect l="l" t="t" r="r" b="b"/>
              <a:pathLst>
                <a:path w="190" h="150" extrusionOk="0">
                  <a:moveTo>
                    <a:pt x="66" y="1"/>
                  </a:moveTo>
                  <a:cubicBezTo>
                    <a:pt x="13" y="1"/>
                    <a:pt x="1" y="90"/>
                    <a:pt x="35" y="137"/>
                  </a:cubicBezTo>
                  <a:cubicBezTo>
                    <a:pt x="42" y="146"/>
                    <a:pt x="52" y="150"/>
                    <a:pt x="63" y="150"/>
                  </a:cubicBezTo>
                  <a:cubicBezTo>
                    <a:pt x="114" y="150"/>
                    <a:pt x="189" y="65"/>
                    <a:pt x="111" y="18"/>
                  </a:cubicBezTo>
                  <a:cubicBezTo>
                    <a:pt x="94" y="6"/>
                    <a:pt x="79" y="1"/>
                    <a:pt x="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7"/>
            <p:cNvSpPr/>
            <p:nvPr/>
          </p:nvSpPr>
          <p:spPr>
            <a:xfrm rot="824101">
              <a:off x="-14365" y="4864213"/>
              <a:ext cx="31130" cy="25683"/>
            </a:xfrm>
            <a:custGeom>
              <a:avLst/>
              <a:gdLst/>
              <a:ahLst/>
              <a:cxnLst/>
              <a:rect l="l" t="t" r="r" b="b"/>
              <a:pathLst>
                <a:path w="280" h="231" extrusionOk="0">
                  <a:moveTo>
                    <a:pt x="141" y="1"/>
                  </a:moveTo>
                  <a:cubicBezTo>
                    <a:pt x="27" y="1"/>
                    <a:pt x="1" y="193"/>
                    <a:pt x="105" y="225"/>
                  </a:cubicBezTo>
                  <a:cubicBezTo>
                    <a:pt x="115" y="229"/>
                    <a:pt x="124" y="230"/>
                    <a:pt x="133" y="230"/>
                  </a:cubicBezTo>
                  <a:cubicBezTo>
                    <a:pt x="233" y="230"/>
                    <a:pt x="280" y="20"/>
                    <a:pt x="158" y="2"/>
                  </a:cubicBezTo>
                  <a:cubicBezTo>
                    <a:pt x="152" y="1"/>
                    <a:pt x="147" y="1"/>
                    <a:pt x="1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7"/>
            <p:cNvSpPr/>
            <p:nvPr/>
          </p:nvSpPr>
          <p:spPr>
            <a:xfrm rot="824101">
              <a:off x="42120" y="4875277"/>
              <a:ext cx="24459" cy="19123"/>
            </a:xfrm>
            <a:custGeom>
              <a:avLst/>
              <a:gdLst/>
              <a:ahLst/>
              <a:cxnLst/>
              <a:rect l="l" t="t" r="r" b="b"/>
              <a:pathLst>
                <a:path w="220" h="172" extrusionOk="0">
                  <a:moveTo>
                    <a:pt x="80" y="0"/>
                  </a:moveTo>
                  <a:cubicBezTo>
                    <a:pt x="20" y="0"/>
                    <a:pt x="1" y="82"/>
                    <a:pt x="45" y="142"/>
                  </a:cubicBezTo>
                  <a:cubicBezTo>
                    <a:pt x="62" y="163"/>
                    <a:pt x="82" y="172"/>
                    <a:pt x="102" y="172"/>
                  </a:cubicBezTo>
                  <a:cubicBezTo>
                    <a:pt x="164" y="172"/>
                    <a:pt x="220" y="81"/>
                    <a:pt x="140" y="23"/>
                  </a:cubicBezTo>
                  <a:cubicBezTo>
                    <a:pt x="117" y="7"/>
                    <a:pt x="97" y="0"/>
                    <a:pt x="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7"/>
            <p:cNvSpPr/>
            <p:nvPr/>
          </p:nvSpPr>
          <p:spPr>
            <a:xfrm rot="824101">
              <a:off x="-35144" y="4924579"/>
              <a:ext cx="20902" cy="15677"/>
            </a:xfrm>
            <a:custGeom>
              <a:avLst/>
              <a:gdLst/>
              <a:ahLst/>
              <a:cxnLst/>
              <a:rect l="l" t="t" r="r" b="b"/>
              <a:pathLst>
                <a:path w="188" h="141" extrusionOk="0">
                  <a:moveTo>
                    <a:pt x="87" y="0"/>
                  </a:moveTo>
                  <a:cubicBezTo>
                    <a:pt x="40" y="0"/>
                    <a:pt x="0" y="67"/>
                    <a:pt x="25" y="116"/>
                  </a:cubicBezTo>
                  <a:cubicBezTo>
                    <a:pt x="34" y="133"/>
                    <a:pt x="52" y="140"/>
                    <a:pt x="71" y="140"/>
                  </a:cubicBezTo>
                  <a:cubicBezTo>
                    <a:pt x="123" y="140"/>
                    <a:pt x="187" y="89"/>
                    <a:pt x="139" y="31"/>
                  </a:cubicBezTo>
                  <a:cubicBezTo>
                    <a:pt x="122" y="9"/>
                    <a:pt x="104" y="0"/>
                    <a:pt x="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CUSTOM_4">
    <p:spTree>
      <p:nvGrpSpPr>
        <p:cNvPr id="1" name="Shape 286"/>
        <p:cNvGrpSpPr/>
        <p:nvPr/>
      </p:nvGrpSpPr>
      <p:grpSpPr>
        <a:xfrm>
          <a:off x="0" y="0"/>
          <a:ext cx="0" cy="0"/>
          <a:chOff x="0" y="0"/>
          <a:chExt cx="0" cy="0"/>
        </a:xfrm>
      </p:grpSpPr>
      <p:sp>
        <p:nvSpPr>
          <p:cNvPr id="287" name="Google Shape;287;p18"/>
          <p:cNvSpPr txBox="1">
            <a:spLocks noGrp="1"/>
          </p:cNvSpPr>
          <p:nvPr>
            <p:ph type="title"/>
          </p:nvPr>
        </p:nvSpPr>
        <p:spPr>
          <a:xfrm>
            <a:off x="1346250" y="3043675"/>
            <a:ext cx="6451500" cy="49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2200"/>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288" name="Google Shape;288;p18"/>
          <p:cNvSpPr txBox="1">
            <a:spLocks noGrp="1"/>
          </p:cNvSpPr>
          <p:nvPr>
            <p:ph type="subTitle" idx="1"/>
          </p:nvPr>
        </p:nvSpPr>
        <p:spPr>
          <a:xfrm>
            <a:off x="1346250" y="1456075"/>
            <a:ext cx="6451500" cy="146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2700"/>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grpSp>
        <p:nvGrpSpPr>
          <p:cNvPr id="289" name="Google Shape;289;p18"/>
          <p:cNvGrpSpPr/>
          <p:nvPr/>
        </p:nvGrpSpPr>
        <p:grpSpPr>
          <a:xfrm rot="5400000" flipH="1">
            <a:off x="6958629" y="2853186"/>
            <a:ext cx="1440981" cy="3397161"/>
            <a:chOff x="-51771" y="-121689"/>
            <a:chExt cx="1440981" cy="3397161"/>
          </a:xfrm>
        </p:grpSpPr>
        <p:sp>
          <p:nvSpPr>
            <p:cNvPr id="290" name="Google Shape;290;p18"/>
            <p:cNvSpPr/>
            <p:nvPr/>
          </p:nvSpPr>
          <p:spPr>
            <a:xfrm rot="-5400000" flipH="1">
              <a:off x="-939869" y="872958"/>
              <a:ext cx="3084485" cy="1308289"/>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8"/>
            <p:cNvSpPr/>
            <p:nvPr/>
          </p:nvSpPr>
          <p:spPr>
            <a:xfrm rot="-5400000" flipH="1">
              <a:off x="-1029861" y="856401"/>
              <a:ext cx="3397161" cy="1440981"/>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18"/>
          <p:cNvGrpSpPr/>
          <p:nvPr/>
        </p:nvGrpSpPr>
        <p:grpSpPr>
          <a:xfrm rot="-6596108">
            <a:off x="-1635692" y="-4508651"/>
            <a:ext cx="6459298" cy="7747019"/>
            <a:chOff x="5449222" y="154121"/>
            <a:chExt cx="6593823" cy="6335829"/>
          </a:xfrm>
        </p:grpSpPr>
        <p:sp>
          <p:nvSpPr>
            <p:cNvPr id="293" name="Google Shape;293;p18"/>
            <p:cNvSpPr/>
            <p:nvPr/>
          </p:nvSpPr>
          <p:spPr>
            <a:xfrm rot="8499746">
              <a:off x="6175606" y="1343708"/>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8"/>
            <p:cNvSpPr/>
            <p:nvPr/>
          </p:nvSpPr>
          <p:spPr>
            <a:xfrm rot="8499746">
              <a:off x="6389006" y="1245233"/>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CUSTOM_5">
    <p:spTree>
      <p:nvGrpSpPr>
        <p:cNvPr id="1" name="Shape 295"/>
        <p:cNvGrpSpPr/>
        <p:nvPr/>
      </p:nvGrpSpPr>
      <p:grpSpPr>
        <a:xfrm>
          <a:off x="0" y="0"/>
          <a:ext cx="0" cy="0"/>
          <a:chOff x="0" y="0"/>
          <a:chExt cx="0" cy="0"/>
        </a:xfrm>
      </p:grpSpPr>
      <p:sp>
        <p:nvSpPr>
          <p:cNvPr id="296" name="Google Shape;296;p19"/>
          <p:cNvSpPr txBox="1">
            <a:spLocks noGrp="1"/>
          </p:cNvSpPr>
          <p:nvPr>
            <p:ph type="title" hasCustomPrompt="1"/>
          </p:nvPr>
        </p:nvSpPr>
        <p:spPr>
          <a:xfrm>
            <a:off x="2516850" y="629750"/>
            <a:ext cx="4110300" cy="89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500"/>
              <a:buNone/>
              <a:defRPr sz="5500">
                <a:solidFill>
                  <a:schemeClr val="lt2"/>
                </a:solidFill>
              </a:defRPr>
            </a:lvl1pPr>
            <a:lvl2pPr lvl="1" algn="ctr" rtl="0">
              <a:spcBef>
                <a:spcPts val="0"/>
              </a:spcBef>
              <a:spcAft>
                <a:spcPts val="0"/>
              </a:spcAft>
              <a:buSzPts val="5500"/>
              <a:buNone/>
              <a:defRPr sz="5500"/>
            </a:lvl2pPr>
            <a:lvl3pPr lvl="2" algn="ctr" rtl="0">
              <a:spcBef>
                <a:spcPts val="0"/>
              </a:spcBef>
              <a:spcAft>
                <a:spcPts val="0"/>
              </a:spcAft>
              <a:buSzPts val="5500"/>
              <a:buNone/>
              <a:defRPr sz="5500"/>
            </a:lvl3pPr>
            <a:lvl4pPr lvl="3" algn="ctr" rtl="0">
              <a:spcBef>
                <a:spcPts val="0"/>
              </a:spcBef>
              <a:spcAft>
                <a:spcPts val="0"/>
              </a:spcAft>
              <a:buSzPts val="5500"/>
              <a:buNone/>
              <a:defRPr sz="5500"/>
            </a:lvl4pPr>
            <a:lvl5pPr lvl="4" algn="ctr" rtl="0">
              <a:spcBef>
                <a:spcPts val="0"/>
              </a:spcBef>
              <a:spcAft>
                <a:spcPts val="0"/>
              </a:spcAft>
              <a:buSzPts val="5500"/>
              <a:buNone/>
              <a:defRPr sz="5500"/>
            </a:lvl5pPr>
            <a:lvl6pPr lvl="5" algn="ctr" rtl="0">
              <a:spcBef>
                <a:spcPts val="0"/>
              </a:spcBef>
              <a:spcAft>
                <a:spcPts val="0"/>
              </a:spcAft>
              <a:buSzPts val="5500"/>
              <a:buNone/>
              <a:defRPr sz="5500"/>
            </a:lvl6pPr>
            <a:lvl7pPr lvl="6" algn="ctr" rtl="0">
              <a:spcBef>
                <a:spcPts val="0"/>
              </a:spcBef>
              <a:spcAft>
                <a:spcPts val="0"/>
              </a:spcAft>
              <a:buSzPts val="5500"/>
              <a:buNone/>
              <a:defRPr sz="5500"/>
            </a:lvl7pPr>
            <a:lvl8pPr lvl="7" algn="ctr" rtl="0">
              <a:spcBef>
                <a:spcPts val="0"/>
              </a:spcBef>
              <a:spcAft>
                <a:spcPts val="0"/>
              </a:spcAft>
              <a:buSzPts val="5500"/>
              <a:buNone/>
              <a:defRPr sz="5500"/>
            </a:lvl8pPr>
            <a:lvl9pPr lvl="8" algn="ctr" rtl="0">
              <a:spcBef>
                <a:spcPts val="0"/>
              </a:spcBef>
              <a:spcAft>
                <a:spcPts val="0"/>
              </a:spcAft>
              <a:buSzPts val="5500"/>
              <a:buNone/>
              <a:defRPr sz="5500"/>
            </a:lvl9pPr>
          </a:lstStyle>
          <a:p>
            <a:r>
              <a:t>xx%</a:t>
            </a:r>
          </a:p>
        </p:txBody>
      </p:sp>
      <p:sp>
        <p:nvSpPr>
          <p:cNvPr id="297" name="Google Shape;297;p19"/>
          <p:cNvSpPr txBox="1">
            <a:spLocks noGrp="1"/>
          </p:cNvSpPr>
          <p:nvPr>
            <p:ph type="subTitle" idx="1"/>
          </p:nvPr>
        </p:nvSpPr>
        <p:spPr>
          <a:xfrm>
            <a:off x="2516851" y="1437925"/>
            <a:ext cx="4110300" cy="37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298" name="Google Shape;298;p19"/>
          <p:cNvSpPr txBox="1">
            <a:spLocks noGrp="1"/>
          </p:cNvSpPr>
          <p:nvPr>
            <p:ph type="title" idx="2" hasCustomPrompt="1"/>
          </p:nvPr>
        </p:nvSpPr>
        <p:spPr>
          <a:xfrm>
            <a:off x="2516850" y="1947325"/>
            <a:ext cx="4110300" cy="89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500"/>
              <a:buNone/>
              <a:defRPr sz="5500">
                <a:solidFill>
                  <a:schemeClr val="lt2"/>
                </a:solidFill>
              </a:defRPr>
            </a:lvl1pPr>
            <a:lvl2pPr lvl="1" algn="ctr" rtl="0">
              <a:spcBef>
                <a:spcPts val="0"/>
              </a:spcBef>
              <a:spcAft>
                <a:spcPts val="0"/>
              </a:spcAft>
              <a:buSzPts val="5500"/>
              <a:buNone/>
              <a:defRPr sz="5500"/>
            </a:lvl2pPr>
            <a:lvl3pPr lvl="2" algn="ctr" rtl="0">
              <a:spcBef>
                <a:spcPts val="0"/>
              </a:spcBef>
              <a:spcAft>
                <a:spcPts val="0"/>
              </a:spcAft>
              <a:buSzPts val="5500"/>
              <a:buNone/>
              <a:defRPr sz="5500"/>
            </a:lvl3pPr>
            <a:lvl4pPr lvl="3" algn="ctr" rtl="0">
              <a:spcBef>
                <a:spcPts val="0"/>
              </a:spcBef>
              <a:spcAft>
                <a:spcPts val="0"/>
              </a:spcAft>
              <a:buSzPts val="5500"/>
              <a:buNone/>
              <a:defRPr sz="5500"/>
            </a:lvl4pPr>
            <a:lvl5pPr lvl="4" algn="ctr" rtl="0">
              <a:spcBef>
                <a:spcPts val="0"/>
              </a:spcBef>
              <a:spcAft>
                <a:spcPts val="0"/>
              </a:spcAft>
              <a:buSzPts val="5500"/>
              <a:buNone/>
              <a:defRPr sz="5500"/>
            </a:lvl5pPr>
            <a:lvl6pPr lvl="5" algn="ctr" rtl="0">
              <a:spcBef>
                <a:spcPts val="0"/>
              </a:spcBef>
              <a:spcAft>
                <a:spcPts val="0"/>
              </a:spcAft>
              <a:buSzPts val="5500"/>
              <a:buNone/>
              <a:defRPr sz="5500"/>
            </a:lvl6pPr>
            <a:lvl7pPr lvl="6" algn="ctr" rtl="0">
              <a:spcBef>
                <a:spcPts val="0"/>
              </a:spcBef>
              <a:spcAft>
                <a:spcPts val="0"/>
              </a:spcAft>
              <a:buSzPts val="5500"/>
              <a:buNone/>
              <a:defRPr sz="5500"/>
            </a:lvl7pPr>
            <a:lvl8pPr lvl="7" algn="ctr" rtl="0">
              <a:spcBef>
                <a:spcPts val="0"/>
              </a:spcBef>
              <a:spcAft>
                <a:spcPts val="0"/>
              </a:spcAft>
              <a:buSzPts val="5500"/>
              <a:buNone/>
              <a:defRPr sz="5500"/>
            </a:lvl8pPr>
            <a:lvl9pPr lvl="8" algn="ctr" rtl="0">
              <a:spcBef>
                <a:spcPts val="0"/>
              </a:spcBef>
              <a:spcAft>
                <a:spcPts val="0"/>
              </a:spcAft>
              <a:buSzPts val="5500"/>
              <a:buNone/>
              <a:defRPr sz="5500"/>
            </a:lvl9pPr>
          </a:lstStyle>
          <a:p>
            <a:r>
              <a:t>xx%</a:t>
            </a:r>
          </a:p>
        </p:txBody>
      </p:sp>
      <p:sp>
        <p:nvSpPr>
          <p:cNvPr id="299" name="Google Shape;299;p19"/>
          <p:cNvSpPr txBox="1">
            <a:spLocks noGrp="1"/>
          </p:cNvSpPr>
          <p:nvPr>
            <p:ph type="subTitle" idx="3"/>
          </p:nvPr>
        </p:nvSpPr>
        <p:spPr>
          <a:xfrm>
            <a:off x="2516851" y="2755600"/>
            <a:ext cx="4110300" cy="37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300" name="Google Shape;300;p19"/>
          <p:cNvSpPr txBox="1">
            <a:spLocks noGrp="1"/>
          </p:cNvSpPr>
          <p:nvPr>
            <p:ph type="title" idx="4" hasCustomPrompt="1"/>
          </p:nvPr>
        </p:nvSpPr>
        <p:spPr>
          <a:xfrm>
            <a:off x="2516850" y="3265000"/>
            <a:ext cx="4110300" cy="89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500"/>
              <a:buNone/>
              <a:defRPr sz="5500">
                <a:solidFill>
                  <a:schemeClr val="lt2"/>
                </a:solidFill>
              </a:defRPr>
            </a:lvl1pPr>
            <a:lvl2pPr lvl="1" algn="ctr" rtl="0">
              <a:spcBef>
                <a:spcPts val="0"/>
              </a:spcBef>
              <a:spcAft>
                <a:spcPts val="0"/>
              </a:spcAft>
              <a:buSzPts val="5500"/>
              <a:buNone/>
              <a:defRPr sz="5500"/>
            </a:lvl2pPr>
            <a:lvl3pPr lvl="2" algn="ctr" rtl="0">
              <a:spcBef>
                <a:spcPts val="0"/>
              </a:spcBef>
              <a:spcAft>
                <a:spcPts val="0"/>
              </a:spcAft>
              <a:buSzPts val="5500"/>
              <a:buNone/>
              <a:defRPr sz="5500"/>
            </a:lvl3pPr>
            <a:lvl4pPr lvl="3" algn="ctr" rtl="0">
              <a:spcBef>
                <a:spcPts val="0"/>
              </a:spcBef>
              <a:spcAft>
                <a:spcPts val="0"/>
              </a:spcAft>
              <a:buSzPts val="5500"/>
              <a:buNone/>
              <a:defRPr sz="5500"/>
            </a:lvl4pPr>
            <a:lvl5pPr lvl="4" algn="ctr" rtl="0">
              <a:spcBef>
                <a:spcPts val="0"/>
              </a:spcBef>
              <a:spcAft>
                <a:spcPts val="0"/>
              </a:spcAft>
              <a:buSzPts val="5500"/>
              <a:buNone/>
              <a:defRPr sz="5500"/>
            </a:lvl5pPr>
            <a:lvl6pPr lvl="5" algn="ctr" rtl="0">
              <a:spcBef>
                <a:spcPts val="0"/>
              </a:spcBef>
              <a:spcAft>
                <a:spcPts val="0"/>
              </a:spcAft>
              <a:buSzPts val="5500"/>
              <a:buNone/>
              <a:defRPr sz="5500"/>
            </a:lvl6pPr>
            <a:lvl7pPr lvl="6" algn="ctr" rtl="0">
              <a:spcBef>
                <a:spcPts val="0"/>
              </a:spcBef>
              <a:spcAft>
                <a:spcPts val="0"/>
              </a:spcAft>
              <a:buSzPts val="5500"/>
              <a:buNone/>
              <a:defRPr sz="5500"/>
            </a:lvl7pPr>
            <a:lvl8pPr lvl="7" algn="ctr" rtl="0">
              <a:spcBef>
                <a:spcPts val="0"/>
              </a:spcBef>
              <a:spcAft>
                <a:spcPts val="0"/>
              </a:spcAft>
              <a:buSzPts val="5500"/>
              <a:buNone/>
              <a:defRPr sz="5500"/>
            </a:lvl8pPr>
            <a:lvl9pPr lvl="8" algn="ctr" rtl="0">
              <a:spcBef>
                <a:spcPts val="0"/>
              </a:spcBef>
              <a:spcAft>
                <a:spcPts val="0"/>
              </a:spcAft>
              <a:buSzPts val="5500"/>
              <a:buNone/>
              <a:defRPr sz="5500"/>
            </a:lvl9pPr>
          </a:lstStyle>
          <a:p>
            <a:r>
              <a:t>xx%</a:t>
            </a:r>
          </a:p>
        </p:txBody>
      </p:sp>
      <p:sp>
        <p:nvSpPr>
          <p:cNvPr id="301" name="Google Shape;301;p19"/>
          <p:cNvSpPr txBox="1">
            <a:spLocks noGrp="1"/>
          </p:cNvSpPr>
          <p:nvPr>
            <p:ph type="subTitle" idx="5"/>
          </p:nvPr>
        </p:nvSpPr>
        <p:spPr>
          <a:xfrm>
            <a:off x="2516851" y="4073275"/>
            <a:ext cx="4110300" cy="37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grpSp>
        <p:nvGrpSpPr>
          <p:cNvPr id="302" name="Google Shape;302;p19"/>
          <p:cNvGrpSpPr/>
          <p:nvPr/>
        </p:nvGrpSpPr>
        <p:grpSpPr>
          <a:xfrm rot="6836423">
            <a:off x="-3250567" y="345771"/>
            <a:ext cx="6552357" cy="6334772"/>
            <a:chOff x="5490916" y="56923"/>
            <a:chExt cx="6552129" cy="6334552"/>
          </a:xfrm>
        </p:grpSpPr>
        <p:sp>
          <p:nvSpPr>
            <p:cNvPr id="303" name="Google Shape;303;p19"/>
            <p:cNvSpPr/>
            <p:nvPr/>
          </p:nvSpPr>
          <p:spPr>
            <a:xfrm rot="8499746">
              <a:off x="6217301" y="1148036"/>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rot="8499746">
              <a:off x="6389006" y="1245233"/>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19"/>
          <p:cNvGrpSpPr/>
          <p:nvPr/>
        </p:nvGrpSpPr>
        <p:grpSpPr>
          <a:xfrm flipH="1">
            <a:off x="7869092" y="-140739"/>
            <a:ext cx="1440981" cy="3397161"/>
            <a:chOff x="-51771" y="-121689"/>
            <a:chExt cx="1440981" cy="3397161"/>
          </a:xfrm>
        </p:grpSpPr>
        <p:sp>
          <p:nvSpPr>
            <p:cNvPr id="306" name="Google Shape;306;p19"/>
            <p:cNvSpPr/>
            <p:nvPr/>
          </p:nvSpPr>
          <p:spPr>
            <a:xfrm rot="-5400000" flipH="1">
              <a:off x="-939869" y="872958"/>
              <a:ext cx="3084485" cy="1308289"/>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rot="-5400000" flipH="1">
              <a:off x="-1029861" y="856401"/>
              <a:ext cx="3397161" cy="1440981"/>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1">
  <p:cSld name="CUSTOM_6">
    <p:spTree>
      <p:nvGrpSpPr>
        <p:cNvPr id="1" name="Shape 308"/>
        <p:cNvGrpSpPr/>
        <p:nvPr/>
      </p:nvGrpSpPr>
      <p:grpSpPr>
        <a:xfrm>
          <a:off x="0" y="0"/>
          <a:ext cx="0" cy="0"/>
          <a:chOff x="0" y="0"/>
          <a:chExt cx="0" cy="0"/>
        </a:xfrm>
      </p:grpSpPr>
      <p:sp>
        <p:nvSpPr>
          <p:cNvPr id="309" name="Google Shape;309;p20"/>
          <p:cNvSpPr txBox="1">
            <a:spLocks noGrp="1"/>
          </p:cNvSpPr>
          <p:nvPr>
            <p:ph type="subTitle" idx="1"/>
          </p:nvPr>
        </p:nvSpPr>
        <p:spPr>
          <a:xfrm>
            <a:off x="3343500" y="3254300"/>
            <a:ext cx="24570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2pPr>
            <a:lvl3pPr lvl="2"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3pPr>
            <a:lvl4pPr lvl="3"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4pPr>
            <a:lvl5pPr lvl="4"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5pPr>
            <a:lvl6pPr lvl="5"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6pPr>
            <a:lvl7pPr lvl="6"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7pPr>
            <a:lvl8pPr lvl="7"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8pPr>
            <a:lvl9pPr lvl="8"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9pPr>
          </a:lstStyle>
          <a:p>
            <a:endParaRPr/>
          </a:p>
        </p:txBody>
      </p:sp>
      <p:sp>
        <p:nvSpPr>
          <p:cNvPr id="310" name="Google Shape;310;p20"/>
          <p:cNvSpPr txBox="1">
            <a:spLocks noGrp="1"/>
          </p:cNvSpPr>
          <p:nvPr>
            <p:ph type="subTitle" idx="2"/>
          </p:nvPr>
        </p:nvSpPr>
        <p:spPr>
          <a:xfrm>
            <a:off x="3343501" y="3639075"/>
            <a:ext cx="2457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311" name="Google Shape;311;p20"/>
          <p:cNvSpPr txBox="1">
            <a:spLocks noGrp="1"/>
          </p:cNvSpPr>
          <p:nvPr>
            <p:ph type="title" hasCustomPrompt="1"/>
          </p:nvPr>
        </p:nvSpPr>
        <p:spPr>
          <a:xfrm>
            <a:off x="3895198" y="1951850"/>
            <a:ext cx="13536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3200"/>
              <a:buNone/>
              <a:defRPr sz="2700">
                <a:solidFill>
                  <a:schemeClr val="lt2"/>
                </a:solidFill>
              </a:defRPr>
            </a:lvl1pPr>
            <a:lvl2pPr lvl="1" algn="ctr" rtl="0">
              <a:spcBef>
                <a:spcPts val="0"/>
              </a:spcBef>
              <a:spcAft>
                <a:spcPts val="0"/>
              </a:spcAft>
              <a:buClr>
                <a:schemeClr val="lt2"/>
              </a:buClr>
              <a:buSzPts val="3200"/>
              <a:buNone/>
              <a:defRPr sz="3200">
                <a:solidFill>
                  <a:schemeClr val="lt2"/>
                </a:solidFill>
              </a:defRPr>
            </a:lvl2pPr>
            <a:lvl3pPr lvl="2" algn="ctr" rtl="0">
              <a:spcBef>
                <a:spcPts val="0"/>
              </a:spcBef>
              <a:spcAft>
                <a:spcPts val="0"/>
              </a:spcAft>
              <a:buClr>
                <a:schemeClr val="lt2"/>
              </a:buClr>
              <a:buSzPts val="3200"/>
              <a:buNone/>
              <a:defRPr sz="3200">
                <a:solidFill>
                  <a:schemeClr val="lt2"/>
                </a:solidFill>
              </a:defRPr>
            </a:lvl3pPr>
            <a:lvl4pPr lvl="3" algn="ctr" rtl="0">
              <a:spcBef>
                <a:spcPts val="0"/>
              </a:spcBef>
              <a:spcAft>
                <a:spcPts val="0"/>
              </a:spcAft>
              <a:buClr>
                <a:schemeClr val="lt2"/>
              </a:buClr>
              <a:buSzPts val="3200"/>
              <a:buNone/>
              <a:defRPr sz="3200">
                <a:solidFill>
                  <a:schemeClr val="lt2"/>
                </a:solidFill>
              </a:defRPr>
            </a:lvl4pPr>
            <a:lvl5pPr lvl="4" algn="ctr" rtl="0">
              <a:spcBef>
                <a:spcPts val="0"/>
              </a:spcBef>
              <a:spcAft>
                <a:spcPts val="0"/>
              </a:spcAft>
              <a:buClr>
                <a:schemeClr val="lt2"/>
              </a:buClr>
              <a:buSzPts val="3200"/>
              <a:buNone/>
              <a:defRPr sz="3200">
                <a:solidFill>
                  <a:schemeClr val="lt2"/>
                </a:solidFill>
              </a:defRPr>
            </a:lvl5pPr>
            <a:lvl6pPr lvl="5" algn="ctr" rtl="0">
              <a:spcBef>
                <a:spcPts val="0"/>
              </a:spcBef>
              <a:spcAft>
                <a:spcPts val="0"/>
              </a:spcAft>
              <a:buClr>
                <a:schemeClr val="lt2"/>
              </a:buClr>
              <a:buSzPts val="3200"/>
              <a:buNone/>
              <a:defRPr sz="3200">
                <a:solidFill>
                  <a:schemeClr val="lt2"/>
                </a:solidFill>
              </a:defRPr>
            </a:lvl6pPr>
            <a:lvl7pPr lvl="6" algn="ctr" rtl="0">
              <a:spcBef>
                <a:spcPts val="0"/>
              </a:spcBef>
              <a:spcAft>
                <a:spcPts val="0"/>
              </a:spcAft>
              <a:buClr>
                <a:schemeClr val="lt2"/>
              </a:buClr>
              <a:buSzPts val="3200"/>
              <a:buNone/>
              <a:defRPr sz="3200">
                <a:solidFill>
                  <a:schemeClr val="lt2"/>
                </a:solidFill>
              </a:defRPr>
            </a:lvl7pPr>
            <a:lvl8pPr lvl="7" algn="ctr" rtl="0">
              <a:spcBef>
                <a:spcPts val="0"/>
              </a:spcBef>
              <a:spcAft>
                <a:spcPts val="0"/>
              </a:spcAft>
              <a:buClr>
                <a:schemeClr val="lt2"/>
              </a:buClr>
              <a:buSzPts val="3200"/>
              <a:buNone/>
              <a:defRPr sz="3200">
                <a:solidFill>
                  <a:schemeClr val="lt2"/>
                </a:solidFill>
              </a:defRPr>
            </a:lvl8pPr>
            <a:lvl9pPr lvl="8" algn="ctr" rtl="0">
              <a:spcBef>
                <a:spcPts val="0"/>
              </a:spcBef>
              <a:spcAft>
                <a:spcPts val="0"/>
              </a:spcAft>
              <a:buClr>
                <a:schemeClr val="lt2"/>
              </a:buClr>
              <a:buSzPts val="3200"/>
              <a:buNone/>
              <a:defRPr sz="3200">
                <a:solidFill>
                  <a:schemeClr val="lt2"/>
                </a:solidFill>
              </a:defRPr>
            </a:lvl9pPr>
          </a:lstStyle>
          <a:p>
            <a:r>
              <a:t>xx%</a:t>
            </a:r>
          </a:p>
        </p:txBody>
      </p:sp>
      <p:sp>
        <p:nvSpPr>
          <p:cNvPr id="312" name="Google Shape;312;p20"/>
          <p:cNvSpPr txBox="1">
            <a:spLocks noGrp="1"/>
          </p:cNvSpPr>
          <p:nvPr>
            <p:ph type="subTitle" idx="3"/>
          </p:nvPr>
        </p:nvSpPr>
        <p:spPr>
          <a:xfrm>
            <a:off x="6065900" y="3254300"/>
            <a:ext cx="24570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2pPr>
            <a:lvl3pPr lvl="2"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3pPr>
            <a:lvl4pPr lvl="3"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4pPr>
            <a:lvl5pPr lvl="4"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5pPr>
            <a:lvl6pPr lvl="5"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6pPr>
            <a:lvl7pPr lvl="6"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7pPr>
            <a:lvl8pPr lvl="7"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8pPr>
            <a:lvl9pPr lvl="8"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9pPr>
          </a:lstStyle>
          <a:p>
            <a:endParaRPr/>
          </a:p>
        </p:txBody>
      </p:sp>
      <p:sp>
        <p:nvSpPr>
          <p:cNvPr id="313" name="Google Shape;313;p20"/>
          <p:cNvSpPr txBox="1">
            <a:spLocks noGrp="1"/>
          </p:cNvSpPr>
          <p:nvPr>
            <p:ph type="subTitle" idx="4"/>
          </p:nvPr>
        </p:nvSpPr>
        <p:spPr>
          <a:xfrm>
            <a:off x="6065901" y="3639075"/>
            <a:ext cx="2457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314" name="Google Shape;314;p20"/>
          <p:cNvSpPr txBox="1">
            <a:spLocks noGrp="1"/>
          </p:cNvSpPr>
          <p:nvPr>
            <p:ph type="title" idx="5" hasCustomPrompt="1"/>
          </p:nvPr>
        </p:nvSpPr>
        <p:spPr>
          <a:xfrm>
            <a:off x="6617598" y="1951850"/>
            <a:ext cx="13536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3200"/>
              <a:buNone/>
              <a:defRPr sz="2700">
                <a:solidFill>
                  <a:schemeClr val="lt2"/>
                </a:solidFill>
              </a:defRPr>
            </a:lvl1pPr>
            <a:lvl2pPr lvl="1" algn="ctr" rtl="0">
              <a:spcBef>
                <a:spcPts val="0"/>
              </a:spcBef>
              <a:spcAft>
                <a:spcPts val="0"/>
              </a:spcAft>
              <a:buClr>
                <a:schemeClr val="lt2"/>
              </a:buClr>
              <a:buSzPts val="3200"/>
              <a:buNone/>
              <a:defRPr sz="3200">
                <a:solidFill>
                  <a:schemeClr val="lt2"/>
                </a:solidFill>
              </a:defRPr>
            </a:lvl2pPr>
            <a:lvl3pPr lvl="2" algn="ctr" rtl="0">
              <a:spcBef>
                <a:spcPts val="0"/>
              </a:spcBef>
              <a:spcAft>
                <a:spcPts val="0"/>
              </a:spcAft>
              <a:buClr>
                <a:schemeClr val="lt2"/>
              </a:buClr>
              <a:buSzPts val="3200"/>
              <a:buNone/>
              <a:defRPr sz="3200">
                <a:solidFill>
                  <a:schemeClr val="lt2"/>
                </a:solidFill>
              </a:defRPr>
            </a:lvl3pPr>
            <a:lvl4pPr lvl="3" algn="ctr" rtl="0">
              <a:spcBef>
                <a:spcPts val="0"/>
              </a:spcBef>
              <a:spcAft>
                <a:spcPts val="0"/>
              </a:spcAft>
              <a:buClr>
                <a:schemeClr val="lt2"/>
              </a:buClr>
              <a:buSzPts val="3200"/>
              <a:buNone/>
              <a:defRPr sz="3200">
                <a:solidFill>
                  <a:schemeClr val="lt2"/>
                </a:solidFill>
              </a:defRPr>
            </a:lvl4pPr>
            <a:lvl5pPr lvl="4" algn="ctr" rtl="0">
              <a:spcBef>
                <a:spcPts val="0"/>
              </a:spcBef>
              <a:spcAft>
                <a:spcPts val="0"/>
              </a:spcAft>
              <a:buClr>
                <a:schemeClr val="lt2"/>
              </a:buClr>
              <a:buSzPts val="3200"/>
              <a:buNone/>
              <a:defRPr sz="3200">
                <a:solidFill>
                  <a:schemeClr val="lt2"/>
                </a:solidFill>
              </a:defRPr>
            </a:lvl5pPr>
            <a:lvl6pPr lvl="5" algn="ctr" rtl="0">
              <a:spcBef>
                <a:spcPts val="0"/>
              </a:spcBef>
              <a:spcAft>
                <a:spcPts val="0"/>
              </a:spcAft>
              <a:buClr>
                <a:schemeClr val="lt2"/>
              </a:buClr>
              <a:buSzPts val="3200"/>
              <a:buNone/>
              <a:defRPr sz="3200">
                <a:solidFill>
                  <a:schemeClr val="lt2"/>
                </a:solidFill>
              </a:defRPr>
            </a:lvl6pPr>
            <a:lvl7pPr lvl="6" algn="ctr" rtl="0">
              <a:spcBef>
                <a:spcPts val="0"/>
              </a:spcBef>
              <a:spcAft>
                <a:spcPts val="0"/>
              </a:spcAft>
              <a:buClr>
                <a:schemeClr val="lt2"/>
              </a:buClr>
              <a:buSzPts val="3200"/>
              <a:buNone/>
              <a:defRPr sz="3200">
                <a:solidFill>
                  <a:schemeClr val="lt2"/>
                </a:solidFill>
              </a:defRPr>
            </a:lvl7pPr>
            <a:lvl8pPr lvl="7" algn="ctr" rtl="0">
              <a:spcBef>
                <a:spcPts val="0"/>
              </a:spcBef>
              <a:spcAft>
                <a:spcPts val="0"/>
              </a:spcAft>
              <a:buClr>
                <a:schemeClr val="lt2"/>
              </a:buClr>
              <a:buSzPts val="3200"/>
              <a:buNone/>
              <a:defRPr sz="3200">
                <a:solidFill>
                  <a:schemeClr val="lt2"/>
                </a:solidFill>
              </a:defRPr>
            </a:lvl8pPr>
            <a:lvl9pPr lvl="8" algn="ctr" rtl="0">
              <a:spcBef>
                <a:spcPts val="0"/>
              </a:spcBef>
              <a:spcAft>
                <a:spcPts val="0"/>
              </a:spcAft>
              <a:buClr>
                <a:schemeClr val="lt2"/>
              </a:buClr>
              <a:buSzPts val="3200"/>
              <a:buNone/>
              <a:defRPr sz="3200">
                <a:solidFill>
                  <a:schemeClr val="lt2"/>
                </a:solidFill>
              </a:defRPr>
            </a:lvl9pPr>
          </a:lstStyle>
          <a:p>
            <a:r>
              <a:t>xx%</a:t>
            </a:r>
          </a:p>
        </p:txBody>
      </p:sp>
      <p:sp>
        <p:nvSpPr>
          <p:cNvPr id="315" name="Google Shape;315;p20"/>
          <p:cNvSpPr txBox="1">
            <a:spLocks noGrp="1"/>
          </p:cNvSpPr>
          <p:nvPr>
            <p:ph type="subTitle" idx="6"/>
          </p:nvPr>
        </p:nvSpPr>
        <p:spPr>
          <a:xfrm>
            <a:off x="621100" y="3254300"/>
            <a:ext cx="24570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2pPr>
            <a:lvl3pPr lvl="2"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3pPr>
            <a:lvl4pPr lvl="3"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4pPr>
            <a:lvl5pPr lvl="4"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5pPr>
            <a:lvl6pPr lvl="5"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6pPr>
            <a:lvl7pPr lvl="6"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7pPr>
            <a:lvl8pPr lvl="7"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8pPr>
            <a:lvl9pPr lvl="8"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9pPr>
          </a:lstStyle>
          <a:p>
            <a:endParaRPr/>
          </a:p>
        </p:txBody>
      </p:sp>
      <p:sp>
        <p:nvSpPr>
          <p:cNvPr id="316" name="Google Shape;316;p20"/>
          <p:cNvSpPr txBox="1">
            <a:spLocks noGrp="1"/>
          </p:cNvSpPr>
          <p:nvPr>
            <p:ph type="subTitle" idx="7"/>
          </p:nvPr>
        </p:nvSpPr>
        <p:spPr>
          <a:xfrm>
            <a:off x="621101" y="3639075"/>
            <a:ext cx="2457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317" name="Google Shape;317;p20"/>
          <p:cNvSpPr txBox="1">
            <a:spLocks noGrp="1"/>
          </p:cNvSpPr>
          <p:nvPr>
            <p:ph type="title" idx="8" hasCustomPrompt="1"/>
          </p:nvPr>
        </p:nvSpPr>
        <p:spPr>
          <a:xfrm>
            <a:off x="1172798" y="1951850"/>
            <a:ext cx="13536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3200"/>
              <a:buNone/>
              <a:defRPr sz="2700">
                <a:solidFill>
                  <a:schemeClr val="lt2"/>
                </a:solidFill>
              </a:defRPr>
            </a:lvl1pPr>
            <a:lvl2pPr lvl="1" algn="ctr" rtl="0">
              <a:spcBef>
                <a:spcPts val="0"/>
              </a:spcBef>
              <a:spcAft>
                <a:spcPts val="0"/>
              </a:spcAft>
              <a:buClr>
                <a:schemeClr val="lt2"/>
              </a:buClr>
              <a:buSzPts val="3200"/>
              <a:buNone/>
              <a:defRPr sz="3200">
                <a:solidFill>
                  <a:schemeClr val="lt2"/>
                </a:solidFill>
              </a:defRPr>
            </a:lvl2pPr>
            <a:lvl3pPr lvl="2" algn="ctr" rtl="0">
              <a:spcBef>
                <a:spcPts val="0"/>
              </a:spcBef>
              <a:spcAft>
                <a:spcPts val="0"/>
              </a:spcAft>
              <a:buClr>
                <a:schemeClr val="lt2"/>
              </a:buClr>
              <a:buSzPts val="3200"/>
              <a:buNone/>
              <a:defRPr sz="3200">
                <a:solidFill>
                  <a:schemeClr val="lt2"/>
                </a:solidFill>
              </a:defRPr>
            </a:lvl3pPr>
            <a:lvl4pPr lvl="3" algn="ctr" rtl="0">
              <a:spcBef>
                <a:spcPts val="0"/>
              </a:spcBef>
              <a:spcAft>
                <a:spcPts val="0"/>
              </a:spcAft>
              <a:buClr>
                <a:schemeClr val="lt2"/>
              </a:buClr>
              <a:buSzPts val="3200"/>
              <a:buNone/>
              <a:defRPr sz="3200">
                <a:solidFill>
                  <a:schemeClr val="lt2"/>
                </a:solidFill>
              </a:defRPr>
            </a:lvl4pPr>
            <a:lvl5pPr lvl="4" algn="ctr" rtl="0">
              <a:spcBef>
                <a:spcPts val="0"/>
              </a:spcBef>
              <a:spcAft>
                <a:spcPts val="0"/>
              </a:spcAft>
              <a:buClr>
                <a:schemeClr val="lt2"/>
              </a:buClr>
              <a:buSzPts val="3200"/>
              <a:buNone/>
              <a:defRPr sz="3200">
                <a:solidFill>
                  <a:schemeClr val="lt2"/>
                </a:solidFill>
              </a:defRPr>
            </a:lvl5pPr>
            <a:lvl6pPr lvl="5" algn="ctr" rtl="0">
              <a:spcBef>
                <a:spcPts val="0"/>
              </a:spcBef>
              <a:spcAft>
                <a:spcPts val="0"/>
              </a:spcAft>
              <a:buClr>
                <a:schemeClr val="lt2"/>
              </a:buClr>
              <a:buSzPts val="3200"/>
              <a:buNone/>
              <a:defRPr sz="3200">
                <a:solidFill>
                  <a:schemeClr val="lt2"/>
                </a:solidFill>
              </a:defRPr>
            </a:lvl6pPr>
            <a:lvl7pPr lvl="6" algn="ctr" rtl="0">
              <a:spcBef>
                <a:spcPts val="0"/>
              </a:spcBef>
              <a:spcAft>
                <a:spcPts val="0"/>
              </a:spcAft>
              <a:buClr>
                <a:schemeClr val="lt2"/>
              </a:buClr>
              <a:buSzPts val="3200"/>
              <a:buNone/>
              <a:defRPr sz="3200">
                <a:solidFill>
                  <a:schemeClr val="lt2"/>
                </a:solidFill>
              </a:defRPr>
            </a:lvl7pPr>
            <a:lvl8pPr lvl="7" algn="ctr" rtl="0">
              <a:spcBef>
                <a:spcPts val="0"/>
              </a:spcBef>
              <a:spcAft>
                <a:spcPts val="0"/>
              </a:spcAft>
              <a:buClr>
                <a:schemeClr val="lt2"/>
              </a:buClr>
              <a:buSzPts val="3200"/>
              <a:buNone/>
              <a:defRPr sz="3200">
                <a:solidFill>
                  <a:schemeClr val="lt2"/>
                </a:solidFill>
              </a:defRPr>
            </a:lvl8pPr>
            <a:lvl9pPr lvl="8" algn="ctr" rtl="0">
              <a:spcBef>
                <a:spcPts val="0"/>
              </a:spcBef>
              <a:spcAft>
                <a:spcPts val="0"/>
              </a:spcAft>
              <a:buClr>
                <a:schemeClr val="lt2"/>
              </a:buClr>
              <a:buSzPts val="3200"/>
              <a:buNone/>
              <a:defRPr sz="3200">
                <a:solidFill>
                  <a:schemeClr val="lt2"/>
                </a:solidFill>
              </a:defRPr>
            </a:lvl9pPr>
          </a:lstStyle>
          <a:p>
            <a:r>
              <a:t>xx%</a:t>
            </a:r>
          </a:p>
        </p:txBody>
      </p:sp>
      <p:sp>
        <p:nvSpPr>
          <p:cNvPr id="318" name="Google Shape;318;p20"/>
          <p:cNvSpPr txBox="1">
            <a:spLocks noGrp="1"/>
          </p:cNvSpPr>
          <p:nvPr>
            <p:ph type="title" idx="9"/>
          </p:nvPr>
        </p:nvSpPr>
        <p:spPr>
          <a:xfrm>
            <a:off x="621100" y="521225"/>
            <a:ext cx="79017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19" name="Google Shape;319;p20"/>
          <p:cNvGrpSpPr/>
          <p:nvPr/>
        </p:nvGrpSpPr>
        <p:grpSpPr>
          <a:xfrm rot="10118467">
            <a:off x="7810588" y="-292287"/>
            <a:ext cx="1143934" cy="1397902"/>
            <a:chOff x="-604474" y="4012055"/>
            <a:chExt cx="1132742" cy="1384224"/>
          </a:xfrm>
        </p:grpSpPr>
        <p:sp>
          <p:nvSpPr>
            <p:cNvPr id="320" name="Google Shape;320;p20"/>
            <p:cNvSpPr/>
            <p:nvPr/>
          </p:nvSpPr>
          <p:spPr>
            <a:xfrm rot="824101">
              <a:off x="-442271" y="4189937"/>
              <a:ext cx="756908" cy="940602"/>
            </a:xfrm>
            <a:custGeom>
              <a:avLst/>
              <a:gdLst/>
              <a:ahLst/>
              <a:cxnLst/>
              <a:rect l="l" t="t" r="r" b="b"/>
              <a:pathLst>
                <a:path w="6808" h="8460" extrusionOk="0">
                  <a:moveTo>
                    <a:pt x="23" y="0"/>
                  </a:moveTo>
                  <a:cubicBezTo>
                    <a:pt x="13" y="0"/>
                    <a:pt x="1" y="11"/>
                    <a:pt x="4" y="23"/>
                  </a:cubicBezTo>
                  <a:cubicBezTo>
                    <a:pt x="1599" y="3574"/>
                    <a:pt x="6727" y="8403"/>
                    <a:pt x="6779" y="8455"/>
                  </a:cubicBezTo>
                  <a:cubicBezTo>
                    <a:pt x="6779" y="8455"/>
                    <a:pt x="6784" y="8460"/>
                    <a:pt x="6788" y="8460"/>
                  </a:cubicBezTo>
                  <a:cubicBezTo>
                    <a:pt x="6793" y="8460"/>
                    <a:pt x="6798" y="8455"/>
                    <a:pt x="6803" y="8450"/>
                  </a:cubicBezTo>
                  <a:cubicBezTo>
                    <a:pt x="6807" y="8445"/>
                    <a:pt x="6807" y="8436"/>
                    <a:pt x="6803" y="8426"/>
                  </a:cubicBezTo>
                  <a:cubicBezTo>
                    <a:pt x="6750" y="8379"/>
                    <a:pt x="1628" y="3555"/>
                    <a:pt x="37" y="9"/>
                  </a:cubicBezTo>
                  <a:cubicBezTo>
                    <a:pt x="34" y="3"/>
                    <a:pt x="29" y="0"/>
                    <a:pt x="23" y="0"/>
                  </a:cubicBezTo>
                  <a:close/>
                </a:path>
              </a:pathLst>
            </a:custGeom>
            <a:solidFill>
              <a:srgbClr val="00000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0"/>
            <p:cNvSpPr/>
            <p:nvPr/>
          </p:nvSpPr>
          <p:spPr>
            <a:xfrm rot="824101">
              <a:off x="-405959" y="4027836"/>
              <a:ext cx="145756" cy="106513"/>
            </a:xfrm>
            <a:custGeom>
              <a:avLst/>
              <a:gdLst/>
              <a:ahLst/>
              <a:cxnLst/>
              <a:rect l="l" t="t" r="r" b="b"/>
              <a:pathLst>
                <a:path w="1311" h="958" extrusionOk="0">
                  <a:moveTo>
                    <a:pt x="911" y="0"/>
                  </a:moveTo>
                  <a:cubicBezTo>
                    <a:pt x="710" y="0"/>
                    <a:pt x="497" y="191"/>
                    <a:pt x="632" y="434"/>
                  </a:cubicBezTo>
                  <a:cubicBezTo>
                    <a:pt x="558" y="342"/>
                    <a:pt x="471" y="304"/>
                    <a:pt x="390" y="304"/>
                  </a:cubicBezTo>
                  <a:cubicBezTo>
                    <a:pt x="181" y="304"/>
                    <a:pt x="1" y="547"/>
                    <a:pt x="124" y="748"/>
                  </a:cubicBezTo>
                  <a:cubicBezTo>
                    <a:pt x="232" y="925"/>
                    <a:pt x="531" y="958"/>
                    <a:pt x="736" y="958"/>
                  </a:cubicBezTo>
                  <a:cubicBezTo>
                    <a:pt x="854" y="958"/>
                    <a:pt x="940" y="947"/>
                    <a:pt x="940" y="947"/>
                  </a:cubicBezTo>
                  <a:cubicBezTo>
                    <a:pt x="940" y="947"/>
                    <a:pt x="1310" y="411"/>
                    <a:pt x="1139" y="126"/>
                  </a:cubicBezTo>
                  <a:cubicBezTo>
                    <a:pt x="1087" y="38"/>
                    <a:pt x="1000" y="0"/>
                    <a:pt x="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0"/>
            <p:cNvSpPr/>
            <p:nvPr/>
          </p:nvSpPr>
          <p:spPr>
            <a:xfrm rot="824101">
              <a:off x="-542643" y="4486294"/>
              <a:ext cx="847297" cy="622843"/>
            </a:xfrm>
            <a:custGeom>
              <a:avLst/>
              <a:gdLst/>
              <a:ahLst/>
              <a:cxnLst/>
              <a:rect l="l" t="t" r="r" b="b"/>
              <a:pathLst>
                <a:path w="7621" h="5602" extrusionOk="0">
                  <a:moveTo>
                    <a:pt x="512" y="1"/>
                  </a:moveTo>
                  <a:cubicBezTo>
                    <a:pt x="284" y="1"/>
                    <a:pt x="128" y="139"/>
                    <a:pt x="105" y="499"/>
                  </a:cubicBezTo>
                  <a:cubicBezTo>
                    <a:pt x="1" y="2075"/>
                    <a:pt x="2171" y="2996"/>
                    <a:pt x="2171" y="2996"/>
                  </a:cubicBezTo>
                  <a:cubicBezTo>
                    <a:pt x="2171" y="2996"/>
                    <a:pt x="1321" y="3115"/>
                    <a:pt x="1886" y="3870"/>
                  </a:cubicBezTo>
                  <a:cubicBezTo>
                    <a:pt x="2451" y="4624"/>
                    <a:pt x="3808" y="4653"/>
                    <a:pt x="3808" y="4653"/>
                  </a:cubicBezTo>
                  <a:cubicBezTo>
                    <a:pt x="3808" y="4653"/>
                    <a:pt x="2963" y="5161"/>
                    <a:pt x="4606" y="5498"/>
                  </a:cubicBezTo>
                  <a:cubicBezTo>
                    <a:pt x="4957" y="5567"/>
                    <a:pt x="5312" y="5601"/>
                    <a:pt x="5666" y="5601"/>
                  </a:cubicBezTo>
                  <a:cubicBezTo>
                    <a:pt x="6332" y="5601"/>
                    <a:pt x="6995" y="5480"/>
                    <a:pt x="7621" y="5242"/>
                  </a:cubicBezTo>
                  <a:cubicBezTo>
                    <a:pt x="7621" y="5242"/>
                    <a:pt x="6363" y="1102"/>
                    <a:pt x="4677" y="907"/>
                  </a:cubicBezTo>
                  <a:cubicBezTo>
                    <a:pt x="4632" y="902"/>
                    <a:pt x="4590" y="899"/>
                    <a:pt x="4552" y="899"/>
                  </a:cubicBezTo>
                  <a:cubicBezTo>
                    <a:pt x="3892" y="899"/>
                    <a:pt x="4231" y="1629"/>
                    <a:pt x="4231" y="1629"/>
                  </a:cubicBezTo>
                  <a:cubicBezTo>
                    <a:pt x="4231" y="1629"/>
                    <a:pt x="3347" y="548"/>
                    <a:pt x="2932" y="548"/>
                  </a:cubicBezTo>
                  <a:cubicBezTo>
                    <a:pt x="2865" y="548"/>
                    <a:pt x="2810" y="576"/>
                    <a:pt x="2773" y="641"/>
                  </a:cubicBezTo>
                  <a:cubicBezTo>
                    <a:pt x="2503" y="1111"/>
                    <a:pt x="2873" y="1591"/>
                    <a:pt x="2873" y="1591"/>
                  </a:cubicBezTo>
                  <a:cubicBezTo>
                    <a:pt x="2873" y="1591"/>
                    <a:pt x="1283"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0"/>
            <p:cNvSpPr/>
            <p:nvPr/>
          </p:nvSpPr>
          <p:spPr>
            <a:xfrm rot="824101">
              <a:off x="-401830" y="4657670"/>
              <a:ext cx="715327" cy="432499"/>
            </a:xfrm>
            <a:custGeom>
              <a:avLst/>
              <a:gdLst/>
              <a:ahLst/>
              <a:cxnLst/>
              <a:rect l="l" t="t" r="r" b="b"/>
              <a:pathLst>
                <a:path w="6434" h="3890" fill="none" extrusionOk="0">
                  <a:moveTo>
                    <a:pt x="1" y="1"/>
                  </a:moveTo>
                  <a:cubicBezTo>
                    <a:pt x="1" y="1"/>
                    <a:pt x="3362" y="3438"/>
                    <a:pt x="6434" y="3889"/>
                  </a:cubicBezTo>
                </a:path>
              </a:pathLst>
            </a:custGeom>
            <a:solidFill>
              <a:schemeClr val="accent4"/>
            </a:solidFill>
            <a:ln w="700" cap="rnd" cmpd="sng">
              <a:solidFill>
                <a:schemeClr val="accent4"/>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0"/>
            <p:cNvSpPr/>
            <p:nvPr/>
          </p:nvSpPr>
          <p:spPr>
            <a:xfrm rot="824101">
              <a:off x="-82273" y="4769008"/>
              <a:ext cx="41248" cy="44362"/>
            </a:xfrm>
            <a:custGeom>
              <a:avLst/>
              <a:gdLst/>
              <a:ahLst/>
              <a:cxnLst/>
              <a:rect l="l" t="t" r="r" b="b"/>
              <a:pathLst>
                <a:path w="371" h="399" extrusionOk="0">
                  <a:moveTo>
                    <a:pt x="186" y="1"/>
                  </a:moveTo>
                  <a:cubicBezTo>
                    <a:pt x="114" y="1"/>
                    <a:pt x="63" y="51"/>
                    <a:pt x="38" y="104"/>
                  </a:cubicBezTo>
                  <a:cubicBezTo>
                    <a:pt x="0" y="185"/>
                    <a:pt x="5" y="332"/>
                    <a:pt x="90" y="379"/>
                  </a:cubicBezTo>
                  <a:cubicBezTo>
                    <a:pt x="116" y="393"/>
                    <a:pt x="143" y="399"/>
                    <a:pt x="169" y="399"/>
                  </a:cubicBezTo>
                  <a:cubicBezTo>
                    <a:pt x="245" y="399"/>
                    <a:pt x="315" y="347"/>
                    <a:pt x="333" y="265"/>
                  </a:cubicBezTo>
                  <a:cubicBezTo>
                    <a:pt x="371" y="147"/>
                    <a:pt x="347" y="66"/>
                    <a:pt x="318" y="52"/>
                  </a:cubicBezTo>
                  <a:cubicBezTo>
                    <a:pt x="269" y="15"/>
                    <a:pt x="224" y="1"/>
                    <a:pt x="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0"/>
            <p:cNvSpPr/>
            <p:nvPr/>
          </p:nvSpPr>
          <p:spPr>
            <a:xfrm rot="824101">
              <a:off x="-17385" y="4763307"/>
              <a:ext cx="77825" cy="56481"/>
            </a:xfrm>
            <a:custGeom>
              <a:avLst/>
              <a:gdLst/>
              <a:ahLst/>
              <a:cxnLst/>
              <a:rect l="l" t="t" r="r" b="b"/>
              <a:pathLst>
                <a:path w="700" h="508" extrusionOk="0">
                  <a:moveTo>
                    <a:pt x="396" y="0"/>
                  </a:moveTo>
                  <a:cubicBezTo>
                    <a:pt x="201" y="0"/>
                    <a:pt x="0" y="276"/>
                    <a:pt x="211" y="456"/>
                  </a:cubicBezTo>
                  <a:cubicBezTo>
                    <a:pt x="254" y="492"/>
                    <a:pt x="299" y="508"/>
                    <a:pt x="343" y="508"/>
                  </a:cubicBezTo>
                  <a:cubicBezTo>
                    <a:pt x="535" y="508"/>
                    <a:pt x="700" y="208"/>
                    <a:pt x="529" y="53"/>
                  </a:cubicBezTo>
                  <a:cubicBezTo>
                    <a:pt x="489" y="16"/>
                    <a:pt x="443" y="0"/>
                    <a:pt x="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0"/>
            <p:cNvSpPr/>
            <p:nvPr/>
          </p:nvSpPr>
          <p:spPr>
            <a:xfrm rot="824101">
              <a:off x="-23916" y="4740855"/>
              <a:ext cx="37134" cy="27240"/>
            </a:xfrm>
            <a:custGeom>
              <a:avLst/>
              <a:gdLst/>
              <a:ahLst/>
              <a:cxnLst/>
              <a:rect l="l" t="t" r="r" b="b"/>
              <a:pathLst>
                <a:path w="334" h="245" extrusionOk="0">
                  <a:moveTo>
                    <a:pt x="170" y="1"/>
                  </a:moveTo>
                  <a:cubicBezTo>
                    <a:pt x="67" y="1"/>
                    <a:pt x="0" y="160"/>
                    <a:pt x="95" y="231"/>
                  </a:cubicBezTo>
                  <a:cubicBezTo>
                    <a:pt x="108" y="240"/>
                    <a:pt x="122" y="244"/>
                    <a:pt x="136" y="244"/>
                  </a:cubicBezTo>
                  <a:cubicBezTo>
                    <a:pt x="228" y="244"/>
                    <a:pt x="334" y="70"/>
                    <a:pt x="219" y="12"/>
                  </a:cubicBezTo>
                  <a:cubicBezTo>
                    <a:pt x="202" y="4"/>
                    <a:pt x="186" y="1"/>
                    <a:pt x="1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0"/>
            <p:cNvSpPr/>
            <p:nvPr/>
          </p:nvSpPr>
          <p:spPr>
            <a:xfrm rot="824101">
              <a:off x="-49619" y="4734707"/>
              <a:ext cx="20791" cy="16566"/>
            </a:xfrm>
            <a:custGeom>
              <a:avLst/>
              <a:gdLst/>
              <a:ahLst/>
              <a:cxnLst/>
              <a:rect l="l" t="t" r="r" b="b"/>
              <a:pathLst>
                <a:path w="187" h="149" extrusionOk="0">
                  <a:moveTo>
                    <a:pt x="78" y="1"/>
                  </a:moveTo>
                  <a:cubicBezTo>
                    <a:pt x="13" y="1"/>
                    <a:pt x="0" y="120"/>
                    <a:pt x="57" y="144"/>
                  </a:cubicBezTo>
                  <a:cubicBezTo>
                    <a:pt x="66" y="147"/>
                    <a:pt x="74" y="148"/>
                    <a:pt x="82" y="148"/>
                  </a:cubicBezTo>
                  <a:cubicBezTo>
                    <a:pt x="152" y="148"/>
                    <a:pt x="187" y="45"/>
                    <a:pt x="114" y="11"/>
                  </a:cubicBezTo>
                  <a:cubicBezTo>
                    <a:pt x="101" y="4"/>
                    <a:pt x="89" y="1"/>
                    <a:pt x="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0"/>
            <p:cNvSpPr/>
            <p:nvPr/>
          </p:nvSpPr>
          <p:spPr>
            <a:xfrm rot="824101">
              <a:off x="-53918" y="4831645"/>
              <a:ext cx="36578" cy="26461"/>
            </a:xfrm>
            <a:custGeom>
              <a:avLst/>
              <a:gdLst/>
              <a:ahLst/>
              <a:cxnLst/>
              <a:rect l="l" t="t" r="r" b="b"/>
              <a:pathLst>
                <a:path w="329" h="238" extrusionOk="0">
                  <a:moveTo>
                    <a:pt x="150" y="1"/>
                  </a:moveTo>
                  <a:cubicBezTo>
                    <a:pt x="59" y="1"/>
                    <a:pt x="0" y="141"/>
                    <a:pt x="65" y="213"/>
                  </a:cubicBezTo>
                  <a:cubicBezTo>
                    <a:pt x="79" y="230"/>
                    <a:pt x="99" y="237"/>
                    <a:pt x="121" y="237"/>
                  </a:cubicBezTo>
                  <a:cubicBezTo>
                    <a:pt x="209" y="237"/>
                    <a:pt x="328" y="120"/>
                    <a:pt x="226" y="32"/>
                  </a:cubicBezTo>
                  <a:cubicBezTo>
                    <a:pt x="200" y="10"/>
                    <a:pt x="174" y="1"/>
                    <a:pt x="1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0"/>
            <p:cNvSpPr/>
            <p:nvPr/>
          </p:nvSpPr>
          <p:spPr>
            <a:xfrm rot="824101">
              <a:off x="-14365" y="4864213"/>
              <a:ext cx="31130" cy="25683"/>
            </a:xfrm>
            <a:custGeom>
              <a:avLst/>
              <a:gdLst/>
              <a:ahLst/>
              <a:cxnLst/>
              <a:rect l="l" t="t" r="r" b="b"/>
              <a:pathLst>
                <a:path w="280" h="231" extrusionOk="0">
                  <a:moveTo>
                    <a:pt x="141" y="1"/>
                  </a:moveTo>
                  <a:cubicBezTo>
                    <a:pt x="27" y="1"/>
                    <a:pt x="1" y="193"/>
                    <a:pt x="105" y="225"/>
                  </a:cubicBezTo>
                  <a:cubicBezTo>
                    <a:pt x="115" y="229"/>
                    <a:pt x="124" y="230"/>
                    <a:pt x="133" y="230"/>
                  </a:cubicBezTo>
                  <a:cubicBezTo>
                    <a:pt x="233" y="230"/>
                    <a:pt x="280" y="20"/>
                    <a:pt x="158" y="2"/>
                  </a:cubicBezTo>
                  <a:cubicBezTo>
                    <a:pt x="152" y="1"/>
                    <a:pt x="147" y="1"/>
                    <a:pt x="1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0"/>
            <p:cNvSpPr/>
            <p:nvPr/>
          </p:nvSpPr>
          <p:spPr>
            <a:xfrm rot="824101">
              <a:off x="42120" y="4875277"/>
              <a:ext cx="24459" cy="19123"/>
            </a:xfrm>
            <a:custGeom>
              <a:avLst/>
              <a:gdLst/>
              <a:ahLst/>
              <a:cxnLst/>
              <a:rect l="l" t="t" r="r" b="b"/>
              <a:pathLst>
                <a:path w="220" h="172" extrusionOk="0">
                  <a:moveTo>
                    <a:pt x="80" y="0"/>
                  </a:moveTo>
                  <a:cubicBezTo>
                    <a:pt x="20" y="0"/>
                    <a:pt x="1" y="82"/>
                    <a:pt x="45" y="142"/>
                  </a:cubicBezTo>
                  <a:cubicBezTo>
                    <a:pt x="62" y="163"/>
                    <a:pt x="82" y="172"/>
                    <a:pt x="102" y="172"/>
                  </a:cubicBezTo>
                  <a:cubicBezTo>
                    <a:pt x="164" y="172"/>
                    <a:pt x="220" y="81"/>
                    <a:pt x="140" y="23"/>
                  </a:cubicBezTo>
                  <a:cubicBezTo>
                    <a:pt x="117" y="7"/>
                    <a:pt x="97" y="0"/>
                    <a:pt x="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0"/>
            <p:cNvSpPr/>
            <p:nvPr/>
          </p:nvSpPr>
          <p:spPr>
            <a:xfrm rot="824101">
              <a:off x="29229" y="4835858"/>
              <a:ext cx="21124" cy="16677"/>
            </a:xfrm>
            <a:custGeom>
              <a:avLst/>
              <a:gdLst/>
              <a:ahLst/>
              <a:cxnLst/>
              <a:rect l="l" t="t" r="r" b="b"/>
              <a:pathLst>
                <a:path w="190" h="150" extrusionOk="0">
                  <a:moveTo>
                    <a:pt x="66" y="1"/>
                  </a:moveTo>
                  <a:cubicBezTo>
                    <a:pt x="13" y="1"/>
                    <a:pt x="1" y="90"/>
                    <a:pt x="35" y="137"/>
                  </a:cubicBezTo>
                  <a:cubicBezTo>
                    <a:pt x="42" y="146"/>
                    <a:pt x="52" y="150"/>
                    <a:pt x="63" y="150"/>
                  </a:cubicBezTo>
                  <a:cubicBezTo>
                    <a:pt x="114" y="150"/>
                    <a:pt x="189" y="65"/>
                    <a:pt x="111" y="18"/>
                  </a:cubicBezTo>
                  <a:cubicBezTo>
                    <a:pt x="94" y="6"/>
                    <a:pt x="79" y="1"/>
                    <a:pt x="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0"/>
            <p:cNvSpPr/>
            <p:nvPr/>
          </p:nvSpPr>
          <p:spPr>
            <a:xfrm rot="824101">
              <a:off x="-35144" y="4924579"/>
              <a:ext cx="20902" cy="15677"/>
            </a:xfrm>
            <a:custGeom>
              <a:avLst/>
              <a:gdLst/>
              <a:ahLst/>
              <a:cxnLst/>
              <a:rect l="l" t="t" r="r" b="b"/>
              <a:pathLst>
                <a:path w="188" h="141" extrusionOk="0">
                  <a:moveTo>
                    <a:pt x="87" y="0"/>
                  </a:moveTo>
                  <a:cubicBezTo>
                    <a:pt x="40" y="0"/>
                    <a:pt x="0" y="67"/>
                    <a:pt x="25" y="116"/>
                  </a:cubicBezTo>
                  <a:cubicBezTo>
                    <a:pt x="34" y="133"/>
                    <a:pt x="52" y="140"/>
                    <a:pt x="71" y="140"/>
                  </a:cubicBezTo>
                  <a:cubicBezTo>
                    <a:pt x="123" y="140"/>
                    <a:pt x="187" y="89"/>
                    <a:pt x="139" y="31"/>
                  </a:cubicBezTo>
                  <a:cubicBezTo>
                    <a:pt x="122" y="9"/>
                    <a:pt x="104" y="0"/>
                    <a:pt x="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0"/>
            <p:cNvSpPr/>
            <p:nvPr/>
          </p:nvSpPr>
          <p:spPr>
            <a:xfrm rot="824101">
              <a:off x="-105728" y="4742116"/>
              <a:ext cx="17900" cy="13787"/>
            </a:xfrm>
            <a:custGeom>
              <a:avLst/>
              <a:gdLst/>
              <a:ahLst/>
              <a:cxnLst/>
              <a:rect l="l" t="t" r="r" b="b"/>
              <a:pathLst>
                <a:path w="161" h="124" extrusionOk="0">
                  <a:moveTo>
                    <a:pt x="80" y="0"/>
                  </a:moveTo>
                  <a:cubicBezTo>
                    <a:pt x="38" y="0"/>
                    <a:pt x="1" y="58"/>
                    <a:pt x="22" y="103"/>
                  </a:cubicBezTo>
                  <a:cubicBezTo>
                    <a:pt x="29" y="117"/>
                    <a:pt x="44" y="124"/>
                    <a:pt x="60" y="124"/>
                  </a:cubicBezTo>
                  <a:cubicBezTo>
                    <a:pt x="105" y="124"/>
                    <a:pt x="161" y="79"/>
                    <a:pt x="126" y="27"/>
                  </a:cubicBezTo>
                  <a:cubicBezTo>
                    <a:pt x="112" y="8"/>
                    <a:pt x="96" y="0"/>
                    <a:pt x="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0"/>
            <p:cNvSpPr/>
            <p:nvPr/>
          </p:nvSpPr>
          <p:spPr>
            <a:xfrm rot="824101">
              <a:off x="-284998" y="4191845"/>
              <a:ext cx="687866" cy="1139062"/>
            </a:xfrm>
            <a:custGeom>
              <a:avLst/>
              <a:gdLst/>
              <a:ahLst/>
              <a:cxnLst/>
              <a:rect l="l" t="t" r="r" b="b"/>
              <a:pathLst>
                <a:path w="6187" h="10245" extrusionOk="0">
                  <a:moveTo>
                    <a:pt x="1358" y="1"/>
                  </a:moveTo>
                  <a:cubicBezTo>
                    <a:pt x="1167" y="1"/>
                    <a:pt x="971" y="41"/>
                    <a:pt x="774" y="138"/>
                  </a:cubicBezTo>
                  <a:cubicBezTo>
                    <a:pt x="380" y="337"/>
                    <a:pt x="0" y="1097"/>
                    <a:pt x="860" y="2806"/>
                  </a:cubicBezTo>
                  <a:cubicBezTo>
                    <a:pt x="917" y="2905"/>
                    <a:pt x="2037" y="3000"/>
                    <a:pt x="2103" y="3100"/>
                  </a:cubicBezTo>
                  <a:cubicBezTo>
                    <a:pt x="2151" y="3171"/>
                    <a:pt x="1031" y="3223"/>
                    <a:pt x="1078" y="3295"/>
                  </a:cubicBezTo>
                  <a:cubicBezTo>
                    <a:pt x="2293" y="5004"/>
                    <a:pt x="4629" y="7197"/>
                    <a:pt x="5450" y="10245"/>
                  </a:cubicBezTo>
                  <a:cubicBezTo>
                    <a:pt x="6186" y="7753"/>
                    <a:pt x="5403" y="4904"/>
                    <a:pt x="4093" y="2621"/>
                  </a:cubicBezTo>
                  <a:cubicBezTo>
                    <a:pt x="4090" y="2616"/>
                    <a:pt x="4086" y="2613"/>
                    <a:pt x="4082" y="2613"/>
                  </a:cubicBezTo>
                  <a:cubicBezTo>
                    <a:pt x="4018" y="2613"/>
                    <a:pt x="3806" y="3102"/>
                    <a:pt x="3743" y="3102"/>
                  </a:cubicBezTo>
                  <a:cubicBezTo>
                    <a:pt x="3738" y="3102"/>
                    <a:pt x="3735" y="3100"/>
                    <a:pt x="3732" y="3095"/>
                  </a:cubicBezTo>
                  <a:cubicBezTo>
                    <a:pt x="3694" y="3029"/>
                    <a:pt x="3869" y="2245"/>
                    <a:pt x="3832" y="2184"/>
                  </a:cubicBezTo>
                  <a:cubicBezTo>
                    <a:pt x="3580" y="1780"/>
                    <a:pt x="3309" y="1391"/>
                    <a:pt x="3020" y="1021"/>
                  </a:cubicBezTo>
                  <a:cubicBezTo>
                    <a:pt x="2977" y="964"/>
                    <a:pt x="2782" y="736"/>
                    <a:pt x="2730" y="679"/>
                  </a:cubicBezTo>
                  <a:cubicBezTo>
                    <a:pt x="2438" y="362"/>
                    <a:pt x="1926" y="1"/>
                    <a:pt x="13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p:nvPr/>
          </p:nvSpPr>
          <p:spPr>
            <a:xfrm rot="824101">
              <a:off x="-155315" y="4261494"/>
              <a:ext cx="500640" cy="964062"/>
            </a:xfrm>
            <a:custGeom>
              <a:avLst/>
              <a:gdLst/>
              <a:ahLst/>
              <a:cxnLst/>
              <a:rect l="l" t="t" r="r" b="b"/>
              <a:pathLst>
                <a:path w="4503" h="8671" extrusionOk="0">
                  <a:moveTo>
                    <a:pt x="64" y="1"/>
                  </a:moveTo>
                  <a:cubicBezTo>
                    <a:pt x="29" y="1"/>
                    <a:pt x="0" y="44"/>
                    <a:pt x="30" y="77"/>
                  </a:cubicBezTo>
                  <a:cubicBezTo>
                    <a:pt x="40" y="87"/>
                    <a:pt x="970" y="1022"/>
                    <a:pt x="1972" y="2537"/>
                  </a:cubicBezTo>
                  <a:cubicBezTo>
                    <a:pt x="2086" y="2703"/>
                    <a:pt x="2195" y="2878"/>
                    <a:pt x="2314" y="3068"/>
                  </a:cubicBezTo>
                  <a:cubicBezTo>
                    <a:pt x="2064" y="2974"/>
                    <a:pt x="1588" y="2828"/>
                    <a:pt x="1056" y="2828"/>
                  </a:cubicBezTo>
                  <a:cubicBezTo>
                    <a:pt x="921" y="2828"/>
                    <a:pt x="782" y="2837"/>
                    <a:pt x="643" y="2859"/>
                  </a:cubicBezTo>
                  <a:cubicBezTo>
                    <a:pt x="614" y="2864"/>
                    <a:pt x="600" y="2888"/>
                    <a:pt x="605" y="2912"/>
                  </a:cubicBezTo>
                  <a:cubicBezTo>
                    <a:pt x="605" y="2931"/>
                    <a:pt x="624" y="2945"/>
                    <a:pt x="643" y="2950"/>
                  </a:cubicBezTo>
                  <a:lnTo>
                    <a:pt x="652" y="2950"/>
                  </a:lnTo>
                  <a:cubicBezTo>
                    <a:pt x="790" y="2928"/>
                    <a:pt x="926" y="2918"/>
                    <a:pt x="1058" y="2918"/>
                  </a:cubicBezTo>
                  <a:cubicBezTo>
                    <a:pt x="1671" y="2918"/>
                    <a:pt x="2202" y="3118"/>
                    <a:pt x="2390" y="3196"/>
                  </a:cubicBezTo>
                  <a:cubicBezTo>
                    <a:pt x="2504" y="3386"/>
                    <a:pt x="2618" y="3586"/>
                    <a:pt x="2736" y="3795"/>
                  </a:cubicBezTo>
                  <a:cubicBezTo>
                    <a:pt x="2432" y="3662"/>
                    <a:pt x="1682" y="3382"/>
                    <a:pt x="1041" y="3325"/>
                  </a:cubicBezTo>
                  <a:cubicBezTo>
                    <a:pt x="1018" y="3325"/>
                    <a:pt x="1003" y="3339"/>
                    <a:pt x="999" y="3358"/>
                  </a:cubicBezTo>
                  <a:cubicBezTo>
                    <a:pt x="999" y="3377"/>
                    <a:pt x="1013" y="3396"/>
                    <a:pt x="1032" y="3396"/>
                  </a:cubicBezTo>
                  <a:cubicBezTo>
                    <a:pt x="1796" y="3467"/>
                    <a:pt x="2632" y="3818"/>
                    <a:pt x="2793" y="3899"/>
                  </a:cubicBezTo>
                  <a:cubicBezTo>
                    <a:pt x="3496" y="5195"/>
                    <a:pt x="4165" y="6833"/>
                    <a:pt x="4412" y="8628"/>
                  </a:cubicBezTo>
                  <a:cubicBezTo>
                    <a:pt x="4412" y="8651"/>
                    <a:pt x="4431" y="8666"/>
                    <a:pt x="4450" y="8670"/>
                  </a:cubicBezTo>
                  <a:lnTo>
                    <a:pt x="4460" y="8670"/>
                  </a:lnTo>
                  <a:cubicBezTo>
                    <a:pt x="4488" y="8666"/>
                    <a:pt x="4502" y="8642"/>
                    <a:pt x="4502" y="8618"/>
                  </a:cubicBezTo>
                  <a:cubicBezTo>
                    <a:pt x="4208" y="6467"/>
                    <a:pt x="3306" y="4549"/>
                    <a:pt x="2470" y="3158"/>
                  </a:cubicBezTo>
                  <a:cubicBezTo>
                    <a:pt x="2470" y="3144"/>
                    <a:pt x="2466" y="3135"/>
                    <a:pt x="2456" y="3130"/>
                  </a:cubicBezTo>
                  <a:cubicBezTo>
                    <a:pt x="2314" y="2902"/>
                    <a:pt x="2181" y="2684"/>
                    <a:pt x="2048" y="2484"/>
                  </a:cubicBezTo>
                  <a:cubicBezTo>
                    <a:pt x="1953" y="2342"/>
                    <a:pt x="1858" y="2204"/>
                    <a:pt x="1768" y="2071"/>
                  </a:cubicBezTo>
                  <a:cubicBezTo>
                    <a:pt x="1749" y="1644"/>
                    <a:pt x="1787" y="1221"/>
                    <a:pt x="1877" y="808"/>
                  </a:cubicBezTo>
                  <a:cubicBezTo>
                    <a:pt x="1886" y="761"/>
                    <a:pt x="1891" y="733"/>
                    <a:pt x="1858" y="718"/>
                  </a:cubicBezTo>
                  <a:cubicBezTo>
                    <a:pt x="1852" y="717"/>
                    <a:pt x="1847" y="717"/>
                    <a:pt x="1841" y="717"/>
                  </a:cubicBezTo>
                  <a:cubicBezTo>
                    <a:pt x="1824" y="717"/>
                    <a:pt x="1808" y="723"/>
                    <a:pt x="1801" y="737"/>
                  </a:cubicBezTo>
                  <a:cubicBezTo>
                    <a:pt x="1796" y="747"/>
                    <a:pt x="1796" y="751"/>
                    <a:pt x="1796" y="761"/>
                  </a:cubicBezTo>
                  <a:cubicBezTo>
                    <a:pt x="1796" y="766"/>
                    <a:pt x="1792" y="775"/>
                    <a:pt x="1792" y="789"/>
                  </a:cubicBezTo>
                  <a:cubicBezTo>
                    <a:pt x="1706" y="1165"/>
                    <a:pt x="1668" y="1549"/>
                    <a:pt x="1673" y="1934"/>
                  </a:cubicBezTo>
                  <a:cubicBezTo>
                    <a:pt x="818" y="737"/>
                    <a:pt x="101" y="20"/>
                    <a:pt x="92" y="11"/>
                  </a:cubicBezTo>
                  <a:cubicBezTo>
                    <a:pt x="83" y="4"/>
                    <a:pt x="73" y="1"/>
                    <a:pt x="64" y="1"/>
                  </a:cubicBezTo>
                  <a:close/>
                </a:path>
              </a:pathLst>
            </a:custGeom>
            <a:solidFill>
              <a:srgbClr val="00000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20"/>
          <p:cNvGrpSpPr/>
          <p:nvPr/>
        </p:nvGrpSpPr>
        <p:grpSpPr>
          <a:xfrm>
            <a:off x="2592445" y="4331380"/>
            <a:ext cx="839056" cy="737083"/>
            <a:chOff x="5714445" y="186905"/>
            <a:chExt cx="839056" cy="737083"/>
          </a:xfrm>
        </p:grpSpPr>
        <p:sp>
          <p:nvSpPr>
            <p:cNvPr id="337" name="Google Shape;337;p20"/>
            <p:cNvSpPr/>
            <p:nvPr/>
          </p:nvSpPr>
          <p:spPr>
            <a:xfrm>
              <a:off x="5814076" y="213083"/>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p:nvPr/>
          </p:nvSpPr>
          <p:spPr>
            <a:xfrm>
              <a:off x="6264373" y="186905"/>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0"/>
            <p:cNvSpPr/>
            <p:nvPr/>
          </p:nvSpPr>
          <p:spPr>
            <a:xfrm>
              <a:off x="6028382" y="434032"/>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0"/>
            <p:cNvSpPr/>
            <p:nvPr/>
          </p:nvSpPr>
          <p:spPr>
            <a:xfrm>
              <a:off x="6090505" y="775907"/>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0"/>
            <p:cNvSpPr/>
            <p:nvPr/>
          </p:nvSpPr>
          <p:spPr>
            <a:xfrm>
              <a:off x="6425151" y="531124"/>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0"/>
            <p:cNvSpPr/>
            <p:nvPr/>
          </p:nvSpPr>
          <p:spPr>
            <a:xfrm>
              <a:off x="5714445" y="617667"/>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343"/>
        <p:cNvGrpSpPr/>
        <p:nvPr/>
      </p:nvGrpSpPr>
      <p:grpSpPr>
        <a:xfrm>
          <a:off x="0" y="0"/>
          <a:ext cx="0" cy="0"/>
          <a:chOff x="0" y="0"/>
          <a:chExt cx="0" cy="0"/>
        </a:xfrm>
      </p:grpSpPr>
      <p:sp>
        <p:nvSpPr>
          <p:cNvPr id="344" name="Google Shape;344;p21"/>
          <p:cNvSpPr txBox="1">
            <a:spLocks noGrp="1"/>
          </p:cNvSpPr>
          <p:nvPr>
            <p:ph type="title"/>
          </p:nvPr>
        </p:nvSpPr>
        <p:spPr>
          <a:xfrm>
            <a:off x="2506235" y="2764875"/>
            <a:ext cx="40524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45" name="Google Shape;345;p21"/>
          <p:cNvSpPr txBox="1">
            <a:spLocks noGrp="1"/>
          </p:cNvSpPr>
          <p:nvPr>
            <p:ph type="title" idx="2" hasCustomPrompt="1"/>
          </p:nvPr>
        </p:nvSpPr>
        <p:spPr>
          <a:xfrm>
            <a:off x="3691985" y="1529350"/>
            <a:ext cx="1680900" cy="10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9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46" name="Google Shape;346;p21"/>
          <p:cNvSpPr txBox="1">
            <a:spLocks noGrp="1"/>
          </p:cNvSpPr>
          <p:nvPr>
            <p:ph type="subTitle" idx="1"/>
          </p:nvPr>
        </p:nvSpPr>
        <p:spPr>
          <a:xfrm>
            <a:off x="2506235" y="3487875"/>
            <a:ext cx="4052400" cy="35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600"/>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grpSp>
        <p:nvGrpSpPr>
          <p:cNvPr id="347" name="Google Shape;347;p21"/>
          <p:cNvGrpSpPr/>
          <p:nvPr/>
        </p:nvGrpSpPr>
        <p:grpSpPr>
          <a:xfrm rot="10800000" flipH="1">
            <a:off x="-99383" y="1888086"/>
            <a:ext cx="1440981" cy="3397161"/>
            <a:chOff x="-51771" y="-121689"/>
            <a:chExt cx="1440981" cy="3397161"/>
          </a:xfrm>
        </p:grpSpPr>
        <p:sp>
          <p:nvSpPr>
            <p:cNvPr id="348" name="Google Shape;348;p21"/>
            <p:cNvSpPr/>
            <p:nvPr/>
          </p:nvSpPr>
          <p:spPr>
            <a:xfrm rot="-5400000" flipH="1">
              <a:off x="-939869" y="872958"/>
              <a:ext cx="3084485" cy="1308289"/>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1"/>
            <p:cNvSpPr/>
            <p:nvPr/>
          </p:nvSpPr>
          <p:spPr>
            <a:xfrm rot="-5400000" flipH="1">
              <a:off x="-1029861" y="856401"/>
              <a:ext cx="3397161" cy="1440981"/>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21"/>
          <p:cNvGrpSpPr/>
          <p:nvPr/>
        </p:nvGrpSpPr>
        <p:grpSpPr>
          <a:xfrm rot="-4781279">
            <a:off x="4667768" y="-3226913"/>
            <a:ext cx="6593505" cy="6335524"/>
            <a:chOff x="5449222" y="154121"/>
            <a:chExt cx="6593823" cy="6335829"/>
          </a:xfrm>
        </p:grpSpPr>
        <p:sp>
          <p:nvSpPr>
            <p:cNvPr id="351" name="Google Shape;351;p21"/>
            <p:cNvSpPr/>
            <p:nvPr/>
          </p:nvSpPr>
          <p:spPr>
            <a:xfrm rot="8499746">
              <a:off x="6175606" y="1343708"/>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1"/>
            <p:cNvSpPr/>
            <p:nvPr/>
          </p:nvSpPr>
          <p:spPr>
            <a:xfrm rot="8499746">
              <a:off x="6389006" y="1245233"/>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21"/>
          <p:cNvGrpSpPr/>
          <p:nvPr/>
        </p:nvGrpSpPr>
        <p:grpSpPr>
          <a:xfrm flipH="1">
            <a:off x="7988504" y="3843246"/>
            <a:ext cx="1552378" cy="1713355"/>
            <a:chOff x="374477" y="4322264"/>
            <a:chExt cx="1044528" cy="1152843"/>
          </a:xfrm>
        </p:grpSpPr>
        <p:sp>
          <p:nvSpPr>
            <p:cNvPr id="354" name="Google Shape;354;p21"/>
            <p:cNvSpPr/>
            <p:nvPr/>
          </p:nvSpPr>
          <p:spPr>
            <a:xfrm rot="824101">
              <a:off x="489265" y="4378964"/>
              <a:ext cx="602814" cy="1039443"/>
            </a:xfrm>
            <a:custGeom>
              <a:avLst/>
              <a:gdLst/>
              <a:ahLst/>
              <a:cxnLst/>
              <a:rect l="l" t="t" r="r" b="b"/>
              <a:pathLst>
                <a:path w="5422" h="9349" fill="none" extrusionOk="0">
                  <a:moveTo>
                    <a:pt x="0" y="9348"/>
                  </a:moveTo>
                  <a:cubicBezTo>
                    <a:pt x="0" y="9348"/>
                    <a:pt x="4368" y="3794"/>
                    <a:pt x="5422" y="0"/>
                  </a:cubicBezTo>
                </a:path>
              </a:pathLst>
            </a:custGeom>
            <a:noFill/>
            <a:ln w="825" cap="rnd" cmpd="sng">
              <a:solidFill>
                <a:schemeClr val="accent4"/>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1"/>
            <p:cNvSpPr/>
            <p:nvPr/>
          </p:nvSpPr>
          <p:spPr>
            <a:xfrm rot="824101">
              <a:off x="1158433" y="4388783"/>
              <a:ext cx="145756" cy="104511"/>
            </a:xfrm>
            <a:custGeom>
              <a:avLst/>
              <a:gdLst/>
              <a:ahLst/>
              <a:cxnLst/>
              <a:rect l="l" t="t" r="r" b="b"/>
              <a:pathLst>
                <a:path w="1311" h="940" extrusionOk="0">
                  <a:moveTo>
                    <a:pt x="383" y="1"/>
                  </a:moveTo>
                  <a:cubicBezTo>
                    <a:pt x="277" y="1"/>
                    <a:pt x="173" y="50"/>
                    <a:pt x="128" y="161"/>
                  </a:cubicBezTo>
                  <a:cubicBezTo>
                    <a:pt x="0" y="460"/>
                    <a:pt x="446" y="940"/>
                    <a:pt x="446" y="940"/>
                  </a:cubicBezTo>
                  <a:cubicBezTo>
                    <a:pt x="446" y="940"/>
                    <a:pt x="1097" y="925"/>
                    <a:pt x="1225" y="621"/>
                  </a:cubicBezTo>
                  <a:cubicBezTo>
                    <a:pt x="1311" y="418"/>
                    <a:pt x="1129" y="217"/>
                    <a:pt x="936" y="217"/>
                  </a:cubicBezTo>
                  <a:cubicBezTo>
                    <a:pt x="841" y="217"/>
                    <a:pt x="743" y="266"/>
                    <a:pt x="674" y="389"/>
                  </a:cubicBezTo>
                  <a:cubicBezTo>
                    <a:pt x="762" y="151"/>
                    <a:pt x="568" y="1"/>
                    <a:pt x="3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1"/>
            <p:cNvSpPr/>
            <p:nvPr/>
          </p:nvSpPr>
          <p:spPr>
            <a:xfrm rot="824101">
              <a:off x="528493" y="4501168"/>
              <a:ext cx="439269" cy="725020"/>
            </a:xfrm>
            <a:custGeom>
              <a:avLst/>
              <a:gdLst/>
              <a:ahLst/>
              <a:cxnLst/>
              <a:rect l="l" t="t" r="r" b="b"/>
              <a:pathLst>
                <a:path w="3951" h="6521" extrusionOk="0">
                  <a:moveTo>
                    <a:pt x="3228" y="1"/>
                  </a:moveTo>
                  <a:cubicBezTo>
                    <a:pt x="2972" y="1"/>
                    <a:pt x="2449" y="217"/>
                    <a:pt x="2004" y="1147"/>
                  </a:cubicBezTo>
                  <a:cubicBezTo>
                    <a:pt x="1976" y="1218"/>
                    <a:pt x="2379" y="1835"/>
                    <a:pt x="2356" y="1911"/>
                  </a:cubicBezTo>
                  <a:cubicBezTo>
                    <a:pt x="2355" y="1913"/>
                    <a:pt x="2353" y="1914"/>
                    <a:pt x="2350" y="1914"/>
                  </a:cubicBezTo>
                  <a:cubicBezTo>
                    <a:pt x="2297" y="1914"/>
                    <a:pt x="1897" y="1457"/>
                    <a:pt x="1848" y="1457"/>
                  </a:cubicBezTo>
                  <a:cubicBezTo>
                    <a:pt x="1845" y="1457"/>
                    <a:pt x="1844" y="1458"/>
                    <a:pt x="1843" y="1460"/>
                  </a:cubicBezTo>
                  <a:cubicBezTo>
                    <a:pt x="1444" y="2775"/>
                    <a:pt x="1249" y="4869"/>
                    <a:pt x="1" y="6521"/>
                  </a:cubicBezTo>
                  <a:cubicBezTo>
                    <a:pt x="1591" y="5899"/>
                    <a:pt x="2750" y="4342"/>
                    <a:pt x="3405" y="2747"/>
                  </a:cubicBezTo>
                  <a:cubicBezTo>
                    <a:pt x="3410" y="2735"/>
                    <a:pt x="3395" y="2731"/>
                    <a:pt x="3369" y="2731"/>
                  </a:cubicBezTo>
                  <a:cubicBezTo>
                    <a:pt x="3294" y="2731"/>
                    <a:pt x="3122" y="2767"/>
                    <a:pt x="3049" y="2767"/>
                  </a:cubicBezTo>
                  <a:cubicBezTo>
                    <a:pt x="3023" y="2767"/>
                    <a:pt x="3010" y="2763"/>
                    <a:pt x="3016" y="2751"/>
                  </a:cubicBezTo>
                  <a:cubicBezTo>
                    <a:pt x="3030" y="2704"/>
                    <a:pt x="3509" y="2481"/>
                    <a:pt x="3523" y="2438"/>
                  </a:cubicBezTo>
                  <a:cubicBezTo>
                    <a:pt x="3633" y="2144"/>
                    <a:pt x="3728" y="1845"/>
                    <a:pt x="3804" y="1545"/>
                  </a:cubicBezTo>
                  <a:cubicBezTo>
                    <a:pt x="3813" y="1503"/>
                    <a:pt x="3856" y="1308"/>
                    <a:pt x="3861" y="1256"/>
                  </a:cubicBezTo>
                  <a:cubicBezTo>
                    <a:pt x="3951" y="529"/>
                    <a:pt x="3623" y="183"/>
                    <a:pt x="3353" y="26"/>
                  </a:cubicBezTo>
                  <a:cubicBezTo>
                    <a:pt x="3326" y="11"/>
                    <a:pt x="3283" y="1"/>
                    <a:pt x="32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1"/>
            <p:cNvSpPr/>
            <p:nvPr/>
          </p:nvSpPr>
          <p:spPr>
            <a:xfrm rot="824101">
              <a:off x="590623" y="4548632"/>
              <a:ext cx="343210" cy="643968"/>
            </a:xfrm>
            <a:custGeom>
              <a:avLst/>
              <a:gdLst/>
              <a:ahLst/>
              <a:cxnLst/>
              <a:rect l="l" t="t" r="r" b="b"/>
              <a:pathLst>
                <a:path w="3087" h="5792" extrusionOk="0">
                  <a:moveTo>
                    <a:pt x="2704" y="1"/>
                  </a:moveTo>
                  <a:cubicBezTo>
                    <a:pt x="2689" y="1"/>
                    <a:pt x="2678" y="13"/>
                    <a:pt x="2678" y="25"/>
                  </a:cubicBezTo>
                  <a:cubicBezTo>
                    <a:pt x="2574" y="704"/>
                    <a:pt x="2412" y="1374"/>
                    <a:pt x="2189" y="2024"/>
                  </a:cubicBezTo>
                  <a:cubicBezTo>
                    <a:pt x="2146" y="2152"/>
                    <a:pt x="2099" y="2280"/>
                    <a:pt x="2047" y="2418"/>
                  </a:cubicBezTo>
                  <a:cubicBezTo>
                    <a:pt x="1985" y="2209"/>
                    <a:pt x="1819" y="1782"/>
                    <a:pt x="1482" y="1469"/>
                  </a:cubicBezTo>
                  <a:cubicBezTo>
                    <a:pt x="1477" y="1461"/>
                    <a:pt x="1470" y="1458"/>
                    <a:pt x="1462" y="1458"/>
                  </a:cubicBezTo>
                  <a:cubicBezTo>
                    <a:pt x="1454" y="1458"/>
                    <a:pt x="1446" y="1461"/>
                    <a:pt x="1439" y="1469"/>
                  </a:cubicBezTo>
                  <a:cubicBezTo>
                    <a:pt x="1434" y="1478"/>
                    <a:pt x="1430" y="1492"/>
                    <a:pt x="1439" y="1502"/>
                  </a:cubicBezTo>
                  <a:cubicBezTo>
                    <a:pt x="1439" y="1502"/>
                    <a:pt x="1439" y="1506"/>
                    <a:pt x="1444" y="1506"/>
                  </a:cubicBezTo>
                  <a:cubicBezTo>
                    <a:pt x="1814" y="1858"/>
                    <a:pt x="1971" y="2352"/>
                    <a:pt x="2013" y="2508"/>
                  </a:cubicBezTo>
                  <a:cubicBezTo>
                    <a:pt x="1961" y="2641"/>
                    <a:pt x="1900" y="2784"/>
                    <a:pt x="1843" y="2926"/>
                  </a:cubicBezTo>
                  <a:cubicBezTo>
                    <a:pt x="1790" y="2712"/>
                    <a:pt x="1629" y="2214"/>
                    <a:pt x="1401" y="1858"/>
                  </a:cubicBezTo>
                  <a:cubicBezTo>
                    <a:pt x="1398" y="1851"/>
                    <a:pt x="1389" y="1846"/>
                    <a:pt x="1379" y="1846"/>
                  </a:cubicBezTo>
                  <a:cubicBezTo>
                    <a:pt x="1375" y="1846"/>
                    <a:pt x="1372" y="1847"/>
                    <a:pt x="1368" y="1848"/>
                  </a:cubicBezTo>
                  <a:cubicBezTo>
                    <a:pt x="1358" y="1858"/>
                    <a:pt x="1354" y="1872"/>
                    <a:pt x="1363" y="1882"/>
                  </a:cubicBezTo>
                  <a:cubicBezTo>
                    <a:pt x="1634" y="2304"/>
                    <a:pt x="1786" y="2879"/>
                    <a:pt x="1809" y="2997"/>
                  </a:cubicBezTo>
                  <a:cubicBezTo>
                    <a:pt x="1420" y="3880"/>
                    <a:pt x="841" y="4891"/>
                    <a:pt x="10" y="5741"/>
                  </a:cubicBezTo>
                  <a:cubicBezTo>
                    <a:pt x="1" y="5751"/>
                    <a:pt x="1" y="5765"/>
                    <a:pt x="5" y="5774"/>
                  </a:cubicBezTo>
                  <a:cubicBezTo>
                    <a:pt x="10" y="5779"/>
                    <a:pt x="10" y="5779"/>
                    <a:pt x="10" y="5784"/>
                  </a:cubicBezTo>
                  <a:cubicBezTo>
                    <a:pt x="17" y="5789"/>
                    <a:pt x="25" y="5791"/>
                    <a:pt x="33" y="5791"/>
                  </a:cubicBezTo>
                  <a:cubicBezTo>
                    <a:pt x="41" y="5791"/>
                    <a:pt x="48" y="5789"/>
                    <a:pt x="53" y="5784"/>
                  </a:cubicBezTo>
                  <a:cubicBezTo>
                    <a:pt x="1050" y="4763"/>
                    <a:pt x="1681" y="3524"/>
                    <a:pt x="2066" y="2532"/>
                  </a:cubicBezTo>
                  <a:cubicBezTo>
                    <a:pt x="2070" y="2527"/>
                    <a:pt x="2075" y="2518"/>
                    <a:pt x="2075" y="2513"/>
                  </a:cubicBezTo>
                  <a:cubicBezTo>
                    <a:pt x="2137" y="2347"/>
                    <a:pt x="2194" y="2190"/>
                    <a:pt x="2241" y="2043"/>
                  </a:cubicBezTo>
                  <a:cubicBezTo>
                    <a:pt x="2279" y="1934"/>
                    <a:pt x="2313" y="1829"/>
                    <a:pt x="2346" y="1730"/>
                  </a:cubicBezTo>
                  <a:cubicBezTo>
                    <a:pt x="2555" y="1549"/>
                    <a:pt x="2792" y="1397"/>
                    <a:pt x="3044" y="1279"/>
                  </a:cubicBezTo>
                  <a:cubicBezTo>
                    <a:pt x="3072" y="1264"/>
                    <a:pt x="3086" y="1255"/>
                    <a:pt x="3082" y="1231"/>
                  </a:cubicBezTo>
                  <a:cubicBezTo>
                    <a:pt x="3078" y="1219"/>
                    <a:pt x="3067" y="1211"/>
                    <a:pt x="3056" y="1211"/>
                  </a:cubicBezTo>
                  <a:cubicBezTo>
                    <a:pt x="3053" y="1211"/>
                    <a:pt x="3051" y="1211"/>
                    <a:pt x="3048" y="1212"/>
                  </a:cubicBezTo>
                  <a:cubicBezTo>
                    <a:pt x="3044" y="1212"/>
                    <a:pt x="3039" y="1212"/>
                    <a:pt x="3034" y="1217"/>
                  </a:cubicBezTo>
                  <a:lnTo>
                    <a:pt x="3020" y="1226"/>
                  </a:lnTo>
                  <a:cubicBezTo>
                    <a:pt x="2787" y="1331"/>
                    <a:pt x="2574" y="1469"/>
                    <a:pt x="2374" y="1625"/>
                  </a:cubicBezTo>
                  <a:cubicBezTo>
                    <a:pt x="2536" y="1103"/>
                    <a:pt x="2654" y="571"/>
                    <a:pt x="2735" y="35"/>
                  </a:cubicBezTo>
                  <a:cubicBezTo>
                    <a:pt x="2740" y="16"/>
                    <a:pt x="2726" y="2"/>
                    <a:pt x="2711" y="2"/>
                  </a:cubicBezTo>
                  <a:cubicBezTo>
                    <a:pt x="2709" y="1"/>
                    <a:pt x="2706" y="1"/>
                    <a:pt x="2704" y="1"/>
                  </a:cubicBezTo>
                  <a:close/>
                </a:path>
              </a:pathLst>
            </a:custGeom>
            <a:solidFill>
              <a:srgbClr val="00000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1"/>
            <p:cNvSpPr/>
            <p:nvPr/>
          </p:nvSpPr>
          <p:spPr>
            <a:xfrm rot="824101">
              <a:off x="577271" y="4523453"/>
              <a:ext cx="750682" cy="857327"/>
            </a:xfrm>
            <a:custGeom>
              <a:avLst/>
              <a:gdLst/>
              <a:ahLst/>
              <a:cxnLst/>
              <a:rect l="l" t="t" r="r" b="b"/>
              <a:pathLst>
                <a:path w="6752" h="7711" extrusionOk="0">
                  <a:moveTo>
                    <a:pt x="5862" y="1"/>
                  </a:moveTo>
                  <a:cubicBezTo>
                    <a:pt x="5480" y="1"/>
                    <a:pt x="4830" y="230"/>
                    <a:pt x="4107" y="1183"/>
                  </a:cubicBezTo>
                  <a:cubicBezTo>
                    <a:pt x="4050" y="1268"/>
                    <a:pt x="4411" y="2194"/>
                    <a:pt x="4354" y="2289"/>
                  </a:cubicBezTo>
                  <a:cubicBezTo>
                    <a:pt x="4353" y="2291"/>
                    <a:pt x="4351" y="2292"/>
                    <a:pt x="4349" y="2292"/>
                  </a:cubicBezTo>
                  <a:cubicBezTo>
                    <a:pt x="4290" y="2292"/>
                    <a:pt x="3874" y="1544"/>
                    <a:pt x="3813" y="1544"/>
                  </a:cubicBezTo>
                  <a:cubicBezTo>
                    <a:pt x="3811" y="1544"/>
                    <a:pt x="3809" y="1546"/>
                    <a:pt x="3808" y="1548"/>
                  </a:cubicBezTo>
                  <a:cubicBezTo>
                    <a:pt x="2925" y="3172"/>
                    <a:pt x="2099" y="5873"/>
                    <a:pt x="0" y="7710"/>
                  </a:cubicBezTo>
                  <a:cubicBezTo>
                    <a:pt x="2260" y="7326"/>
                    <a:pt x="4211" y="5593"/>
                    <a:pt x="5507" y="3670"/>
                  </a:cubicBezTo>
                  <a:cubicBezTo>
                    <a:pt x="5555" y="3599"/>
                    <a:pt x="4947" y="3642"/>
                    <a:pt x="4995" y="3570"/>
                  </a:cubicBezTo>
                  <a:cubicBezTo>
                    <a:pt x="5028" y="3514"/>
                    <a:pt x="5721" y="3347"/>
                    <a:pt x="5754" y="3295"/>
                  </a:cubicBezTo>
                  <a:cubicBezTo>
                    <a:pt x="5973" y="2939"/>
                    <a:pt x="6177" y="2574"/>
                    <a:pt x="6362" y="2198"/>
                  </a:cubicBezTo>
                  <a:cubicBezTo>
                    <a:pt x="6386" y="2146"/>
                    <a:pt x="6495" y="1904"/>
                    <a:pt x="6519" y="1838"/>
                  </a:cubicBezTo>
                  <a:cubicBezTo>
                    <a:pt x="6704" y="1363"/>
                    <a:pt x="6751" y="513"/>
                    <a:pt x="6182" y="81"/>
                  </a:cubicBezTo>
                  <a:cubicBezTo>
                    <a:pt x="6128" y="39"/>
                    <a:pt x="6017" y="1"/>
                    <a:pt x="58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1"/>
            <p:cNvSpPr/>
            <p:nvPr/>
          </p:nvSpPr>
          <p:spPr>
            <a:xfrm rot="824101">
              <a:off x="668331" y="4586540"/>
              <a:ext cx="588138" cy="766268"/>
            </a:xfrm>
            <a:custGeom>
              <a:avLst/>
              <a:gdLst/>
              <a:ahLst/>
              <a:cxnLst/>
              <a:rect l="l" t="t" r="r" b="b"/>
              <a:pathLst>
                <a:path w="5290" h="6892" extrusionOk="0">
                  <a:moveTo>
                    <a:pt x="5122" y="1"/>
                  </a:moveTo>
                  <a:cubicBezTo>
                    <a:pt x="5108" y="1"/>
                    <a:pt x="5094" y="8"/>
                    <a:pt x="5085" y="23"/>
                  </a:cubicBezTo>
                  <a:cubicBezTo>
                    <a:pt x="5085" y="33"/>
                    <a:pt x="4706" y="1139"/>
                    <a:pt x="3899" y="2521"/>
                  </a:cubicBezTo>
                  <a:cubicBezTo>
                    <a:pt x="3808" y="2672"/>
                    <a:pt x="3713" y="2834"/>
                    <a:pt x="3609" y="2995"/>
                  </a:cubicBezTo>
                  <a:cubicBezTo>
                    <a:pt x="3580" y="2701"/>
                    <a:pt x="3481" y="2098"/>
                    <a:pt x="3125" y="1590"/>
                  </a:cubicBezTo>
                  <a:cubicBezTo>
                    <a:pt x="3115" y="1578"/>
                    <a:pt x="3103" y="1572"/>
                    <a:pt x="3091" y="1572"/>
                  </a:cubicBezTo>
                  <a:cubicBezTo>
                    <a:pt x="3067" y="1572"/>
                    <a:pt x="3044" y="1595"/>
                    <a:pt x="3053" y="1623"/>
                  </a:cubicBezTo>
                  <a:cubicBezTo>
                    <a:pt x="3053" y="1628"/>
                    <a:pt x="3058" y="1633"/>
                    <a:pt x="3058" y="1637"/>
                  </a:cubicBezTo>
                  <a:cubicBezTo>
                    <a:pt x="3457" y="2198"/>
                    <a:pt x="3523" y="2891"/>
                    <a:pt x="3538" y="3109"/>
                  </a:cubicBezTo>
                  <a:cubicBezTo>
                    <a:pt x="3429" y="3271"/>
                    <a:pt x="3315" y="3442"/>
                    <a:pt x="3196" y="3612"/>
                  </a:cubicBezTo>
                  <a:cubicBezTo>
                    <a:pt x="3186" y="3323"/>
                    <a:pt x="3115" y="2620"/>
                    <a:pt x="2911" y="2088"/>
                  </a:cubicBezTo>
                  <a:cubicBezTo>
                    <a:pt x="2907" y="2074"/>
                    <a:pt x="2895" y="2068"/>
                    <a:pt x="2882" y="2068"/>
                  </a:cubicBezTo>
                  <a:cubicBezTo>
                    <a:pt x="2877" y="2068"/>
                    <a:pt x="2873" y="2068"/>
                    <a:pt x="2868" y="2069"/>
                  </a:cubicBezTo>
                  <a:cubicBezTo>
                    <a:pt x="2854" y="2074"/>
                    <a:pt x="2845" y="2093"/>
                    <a:pt x="2849" y="2112"/>
                  </a:cubicBezTo>
                  <a:cubicBezTo>
                    <a:pt x="3091" y="2739"/>
                    <a:pt x="3134" y="3541"/>
                    <a:pt x="3134" y="3698"/>
                  </a:cubicBezTo>
                  <a:cubicBezTo>
                    <a:pt x="2384" y="4757"/>
                    <a:pt x="1349" y="5929"/>
                    <a:pt x="20" y="6822"/>
                  </a:cubicBezTo>
                  <a:cubicBezTo>
                    <a:pt x="6" y="6831"/>
                    <a:pt x="1" y="6845"/>
                    <a:pt x="6" y="6864"/>
                  </a:cubicBezTo>
                  <a:cubicBezTo>
                    <a:pt x="6" y="6869"/>
                    <a:pt x="6" y="6869"/>
                    <a:pt x="10" y="6874"/>
                  </a:cubicBezTo>
                  <a:cubicBezTo>
                    <a:pt x="16" y="6885"/>
                    <a:pt x="29" y="6892"/>
                    <a:pt x="41" y="6892"/>
                  </a:cubicBezTo>
                  <a:cubicBezTo>
                    <a:pt x="49" y="6892"/>
                    <a:pt x="57" y="6889"/>
                    <a:pt x="63" y="6883"/>
                  </a:cubicBezTo>
                  <a:cubicBezTo>
                    <a:pt x="1653" y="5820"/>
                    <a:pt x="2821" y="4358"/>
                    <a:pt x="3599" y="3157"/>
                  </a:cubicBezTo>
                  <a:cubicBezTo>
                    <a:pt x="3609" y="3152"/>
                    <a:pt x="3614" y="3142"/>
                    <a:pt x="3614" y="3128"/>
                  </a:cubicBezTo>
                  <a:cubicBezTo>
                    <a:pt x="3742" y="2934"/>
                    <a:pt x="3861" y="2739"/>
                    <a:pt x="3965" y="2558"/>
                  </a:cubicBezTo>
                  <a:cubicBezTo>
                    <a:pt x="4046" y="2430"/>
                    <a:pt x="4117" y="2302"/>
                    <a:pt x="4183" y="2174"/>
                  </a:cubicBezTo>
                  <a:cubicBezTo>
                    <a:pt x="4516" y="1994"/>
                    <a:pt x="4862" y="1861"/>
                    <a:pt x="5228" y="1770"/>
                  </a:cubicBezTo>
                  <a:cubicBezTo>
                    <a:pt x="5266" y="1761"/>
                    <a:pt x="5290" y="1756"/>
                    <a:pt x="5290" y="1723"/>
                  </a:cubicBezTo>
                  <a:cubicBezTo>
                    <a:pt x="5285" y="1704"/>
                    <a:pt x="5271" y="1685"/>
                    <a:pt x="5252" y="1685"/>
                  </a:cubicBezTo>
                  <a:cubicBezTo>
                    <a:pt x="5242" y="1685"/>
                    <a:pt x="5237" y="1685"/>
                    <a:pt x="5233" y="1690"/>
                  </a:cubicBezTo>
                  <a:lnTo>
                    <a:pt x="5209" y="1694"/>
                  </a:lnTo>
                  <a:cubicBezTo>
                    <a:pt x="4877" y="1775"/>
                    <a:pt x="4558" y="1894"/>
                    <a:pt x="4255" y="2046"/>
                  </a:cubicBezTo>
                  <a:cubicBezTo>
                    <a:pt x="4606" y="1405"/>
                    <a:pt x="4910" y="735"/>
                    <a:pt x="5161" y="47"/>
                  </a:cubicBezTo>
                  <a:cubicBezTo>
                    <a:pt x="5167" y="20"/>
                    <a:pt x="5145" y="1"/>
                    <a:pt x="5122" y="1"/>
                  </a:cubicBezTo>
                  <a:close/>
                </a:path>
              </a:pathLst>
            </a:custGeom>
            <a:solidFill>
              <a:srgbClr val="00000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1"/>
            <p:cNvSpPr/>
            <p:nvPr/>
          </p:nvSpPr>
          <p:spPr>
            <a:xfrm rot="824101">
              <a:off x="1182149" y="4675609"/>
              <a:ext cx="43916" cy="35356"/>
            </a:xfrm>
            <a:custGeom>
              <a:avLst/>
              <a:gdLst/>
              <a:ahLst/>
              <a:cxnLst/>
              <a:rect l="l" t="t" r="r" b="b"/>
              <a:pathLst>
                <a:path w="395" h="318" extrusionOk="0">
                  <a:moveTo>
                    <a:pt x="144" y="1"/>
                  </a:moveTo>
                  <a:cubicBezTo>
                    <a:pt x="118" y="1"/>
                    <a:pt x="92" y="7"/>
                    <a:pt x="72" y="23"/>
                  </a:cubicBezTo>
                  <a:cubicBezTo>
                    <a:pt x="1" y="85"/>
                    <a:pt x="10" y="199"/>
                    <a:pt x="86" y="256"/>
                  </a:cubicBezTo>
                  <a:cubicBezTo>
                    <a:pt x="144" y="301"/>
                    <a:pt x="196" y="318"/>
                    <a:pt x="231" y="318"/>
                  </a:cubicBezTo>
                  <a:cubicBezTo>
                    <a:pt x="247" y="318"/>
                    <a:pt x="259" y="314"/>
                    <a:pt x="267" y="308"/>
                  </a:cubicBezTo>
                  <a:cubicBezTo>
                    <a:pt x="395" y="228"/>
                    <a:pt x="366" y="128"/>
                    <a:pt x="309" y="71"/>
                  </a:cubicBezTo>
                  <a:cubicBezTo>
                    <a:pt x="273" y="35"/>
                    <a:pt x="205" y="1"/>
                    <a:pt x="1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1"/>
            <p:cNvSpPr/>
            <p:nvPr/>
          </p:nvSpPr>
          <p:spPr>
            <a:xfrm rot="824101">
              <a:off x="1140681" y="4736006"/>
              <a:ext cx="67931" cy="47920"/>
            </a:xfrm>
            <a:custGeom>
              <a:avLst/>
              <a:gdLst/>
              <a:ahLst/>
              <a:cxnLst/>
              <a:rect l="l" t="t" r="r" b="b"/>
              <a:pathLst>
                <a:path w="611" h="431" extrusionOk="0">
                  <a:moveTo>
                    <a:pt x="304" y="0"/>
                  </a:moveTo>
                  <a:cubicBezTo>
                    <a:pt x="272" y="0"/>
                    <a:pt x="237" y="9"/>
                    <a:pt x="200" y="28"/>
                  </a:cubicBezTo>
                  <a:cubicBezTo>
                    <a:pt x="0" y="136"/>
                    <a:pt x="151" y="431"/>
                    <a:pt x="342" y="431"/>
                  </a:cubicBezTo>
                  <a:cubicBezTo>
                    <a:pt x="368" y="431"/>
                    <a:pt x="396" y="425"/>
                    <a:pt x="423" y="412"/>
                  </a:cubicBezTo>
                  <a:cubicBezTo>
                    <a:pt x="611" y="318"/>
                    <a:pt x="504" y="0"/>
                    <a:pt x="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1"/>
            <p:cNvSpPr/>
            <p:nvPr/>
          </p:nvSpPr>
          <p:spPr>
            <a:xfrm rot="824101">
              <a:off x="1199317" y="4737758"/>
              <a:ext cx="31686" cy="22904"/>
            </a:xfrm>
            <a:custGeom>
              <a:avLst/>
              <a:gdLst/>
              <a:ahLst/>
              <a:cxnLst/>
              <a:rect l="l" t="t" r="r" b="b"/>
              <a:pathLst>
                <a:path w="285" h="206" extrusionOk="0">
                  <a:moveTo>
                    <a:pt x="124" y="0"/>
                  </a:moveTo>
                  <a:cubicBezTo>
                    <a:pt x="107" y="0"/>
                    <a:pt x="89" y="5"/>
                    <a:pt x="72" y="15"/>
                  </a:cubicBezTo>
                  <a:cubicBezTo>
                    <a:pt x="0" y="59"/>
                    <a:pt x="78" y="205"/>
                    <a:pt x="161" y="205"/>
                  </a:cubicBezTo>
                  <a:cubicBezTo>
                    <a:pt x="177" y="205"/>
                    <a:pt x="194" y="199"/>
                    <a:pt x="209" y="186"/>
                  </a:cubicBezTo>
                  <a:cubicBezTo>
                    <a:pt x="285" y="115"/>
                    <a:pt x="211" y="0"/>
                    <a:pt x="1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1"/>
            <p:cNvSpPr/>
            <p:nvPr/>
          </p:nvSpPr>
          <p:spPr>
            <a:xfrm rot="824101">
              <a:off x="1242022" y="4691188"/>
              <a:ext cx="20568" cy="13453"/>
            </a:xfrm>
            <a:custGeom>
              <a:avLst/>
              <a:gdLst/>
              <a:ahLst/>
              <a:cxnLst/>
              <a:rect l="l" t="t" r="r" b="b"/>
              <a:pathLst>
                <a:path w="185" h="121" extrusionOk="0">
                  <a:moveTo>
                    <a:pt x="81" y="0"/>
                  </a:moveTo>
                  <a:cubicBezTo>
                    <a:pt x="67" y="0"/>
                    <a:pt x="54" y="5"/>
                    <a:pt x="44" y="16"/>
                  </a:cubicBezTo>
                  <a:cubicBezTo>
                    <a:pt x="1" y="63"/>
                    <a:pt x="40" y="121"/>
                    <a:pt x="86" y="121"/>
                  </a:cubicBezTo>
                  <a:cubicBezTo>
                    <a:pt x="100" y="121"/>
                    <a:pt x="116" y="115"/>
                    <a:pt x="129" y="101"/>
                  </a:cubicBezTo>
                  <a:cubicBezTo>
                    <a:pt x="184" y="54"/>
                    <a:pt x="129" y="0"/>
                    <a:pt x="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1"/>
            <p:cNvSpPr/>
            <p:nvPr/>
          </p:nvSpPr>
          <p:spPr>
            <a:xfrm rot="824101">
              <a:off x="1138743" y="4684006"/>
              <a:ext cx="32353" cy="23015"/>
            </a:xfrm>
            <a:custGeom>
              <a:avLst/>
              <a:gdLst/>
              <a:ahLst/>
              <a:cxnLst/>
              <a:rect l="l" t="t" r="r" b="b"/>
              <a:pathLst>
                <a:path w="291" h="207" extrusionOk="0">
                  <a:moveTo>
                    <a:pt x="109" y="0"/>
                  </a:moveTo>
                  <a:cubicBezTo>
                    <a:pt x="99" y="0"/>
                    <a:pt x="89" y="2"/>
                    <a:pt x="79" y="5"/>
                  </a:cubicBezTo>
                  <a:cubicBezTo>
                    <a:pt x="1" y="34"/>
                    <a:pt x="30" y="207"/>
                    <a:pt x="127" y="207"/>
                  </a:cubicBezTo>
                  <a:cubicBezTo>
                    <a:pt x="142" y="207"/>
                    <a:pt x="157" y="203"/>
                    <a:pt x="174" y="195"/>
                  </a:cubicBezTo>
                  <a:cubicBezTo>
                    <a:pt x="290" y="130"/>
                    <a:pt x="201" y="0"/>
                    <a:pt x="1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1"/>
            <p:cNvSpPr/>
            <p:nvPr/>
          </p:nvSpPr>
          <p:spPr>
            <a:xfrm rot="824101">
              <a:off x="1118938" y="4725433"/>
              <a:ext cx="17010" cy="12341"/>
            </a:xfrm>
            <a:custGeom>
              <a:avLst/>
              <a:gdLst/>
              <a:ahLst/>
              <a:cxnLst/>
              <a:rect l="l" t="t" r="r" b="b"/>
              <a:pathLst>
                <a:path w="153" h="111" extrusionOk="0">
                  <a:moveTo>
                    <a:pt x="59" y="0"/>
                  </a:moveTo>
                  <a:cubicBezTo>
                    <a:pt x="58" y="0"/>
                    <a:pt x="56" y="0"/>
                    <a:pt x="55" y="1"/>
                  </a:cubicBezTo>
                  <a:cubicBezTo>
                    <a:pt x="1" y="5"/>
                    <a:pt x="6" y="111"/>
                    <a:pt x="71" y="111"/>
                  </a:cubicBezTo>
                  <a:cubicBezTo>
                    <a:pt x="75" y="111"/>
                    <a:pt x="79" y="111"/>
                    <a:pt x="83" y="110"/>
                  </a:cubicBezTo>
                  <a:cubicBezTo>
                    <a:pt x="153" y="91"/>
                    <a:pt x="118" y="0"/>
                    <a:pt x="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9">
    <p:spTree>
      <p:nvGrpSpPr>
        <p:cNvPr id="1" name="Shape 366"/>
        <p:cNvGrpSpPr/>
        <p:nvPr/>
      </p:nvGrpSpPr>
      <p:grpSpPr>
        <a:xfrm>
          <a:off x="0" y="0"/>
          <a:ext cx="0" cy="0"/>
          <a:chOff x="0" y="0"/>
          <a:chExt cx="0" cy="0"/>
        </a:xfrm>
      </p:grpSpPr>
      <p:sp>
        <p:nvSpPr>
          <p:cNvPr id="367" name="Google Shape;367;p22"/>
          <p:cNvSpPr txBox="1">
            <a:spLocks noGrp="1"/>
          </p:cNvSpPr>
          <p:nvPr>
            <p:ph type="title"/>
          </p:nvPr>
        </p:nvSpPr>
        <p:spPr>
          <a:xfrm>
            <a:off x="4696312" y="941675"/>
            <a:ext cx="3680100" cy="2197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68" name="Google Shape;368;p22"/>
          <p:cNvSpPr txBox="1">
            <a:spLocks noGrp="1"/>
          </p:cNvSpPr>
          <p:nvPr>
            <p:ph type="subTitle" idx="1"/>
          </p:nvPr>
        </p:nvSpPr>
        <p:spPr>
          <a:xfrm>
            <a:off x="4696300" y="3139175"/>
            <a:ext cx="3680100" cy="100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a:lvl1pPr>
            <a:lvl2pPr lvl="1" algn="ctr" rtl="0">
              <a:spcBef>
                <a:spcPts val="0"/>
              </a:spcBef>
              <a:spcAft>
                <a:spcPts val="0"/>
              </a:spcAft>
              <a:buSzPts val="1500"/>
              <a:buChar char="○"/>
              <a:defRPr/>
            </a:lvl2pPr>
            <a:lvl3pPr lvl="2" algn="ctr" rtl="0">
              <a:spcBef>
                <a:spcPts val="0"/>
              </a:spcBef>
              <a:spcAft>
                <a:spcPts val="0"/>
              </a:spcAft>
              <a:buSzPts val="1500"/>
              <a:buChar char="■"/>
              <a:defRPr/>
            </a:lvl3pPr>
            <a:lvl4pPr lvl="3" algn="ctr" rtl="0">
              <a:spcBef>
                <a:spcPts val="0"/>
              </a:spcBef>
              <a:spcAft>
                <a:spcPts val="0"/>
              </a:spcAft>
              <a:buSzPts val="1500"/>
              <a:buChar char="●"/>
              <a:defRPr/>
            </a:lvl4pPr>
            <a:lvl5pPr lvl="4" algn="ctr" rtl="0">
              <a:spcBef>
                <a:spcPts val="0"/>
              </a:spcBef>
              <a:spcAft>
                <a:spcPts val="0"/>
              </a:spcAft>
              <a:buSzPts val="1500"/>
              <a:buChar char="○"/>
              <a:defRPr/>
            </a:lvl5pPr>
            <a:lvl6pPr lvl="5" algn="ctr" rtl="0">
              <a:spcBef>
                <a:spcPts val="0"/>
              </a:spcBef>
              <a:spcAft>
                <a:spcPts val="0"/>
              </a:spcAft>
              <a:buSzPts val="1500"/>
              <a:buChar char="■"/>
              <a:defRPr/>
            </a:lvl6pPr>
            <a:lvl7pPr lvl="6" algn="ctr" rtl="0">
              <a:spcBef>
                <a:spcPts val="0"/>
              </a:spcBef>
              <a:spcAft>
                <a:spcPts val="0"/>
              </a:spcAft>
              <a:buSzPts val="1500"/>
              <a:buChar char="●"/>
              <a:defRPr/>
            </a:lvl7pPr>
            <a:lvl8pPr lvl="7" algn="ctr" rtl="0">
              <a:spcBef>
                <a:spcPts val="0"/>
              </a:spcBef>
              <a:spcAft>
                <a:spcPts val="0"/>
              </a:spcAft>
              <a:buSzPts val="1500"/>
              <a:buChar char="○"/>
              <a:defRPr/>
            </a:lvl8pPr>
            <a:lvl9pPr lvl="8" algn="ctr" rtl="0">
              <a:spcBef>
                <a:spcPts val="0"/>
              </a:spcBef>
              <a:spcAft>
                <a:spcPts val="0"/>
              </a:spcAft>
              <a:buSzPts val="1500"/>
              <a:buChar char="■"/>
              <a:defRPr/>
            </a:lvl9pPr>
          </a:lstStyle>
          <a:p>
            <a:endParaRPr/>
          </a:p>
        </p:txBody>
      </p:sp>
      <p:grpSp>
        <p:nvGrpSpPr>
          <p:cNvPr id="369" name="Google Shape;369;p22"/>
          <p:cNvGrpSpPr/>
          <p:nvPr/>
        </p:nvGrpSpPr>
        <p:grpSpPr>
          <a:xfrm>
            <a:off x="7765468" y="-114050"/>
            <a:ext cx="1514865" cy="1307101"/>
            <a:chOff x="7765468" y="-114050"/>
            <a:chExt cx="1514865" cy="1307101"/>
          </a:xfrm>
        </p:grpSpPr>
        <p:sp>
          <p:nvSpPr>
            <p:cNvPr id="370" name="Google Shape;370;p22"/>
            <p:cNvSpPr/>
            <p:nvPr/>
          </p:nvSpPr>
          <p:spPr>
            <a:xfrm flipH="1">
              <a:off x="8007018" y="-76700"/>
              <a:ext cx="1225533" cy="105745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2"/>
            <p:cNvSpPr/>
            <p:nvPr/>
          </p:nvSpPr>
          <p:spPr>
            <a:xfrm flipH="1">
              <a:off x="7765468" y="-114050"/>
              <a:ext cx="1514865" cy="130710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 name="Google Shape;372;p22"/>
          <p:cNvGrpSpPr/>
          <p:nvPr/>
        </p:nvGrpSpPr>
        <p:grpSpPr>
          <a:xfrm>
            <a:off x="-145893" y="3988235"/>
            <a:ext cx="1314225" cy="1450507"/>
            <a:chOff x="374477" y="4322264"/>
            <a:chExt cx="1044528" cy="1152843"/>
          </a:xfrm>
        </p:grpSpPr>
        <p:sp>
          <p:nvSpPr>
            <p:cNvPr id="373" name="Google Shape;373;p22"/>
            <p:cNvSpPr/>
            <p:nvPr/>
          </p:nvSpPr>
          <p:spPr>
            <a:xfrm rot="824101">
              <a:off x="489265" y="4378964"/>
              <a:ext cx="602814" cy="1039443"/>
            </a:xfrm>
            <a:custGeom>
              <a:avLst/>
              <a:gdLst/>
              <a:ahLst/>
              <a:cxnLst/>
              <a:rect l="l" t="t" r="r" b="b"/>
              <a:pathLst>
                <a:path w="5422" h="9349" fill="none" extrusionOk="0">
                  <a:moveTo>
                    <a:pt x="0" y="9348"/>
                  </a:moveTo>
                  <a:cubicBezTo>
                    <a:pt x="0" y="9348"/>
                    <a:pt x="4368" y="3794"/>
                    <a:pt x="5422" y="0"/>
                  </a:cubicBezTo>
                </a:path>
              </a:pathLst>
            </a:custGeom>
            <a:noFill/>
            <a:ln w="825" cap="rnd" cmpd="sng">
              <a:solidFill>
                <a:schemeClr val="accent4"/>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2"/>
            <p:cNvSpPr/>
            <p:nvPr/>
          </p:nvSpPr>
          <p:spPr>
            <a:xfrm rot="824101">
              <a:off x="1158433" y="4388783"/>
              <a:ext cx="145756" cy="104511"/>
            </a:xfrm>
            <a:custGeom>
              <a:avLst/>
              <a:gdLst/>
              <a:ahLst/>
              <a:cxnLst/>
              <a:rect l="l" t="t" r="r" b="b"/>
              <a:pathLst>
                <a:path w="1311" h="940" extrusionOk="0">
                  <a:moveTo>
                    <a:pt x="383" y="1"/>
                  </a:moveTo>
                  <a:cubicBezTo>
                    <a:pt x="277" y="1"/>
                    <a:pt x="173" y="50"/>
                    <a:pt x="128" y="161"/>
                  </a:cubicBezTo>
                  <a:cubicBezTo>
                    <a:pt x="0" y="460"/>
                    <a:pt x="446" y="940"/>
                    <a:pt x="446" y="940"/>
                  </a:cubicBezTo>
                  <a:cubicBezTo>
                    <a:pt x="446" y="940"/>
                    <a:pt x="1097" y="925"/>
                    <a:pt x="1225" y="621"/>
                  </a:cubicBezTo>
                  <a:cubicBezTo>
                    <a:pt x="1311" y="418"/>
                    <a:pt x="1129" y="217"/>
                    <a:pt x="936" y="217"/>
                  </a:cubicBezTo>
                  <a:cubicBezTo>
                    <a:pt x="841" y="217"/>
                    <a:pt x="743" y="266"/>
                    <a:pt x="674" y="389"/>
                  </a:cubicBezTo>
                  <a:cubicBezTo>
                    <a:pt x="762" y="151"/>
                    <a:pt x="568" y="1"/>
                    <a:pt x="3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2"/>
            <p:cNvSpPr/>
            <p:nvPr/>
          </p:nvSpPr>
          <p:spPr>
            <a:xfrm rot="824101">
              <a:off x="528493" y="4501168"/>
              <a:ext cx="439269" cy="725020"/>
            </a:xfrm>
            <a:custGeom>
              <a:avLst/>
              <a:gdLst/>
              <a:ahLst/>
              <a:cxnLst/>
              <a:rect l="l" t="t" r="r" b="b"/>
              <a:pathLst>
                <a:path w="3951" h="6521" extrusionOk="0">
                  <a:moveTo>
                    <a:pt x="3228" y="1"/>
                  </a:moveTo>
                  <a:cubicBezTo>
                    <a:pt x="2972" y="1"/>
                    <a:pt x="2449" y="217"/>
                    <a:pt x="2004" y="1147"/>
                  </a:cubicBezTo>
                  <a:cubicBezTo>
                    <a:pt x="1976" y="1218"/>
                    <a:pt x="2379" y="1835"/>
                    <a:pt x="2356" y="1911"/>
                  </a:cubicBezTo>
                  <a:cubicBezTo>
                    <a:pt x="2355" y="1913"/>
                    <a:pt x="2353" y="1914"/>
                    <a:pt x="2350" y="1914"/>
                  </a:cubicBezTo>
                  <a:cubicBezTo>
                    <a:pt x="2297" y="1914"/>
                    <a:pt x="1897" y="1457"/>
                    <a:pt x="1848" y="1457"/>
                  </a:cubicBezTo>
                  <a:cubicBezTo>
                    <a:pt x="1845" y="1457"/>
                    <a:pt x="1844" y="1458"/>
                    <a:pt x="1843" y="1460"/>
                  </a:cubicBezTo>
                  <a:cubicBezTo>
                    <a:pt x="1444" y="2775"/>
                    <a:pt x="1249" y="4869"/>
                    <a:pt x="1" y="6521"/>
                  </a:cubicBezTo>
                  <a:cubicBezTo>
                    <a:pt x="1591" y="5899"/>
                    <a:pt x="2750" y="4342"/>
                    <a:pt x="3405" y="2747"/>
                  </a:cubicBezTo>
                  <a:cubicBezTo>
                    <a:pt x="3410" y="2735"/>
                    <a:pt x="3395" y="2731"/>
                    <a:pt x="3369" y="2731"/>
                  </a:cubicBezTo>
                  <a:cubicBezTo>
                    <a:pt x="3294" y="2731"/>
                    <a:pt x="3122" y="2767"/>
                    <a:pt x="3049" y="2767"/>
                  </a:cubicBezTo>
                  <a:cubicBezTo>
                    <a:pt x="3023" y="2767"/>
                    <a:pt x="3010" y="2763"/>
                    <a:pt x="3016" y="2751"/>
                  </a:cubicBezTo>
                  <a:cubicBezTo>
                    <a:pt x="3030" y="2704"/>
                    <a:pt x="3509" y="2481"/>
                    <a:pt x="3523" y="2438"/>
                  </a:cubicBezTo>
                  <a:cubicBezTo>
                    <a:pt x="3633" y="2144"/>
                    <a:pt x="3728" y="1845"/>
                    <a:pt x="3804" y="1545"/>
                  </a:cubicBezTo>
                  <a:cubicBezTo>
                    <a:pt x="3813" y="1503"/>
                    <a:pt x="3856" y="1308"/>
                    <a:pt x="3861" y="1256"/>
                  </a:cubicBezTo>
                  <a:cubicBezTo>
                    <a:pt x="3951" y="529"/>
                    <a:pt x="3623" y="183"/>
                    <a:pt x="3353" y="26"/>
                  </a:cubicBezTo>
                  <a:cubicBezTo>
                    <a:pt x="3326" y="11"/>
                    <a:pt x="3283" y="1"/>
                    <a:pt x="32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2"/>
            <p:cNvSpPr/>
            <p:nvPr/>
          </p:nvSpPr>
          <p:spPr>
            <a:xfrm rot="824101">
              <a:off x="590623" y="4548632"/>
              <a:ext cx="343210" cy="643968"/>
            </a:xfrm>
            <a:custGeom>
              <a:avLst/>
              <a:gdLst/>
              <a:ahLst/>
              <a:cxnLst/>
              <a:rect l="l" t="t" r="r" b="b"/>
              <a:pathLst>
                <a:path w="3087" h="5792" extrusionOk="0">
                  <a:moveTo>
                    <a:pt x="2704" y="1"/>
                  </a:moveTo>
                  <a:cubicBezTo>
                    <a:pt x="2689" y="1"/>
                    <a:pt x="2678" y="13"/>
                    <a:pt x="2678" y="25"/>
                  </a:cubicBezTo>
                  <a:cubicBezTo>
                    <a:pt x="2574" y="704"/>
                    <a:pt x="2412" y="1374"/>
                    <a:pt x="2189" y="2024"/>
                  </a:cubicBezTo>
                  <a:cubicBezTo>
                    <a:pt x="2146" y="2152"/>
                    <a:pt x="2099" y="2280"/>
                    <a:pt x="2047" y="2418"/>
                  </a:cubicBezTo>
                  <a:cubicBezTo>
                    <a:pt x="1985" y="2209"/>
                    <a:pt x="1819" y="1782"/>
                    <a:pt x="1482" y="1469"/>
                  </a:cubicBezTo>
                  <a:cubicBezTo>
                    <a:pt x="1477" y="1461"/>
                    <a:pt x="1470" y="1458"/>
                    <a:pt x="1462" y="1458"/>
                  </a:cubicBezTo>
                  <a:cubicBezTo>
                    <a:pt x="1454" y="1458"/>
                    <a:pt x="1446" y="1461"/>
                    <a:pt x="1439" y="1469"/>
                  </a:cubicBezTo>
                  <a:cubicBezTo>
                    <a:pt x="1434" y="1478"/>
                    <a:pt x="1430" y="1492"/>
                    <a:pt x="1439" y="1502"/>
                  </a:cubicBezTo>
                  <a:cubicBezTo>
                    <a:pt x="1439" y="1502"/>
                    <a:pt x="1439" y="1506"/>
                    <a:pt x="1444" y="1506"/>
                  </a:cubicBezTo>
                  <a:cubicBezTo>
                    <a:pt x="1814" y="1858"/>
                    <a:pt x="1971" y="2352"/>
                    <a:pt x="2013" y="2508"/>
                  </a:cubicBezTo>
                  <a:cubicBezTo>
                    <a:pt x="1961" y="2641"/>
                    <a:pt x="1900" y="2784"/>
                    <a:pt x="1843" y="2926"/>
                  </a:cubicBezTo>
                  <a:cubicBezTo>
                    <a:pt x="1790" y="2712"/>
                    <a:pt x="1629" y="2214"/>
                    <a:pt x="1401" y="1858"/>
                  </a:cubicBezTo>
                  <a:cubicBezTo>
                    <a:pt x="1398" y="1851"/>
                    <a:pt x="1389" y="1846"/>
                    <a:pt x="1379" y="1846"/>
                  </a:cubicBezTo>
                  <a:cubicBezTo>
                    <a:pt x="1375" y="1846"/>
                    <a:pt x="1372" y="1847"/>
                    <a:pt x="1368" y="1848"/>
                  </a:cubicBezTo>
                  <a:cubicBezTo>
                    <a:pt x="1358" y="1858"/>
                    <a:pt x="1354" y="1872"/>
                    <a:pt x="1363" y="1882"/>
                  </a:cubicBezTo>
                  <a:cubicBezTo>
                    <a:pt x="1634" y="2304"/>
                    <a:pt x="1786" y="2879"/>
                    <a:pt x="1809" y="2997"/>
                  </a:cubicBezTo>
                  <a:cubicBezTo>
                    <a:pt x="1420" y="3880"/>
                    <a:pt x="841" y="4891"/>
                    <a:pt x="10" y="5741"/>
                  </a:cubicBezTo>
                  <a:cubicBezTo>
                    <a:pt x="1" y="5751"/>
                    <a:pt x="1" y="5765"/>
                    <a:pt x="5" y="5774"/>
                  </a:cubicBezTo>
                  <a:cubicBezTo>
                    <a:pt x="10" y="5779"/>
                    <a:pt x="10" y="5779"/>
                    <a:pt x="10" y="5784"/>
                  </a:cubicBezTo>
                  <a:cubicBezTo>
                    <a:pt x="17" y="5789"/>
                    <a:pt x="25" y="5791"/>
                    <a:pt x="33" y="5791"/>
                  </a:cubicBezTo>
                  <a:cubicBezTo>
                    <a:pt x="41" y="5791"/>
                    <a:pt x="48" y="5789"/>
                    <a:pt x="53" y="5784"/>
                  </a:cubicBezTo>
                  <a:cubicBezTo>
                    <a:pt x="1050" y="4763"/>
                    <a:pt x="1681" y="3524"/>
                    <a:pt x="2066" y="2532"/>
                  </a:cubicBezTo>
                  <a:cubicBezTo>
                    <a:pt x="2070" y="2527"/>
                    <a:pt x="2075" y="2518"/>
                    <a:pt x="2075" y="2513"/>
                  </a:cubicBezTo>
                  <a:cubicBezTo>
                    <a:pt x="2137" y="2347"/>
                    <a:pt x="2194" y="2190"/>
                    <a:pt x="2241" y="2043"/>
                  </a:cubicBezTo>
                  <a:cubicBezTo>
                    <a:pt x="2279" y="1934"/>
                    <a:pt x="2313" y="1829"/>
                    <a:pt x="2346" y="1730"/>
                  </a:cubicBezTo>
                  <a:cubicBezTo>
                    <a:pt x="2555" y="1549"/>
                    <a:pt x="2792" y="1397"/>
                    <a:pt x="3044" y="1279"/>
                  </a:cubicBezTo>
                  <a:cubicBezTo>
                    <a:pt x="3072" y="1264"/>
                    <a:pt x="3086" y="1255"/>
                    <a:pt x="3082" y="1231"/>
                  </a:cubicBezTo>
                  <a:cubicBezTo>
                    <a:pt x="3078" y="1219"/>
                    <a:pt x="3067" y="1211"/>
                    <a:pt x="3056" y="1211"/>
                  </a:cubicBezTo>
                  <a:cubicBezTo>
                    <a:pt x="3053" y="1211"/>
                    <a:pt x="3051" y="1211"/>
                    <a:pt x="3048" y="1212"/>
                  </a:cubicBezTo>
                  <a:cubicBezTo>
                    <a:pt x="3044" y="1212"/>
                    <a:pt x="3039" y="1212"/>
                    <a:pt x="3034" y="1217"/>
                  </a:cubicBezTo>
                  <a:lnTo>
                    <a:pt x="3020" y="1226"/>
                  </a:lnTo>
                  <a:cubicBezTo>
                    <a:pt x="2787" y="1331"/>
                    <a:pt x="2574" y="1469"/>
                    <a:pt x="2374" y="1625"/>
                  </a:cubicBezTo>
                  <a:cubicBezTo>
                    <a:pt x="2536" y="1103"/>
                    <a:pt x="2654" y="571"/>
                    <a:pt x="2735" y="35"/>
                  </a:cubicBezTo>
                  <a:cubicBezTo>
                    <a:pt x="2740" y="16"/>
                    <a:pt x="2726" y="2"/>
                    <a:pt x="2711" y="2"/>
                  </a:cubicBezTo>
                  <a:cubicBezTo>
                    <a:pt x="2709" y="1"/>
                    <a:pt x="2706" y="1"/>
                    <a:pt x="2704" y="1"/>
                  </a:cubicBezTo>
                  <a:close/>
                </a:path>
              </a:pathLst>
            </a:custGeom>
            <a:solidFill>
              <a:srgbClr val="00000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2"/>
            <p:cNvSpPr/>
            <p:nvPr/>
          </p:nvSpPr>
          <p:spPr>
            <a:xfrm rot="824101">
              <a:off x="577271" y="4523453"/>
              <a:ext cx="750682" cy="857327"/>
            </a:xfrm>
            <a:custGeom>
              <a:avLst/>
              <a:gdLst/>
              <a:ahLst/>
              <a:cxnLst/>
              <a:rect l="l" t="t" r="r" b="b"/>
              <a:pathLst>
                <a:path w="6752" h="7711" extrusionOk="0">
                  <a:moveTo>
                    <a:pt x="5862" y="1"/>
                  </a:moveTo>
                  <a:cubicBezTo>
                    <a:pt x="5480" y="1"/>
                    <a:pt x="4830" y="230"/>
                    <a:pt x="4107" y="1183"/>
                  </a:cubicBezTo>
                  <a:cubicBezTo>
                    <a:pt x="4050" y="1268"/>
                    <a:pt x="4411" y="2194"/>
                    <a:pt x="4354" y="2289"/>
                  </a:cubicBezTo>
                  <a:cubicBezTo>
                    <a:pt x="4353" y="2291"/>
                    <a:pt x="4351" y="2292"/>
                    <a:pt x="4349" y="2292"/>
                  </a:cubicBezTo>
                  <a:cubicBezTo>
                    <a:pt x="4290" y="2292"/>
                    <a:pt x="3874" y="1544"/>
                    <a:pt x="3813" y="1544"/>
                  </a:cubicBezTo>
                  <a:cubicBezTo>
                    <a:pt x="3811" y="1544"/>
                    <a:pt x="3809" y="1546"/>
                    <a:pt x="3808" y="1548"/>
                  </a:cubicBezTo>
                  <a:cubicBezTo>
                    <a:pt x="2925" y="3172"/>
                    <a:pt x="2099" y="5873"/>
                    <a:pt x="0" y="7710"/>
                  </a:cubicBezTo>
                  <a:cubicBezTo>
                    <a:pt x="2260" y="7326"/>
                    <a:pt x="4211" y="5593"/>
                    <a:pt x="5507" y="3670"/>
                  </a:cubicBezTo>
                  <a:cubicBezTo>
                    <a:pt x="5555" y="3599"/>
                    <a:pt x="4947" y="3642"/>
                    <a:pt x="4995" y="3570"/>
                  </a:cubicBezTo>
                  <a:cubicBezTo>
                    <a:pt x="5028" y="3514"/>
                    <a:pt x="5721" y="3347"/>
                    <a:pt x="5754" y="3295"/>
                  </a:cubicBezTo>
                  <a:cubicBezTo>
                    <a:pt x="5973" y="2939"/>
                    <a:pt x="6177" y="2574"/>
                    <a:pt x="6362" y="2198"/>
                  </a:cubicBezTo>
                  <a:cubicBezTo>
                    <a:pt x="6386" y="2146"/>
                    <a:pt x="6495" y="1904"/>
                    <a:pt x="6519" y="1838"/>
                  </a:cubicBezTo>
                  <a:cubicBezTo>
                    <a:pt x="6704" y="1363"/>
                    <a:pt x="6751" y="513"/>
                    <a:pt x="6182" y="81"/>
                  </a:cubicBezTo>
                  <a:cubicBezTo>
                    <a:pt x="6128" y="39"/>
                    <a:pt x="6017" y="1"/>
                    <a:pt x="58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2"/>
            <p:cNvSpPr/>
            <p:nvPr/>
          </p:nvSpPr>
          <p:spPr>
            <a:xfrm rot="824101">
              <a:off x="668331" y="4586540"/>
              <a:ext cx="588138" cy="766268"/>
            </a:xfrm>
            <a:custGeom>
              <a:avLst/>
              <a:gdLst/>
              <a:ahLst/>
              <a:cxnLst/>
              <a:rect l="l" t="t" r="r" b="b"/>
              <a:pathLst>
                <a:path w="5290" h="6892" extrusionOk="0">
                  <a:moveTo>
                    <a:pt x="5122" y="1"/>
                  </a:moveTo>
                  <a:cubicBezTo>
                    <a:pt x="5108" y="1"/>
                    <a:pt x="5094" y="8"/>
                    <a:pt x="5085" y="23"/>
                  </a:cubicBezTo>
                  <a:cubicBezTo>
                    <a:pt x="5085" y="33"/>
                    <a:pt x="4706" y="1139"/>
                    <a:pt x="3899" y="2521"/>
                  </a:cubicBezTo>
                  <a:cubicBezTo>
                    <a:pt x="3808" y="2672"/>
                    <a:pt x="3713" y="2834"/>
                    <a:pt x="3609" y="2995"/>
                  </a:cubicBezTo>
                  <a:cubicBezTo>
                    <a:pt x="3580" y="2701"/>
                    <a:pt x="3481" y="2098"/>
                    <a:pt x="3125" y="1590"/>
                  </a:cubicBezTo>
                  <a:cubicBezTo>
                    <a:pt x="3115" y="1578"/>
                    <a:pt x="3103" y="1572"/>
                    <a:pt x="3091" y="1572"/>
                  </a:cubicBezTo>
                  <a:cubicBezTo>
                    <a:pt x="3067" y="1572"/>
                    <a:pt x="3044" y="1595"/>
                    <a:pt x="3053" y="1623"/>
                  </a:cubicBezTo>
                  <a:cubicBezTo>
                    <a:pt x="3053" y="1628"/>
                    <a:pt x="3058" y="1633"/>
                    <a:pt x="3058" y="1637"/>
                  </a:cubicBezTo>
                  <a:cubicBezTo>
                    <a:pt x="3457" y="2198"/>
                    <a:pt x="3523" y="2891"/>
                    <a:pt x="3538" y="3109"/>
                  </a:cubicBezTo>
                  <a:cubicBezTo>
                    <a:pt x="3429" y="3271"/>
                    <a:pt x="3315" y="3442"/>
                    <a:pt x="3196" y="3612"/>
                  </a:cubicBezTo>
                  <a:cubicBezTo>
                    <a:pt x="3186" y="3323"/>
                    <a:pt x="3115" y="2620"/>
                    <a:pt x="2911" y="2088"/>
                  </a:cubicBezTo>
                  <a:cubicBezTo>
                    <a:pt x="2907" y="2074"/>
                    <a:pt x="2895" y="2068"/>
                    <a:pt x="2882" y="2068"/>
                  </a:cubicBezTo>
                  <a:cubicBezTo>
                    <a:pt x="2877" y="2068"/>
                    <a:pt x="2873" y="2068"/>
                    <a:pt x="2868" y="2069"/>
                  </a:cubicBezTo>
                  <a:cubicBezTo>
                    <a:pt x="2854" y="2074"/>
                    <a:pt x="2845" y="2093"/>
                    <a:pt x="2849" y="2112"/>
                  </a:cubicBezTo>
                  <a:cubicBezTo>
                    <a:pt x="3091" y="2739"/>
                    <a:pt x="3134" y="3541"/>
                    <a:pt x="3134" y="3698"/>
                  </a:cubicBezTo>
                  <a:cubicBezTo>
                    <a:pt x="2384" y="4757"/>
                    <a:pt x="1349" y="5929"/>
                    <a:pt x="20" y="6822"/>
                  </a:cubicBezTo>
                  <a:cubicBezTo>
                    <a:pt x="6" y="6831"/>
                    <a:pt x="1" y="6845"/>
                    <a:pt x="6" y="6864"/>
                  </a:cubicBezTo>
                  <a:cubicBezTo>
                    <a:pt x="6" y="6869"/>
                    <a:pt x="6" y="6869"/>
                    <a:pt x="10" y="6874"/>
                  </a:cubicBezTo>
                  <a:cubicBezTo>
                    <a:pt x="16" y="6885"/>
                    <a:pt x="29" y="6892"/>
                    <a:pt x="41" y="6892"/>
                  </a:cubicBezTo>
                  <a:cubicBezTo>
                    <a:pt x="49" y="6892"/>
                    <a:pt x="57" y="6889"/>
                    <a:pt x="63" y="6883"/>
                  </a:cubicBezTo>
                  <a:cubicBezTo>
                    <a:pt x="1653" y="5820"/>
                    <a:pt x="2821" y="4358"/>
                    <a:pt x="3599" y="3157"/>
                  </a:cubicBezTo>
                  <a:cubicBezTo>
                    <a:pt x="3609" y="3152"/>
                    <a:pt x="3614" y="3142"/>
                    <a:pt x="3614" y="3128"/>
                  </a:cubicBezTo>
                  <a:cubicBezTo>
                    <a:pt x="3742" y="2934"/>
                    <a:pt x="3861" y="2739"/>
                    <a:pt x="3965" y="2558"/>
                  </a:cubicBezTo>
                  <a:cubicBezTo>
                    <a:pt x="4046" y="2430"/>
                    <a:pt x="4117" y="2302"/>
                    <a:pt x="4183" y="2174"/>
                  </a:cubicBezTo>
                  <a:cubicBezTo>
                    <a:pt x="4516" y="1994"/>
                    <a:pt x="4862" y="1861"/>
                    <a:pt x="5228" y="1770"/>
                  </a:cubicBezTo>
                  <a:cubicBezTo>
                    <a:pt x="5266" y="1761"/>
                    <a:pt x="5290" y="1756"/>
                    <a:pt x="5290" y="1723"/>
                  </a:cubicBezTo>
                  <a:cubicBezTo>
                    <a:pt x="5285" y="1704"/>
                    <a:pt x="5271" y="1685"/>
                    <a:pt x="5252" y="1685"/>
                  </a:cubicBezTo>
                  <a:cubicBezTo>
                    <a:pt x="5242" y="1685"/>
                    <a:pt x="5237" y="1685"/>
                    <a:pt x="5233" y="1690"/>
                  </a:cubicBezTo>
                  <a:lnTo>
                    <a:pt x="5209" y="1694"/>
                  </a:lnTo>
                  <a:cubicBezTo>
                    <a:pt x="4877" y="1775"/>
                    <a:pt x="4558" y="1894"/>
                    <a:pt x="4255" y="2046"/>
                  </a:cubicBezTo>
                  <a:cubicBezTo>
                    <a:pt x="4606" y="1405"/>
                    <a:pt x="4910" y="735"/>
                    <a:pt x="5161" y="47"/>
                  </a:cubicBezTo>
                  <a:cubicBezTo>
                    <a:pt x="5167" y="20"/>
                    <a:pt x="5145" y="1"/>
                    <a:pt x="5122" y="1"/>
                  </a:cubicBezTo>
                  <a:close/>
                </a:path>
              </a:pathLst>
            </a:custGeom>
            <a:solidFill>
              <a:srgbClr val="00000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2"/>
            <p:cNvSpPr/>
            <p:nvPr/>
          </p:nvSpPr>
          <p:spPr>
            <a:xfrm rot="824101">
              <a:off x="1182149" y="4675609"/>
              <a:ext cx="43916" cy="35356"/>
            </a:xfrm>
            <a:custGeom>
              <a:avLst/>
              <a:gdLst/>
              <a:ahLst/>
              <a:cxnLst/>
              <a:rect l="l" t="t" r="r" b="b"/>
              <a:pathLst>
                <a:path w="395" h="318" extrusionOk="0">
                  <a:moveTo>
                    <a:pt x="144" y="1"/>
                  </a:moveTo>
                  <a:cubicBezTo>
                    <a:pt x="118" y="1"/>
                    <a:pt x="92" y="7"/>
                    <a:pt x="72" y="23"/>
                  </a:cubicBezTo>
                  <a:cubicBezTo>
                    <a:pt x="1" y="85"/>
                    <a:pt x="10" y="199"/>
                    <a:pt x="86" y="256"/>
                  </a:cubicBezTo>
                  <a:cubicBezTo>
                    <a:pt x="144" y="301"/>
                    <a:pt x="196" y="318"/>
                    <a:pt x="231" y="318"/>
                  </a:cubicBezTo>
                  <a:cubicBezTo>
                    <a:pt x="247" y="318"/>
                    <a:pt x="259" y="314"/>
                    <a:pt x="267" y="308"/>
                  </a:cubicBezTo>
                  <a:cubicBezTo>
                    <a:pt x="395" y="228"/>
                    <a:pt x="366" y="128"/>
                    <a:pt x="309" y="71"/>
                  </a:cubicBezTo>
                  <a:cubicBezTo>
                    <a:pt x="273" y="35"/>
                    <a:pt x="205" y="1"/>
                    <a:pt x="1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2"/>
            <p:cNvSpPr/>
            <p:nvPr/>
          </p:nvSpPr>
          <p:spPr>
            <a:xfrm rot="824101">
              <a:off x="1140681" y="4736006"/>
              <a:ext cx="67931" cy="47920"/>
            </a:xfrm>
            <a:custGeom>
              <a:avLst/>
              <a:gdLst/>
              <a:ahLst/>
              <a:cxnLst/>
              <a:rect l="l" t="t" r="r" b="b"/>
              <a:pathLst>
                <a:path w="611" h="431" extrusionOk="0">
                  <a:moveTo>
                    <a:pt x="304" y="0"/>
                  </a:moveTo>
                  <a:cubicBezTo>
                    <a:pt x="272" y="0"/>
                    <a:pt x="237" y="9"/>
                    <a:pt x="200" y="28"/>
                  </a:cubicBezTo>
                  <a:cubicBezTo>
                    <a:pt x="0" y="136"/>
                    <a:pt x="151" y="431"/>
                    <a:pt x="342" y="431"/>
                  </a:cubicBezTo>
                  <a:cubicBezTo>
                    <a:pt x="368" y="431"/>
                    <a:pt x="396" y="425"/>
                    <a:pt x="423" y="412"/>
                  </a:cubicBezTo>
                  <a:cubicBezTo>
                    <a:pt x="611" y="318"/>
                    <a:pt x="504" y="0"/>
                    <a:pt x="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2"/>
            <p:cNvSpPr/>
            <p:nvPr/>
          </p:nvSpPr>
          <p:spPr>
            <a:xfrm rot="824101">
              <a:off x="1199317" y="4737758"/>
              <a:ext cx="31686" cy="22904"/>
            </a:xfrm>
            <a:custGeom>
              <a:avLst/>
              <a:gdLst/>
              <a:ahLst/>
              <a:cxnLst/>
              <a:rect l="l" t="t" r="r" b="b"/>
              <a:pathLst>
                <a:path w="285" h="206" extrusionOk="0">
                  <a:moveTo>
                    <a:pt x="124" y="0"/>
                  </a:moveTo>
                  <a:cubicBezTo>
                    <a:pt x="107" y="0"/>
                    <a:pt x="89" y="5"/>
                    <a:pt x="72" y="15"/>
                  </a:cubicBezTo>
                  <a:cubicBezTo>
                    <a:pt x="0" y="59"/>
                    <a:pt x="78" y="205"/>
                    <a:pt x="161" y="205"/>
                  </a:cubicBezTo>
                  <a:cubicBezTo>
                    <a:pt x="177" y="205"/>
                    <a:pt x="194" y="199"/>
                    <a:pt x="209" y="186"/>
                  </a:cubicBezTo>
                  <a:cubicBezTo>
                    <a:pt x="285" y="115"/>
                    <a:pt x="211" y="0"/>
                    <a:pt x="1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2"/>
            <p:cNvSpPr/>
            <p:nvPr/>
          </p:nvSpPr>
          <p:spPr>
            <a:xfrm rot="824101">
              <a:off x="1242022" y="4691188"/>
              <a:ext cx="20568" cy="13453"/>
            </a:xfrm>
            <a:custGeom>
              <a:avLst/>
              <a:gdLst/>
              <a:ahLst/>
              <a:cxnLst/>
              <a:rect l="l" t="t" r="r" b="b"/>
              <a:pathLst>
                <a:path w="185" h="121" extrusionOk="0">
                  <a:moveTo>
                    <a:pt x="81" y="0"/>
                  </a:moveTo>
                  <a:cubicBezTo>
                    <a:pt x="67" y="0"/>
                    <a:pt x="54" y="5"/>
                    <a:pt x="44" y="16"/>
                  </a:cubicBezTo>
                  <a:cubicBezTo>
                    <a:pt x="1" y="63"/>
                    <a:pt x="40" y="121"/>
                    <a:pt x="86" y="121"/>
                  </a:cubicBezTo>
                  <a:cubicBezTo>
                    <a:pt x="100" y="121"/>
                    <a:pt x="116" y="115"/>
                    <a:pt x="129" y="101"/>
                  </a:cubicBezTo>
                  <a:cubicBezTo>
                    <a:pt x="184" y="54"/>
                    <a:pt x="129" y="0"/>
                    <a:pt x="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2"/>
            <p:cNvSpPr/>
            <p:nvPr/>
          </p:nvSpPr>
          <p:spPr>
            <a:xfrm rot="824101">
              <a:off x="1138743" y="4684006"/>
              <a:ext cx="32353" cy="23015"/>
            </a:xfrm>
            <a:custGeom>
              <a:avLst/>
              <a:gdLst/>
              <a:ahLst/>
              <a:cxnLst/>
              <a:rect l="l" t="t" r="r" b="b"/>
              <a:pathLst>
                <a:path w="291" h="207" extrusionOk="0">
                  <a:moveTo>
                    <a:pt x="109" y="0"/>
                  </a:moveTo>
                  <a:cubicBezTo>
                    <a:pt x="99" y="0"/>
                    <a:pt x="89" y="2"/>
                    <a:pt x="79" y="5"/>
                  </a:cubicBezTo>
                  <a:cubicBezTo>
                    <a:pt x="1" y="34"/>
                    <a:pt x="30" y="207"/>
                    <a:pt x="127" y="207"/>
                  </a:cubicBezTo>
                  <a:cubicBezTo>
                    <a:pt x="142" y="207"/>
                    <a:pt x="157" y="203"/>
                    <a:pt x="174" y="195"/>
                  </a:cubicBezTo>
                  <a:cubicBezTo>
                    <a:pt x="290" y="130"/>
                    <a:pt x="201" y="0"/>
                    <a:pt x="1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2"/>
            <p:cNvSpPr/>
            <p:nvPr/>
          </p:nvSpPr>
          <p:spPr>
            <a:xfrm rot="824101">
              <a:off x="1118938" y="4725433"/>
              <a:ext cx="17010" cy="12341"/>
            </a:xfrm>
            <a:custGeom>
              <a:avLst/>
              <a:gdLst/>
              <a:ahLst/>
              <a:cxnLst/>
              <a:rect l="l" t="t" r="r" b="b"/>
              <a:pathLst>
                <a:path w="153" h="111" extrusionOk="0">
                  <a:moveTo>
                    <a:pt x="59" y="0"/>
                  </a:moveTo>
                  <a:cubicBezTo>
                    <a:pt x="58" y="0"/>
                    <a:pt x="56" y="0"/>
                    <a:pt x="55" y="1"/>
                  </a:cubicBezTo>
                  <a:cubicBezTo>
                    <a:pt x="1" y="5"/>
                    <a:pt x="6" y="111"/>
                    <a:pt x="71" y="111"/>
                  </a:cubicBezTo>
                  <a:cubicBezTo>
                    <a:pt x="75" y="111"/>
                    <a:pt x="79" y="111"/>
                    <a:pt x="83" y="110"/>
                  </a:cubicBezTo>
                  <a:cubicBezTo>
                    <a:pt x="153" y="91"/>
                    <a:pt x="118" y="0"/>
                    <a:pt x="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22"/>
          <p:cNvGrpSpPr/>
          <p:nvPr/>
        </p:nvGrpSpPr>
        <p:grpSpPr>
          <a:xfrm>
            <a:off x="8240770" y="4360905"/>
            <a:ext cx="839056" cy="737083"/>
            <a:chOff x="5714445" y="186905"/>
            <a:chExt cx="839056" cy="737083"/>
          </a:xfrm>
        </p:grpSpPr>
        <p:sp>
          <p:nvSpPr>
            <p:cNvPr id="386" name="Google Shape;386;p22"/>
            <p:cNvSpPr/>
            <p:nvPr/>
          </p:nvSpPr>
          <p:spPr>
            <a:xfrm>
              <a:off x="5814076" y="213083"/>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2"/>
            <p:cNvSpPr/>
            <p:nvPr/>
          </p:nvSpPr>
          <p:spPr>
            <a:xfrm>
              <a:off x="6264373" y="186905"/>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2"/>
            <p:cNvSpPr/>
            <p:nvPr/>
          </p:nvSpPr>
          <p:spPr>
            <a:xfrm>
              <a:off x="6028382" y="434032"/>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2"/>
            <p:cNvSpPr/>
            <p:nvPr/>
          </p:nvSpPr>
          <p:spPr>
            <a:xfrm>
              <a:off x="6090505" y="775907"/>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2"/>
            <p:cNvSpPr/>
            <p:nvPr/>
          </p:nvSpPr>
          <p:spPr>
            <a:xfrm>
              <a:off x="6425151" y="531124"/>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2"/>
            <p:cNvSpPr/>
            <p:nvPr/>
          </p:nvSpPr>
          <p:spPr>
            <a:xfrm>
              <a:off x="5714445" y="617667"/>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3"/>
          <p:cNvSpPr txBox="1">
            <a:spLocks noGrp="1"/>
          </p:cNvSpPr>
          <p:nvPr>
            <p:ph type="title"/>
          </p:nvPr>
        </p:nvSpPr>
        <p:spPr>
          <a:xfrm>
            <a:off x="4470496" y="2764875"/>
            <a:ext cx="4052400" cy="841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7" name="Google Shape;37;p3"/>
          <p:cNvSpPr txBox="1">
            <a:spLocks noGrp="1"/>
          </p:cNvSpPr>
          <p:nvPr>
            <p:ph type="title" idx="2" hasCustomPrompt="1"/>
          </p:nvPr>
        </p:nvSpPr>
        <p:spPr>
          <a:xfrm>
            <a:off x="4758475" y="1529350"/>
            <a:ext cx="1222500" cy="10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9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8" name="Google Shape;38;p3"/>
          <p:cNvSpPr txBox="1">
            <a:spLocks noGrp="1"/>
          </p:cNvSpPr>
          <p:nvPr>
            <p:ph type="subTitle" idx="1"/>
          </p:nvPr>
        </p:nvSpPr>
        <p:spPr>
          <a:xfrm>
            <a:off x="4470475" y="3487875"/>
            <a:ext cx="4052400" cy="35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600"/>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grpSp>
        <p:nvGrpSpPr>
          <p:cNvPr id="39" name="Google Shape;39;p3"/>
          <p:cNvGrpSpPr/>
          <p:nvPr/>
        </p:nvGrpSpPr>
        <p:grpSpPr>
          <a:xfrm>
            <a:off x="5269350" y="4538300"/>
            <a:ext cx="1030701" cy="989875"/>
            <a:chOff x="1096425" y="3707425"/>
            <a:chExt cx="1030701" cy="989875"/>
          </a:xfrm>
        </p:grpSpPr>
        <p:sp>
          <p:nvSpPr>
            <p:cNvPr id="40" name="Google Shape;40;p3"/>
            <p:cNvSpPr/>
            <p:nvPr/>
          </p:nvSpPr>
          <p:spPr>
            <a:xfrm>
              <a:off x="1387701" y="3986395"/>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1837998" y="3960217"/>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1602007" y="4207344"/>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1664130" y="4549219"/>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1998776" y="4304437"/>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1288070" y="4390980"/>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1096425" y="4093255"/>
              <a:ext cx="149644" cy="120145"/>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1219109" y="3828351"/>
              <a:ext cx="173282" cy="108033"/>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1582081" y="3707425"/>
              <a:ext cx="219973" cy="131671"/>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392"/>
        <p:cNvGrpSpPr/>
        <p:nvPr/>
      </p:nvGrpSpPr>
      <p:grpSpPr>
        <a:xfrm>
          <a:off x="0" y="0"/>
          <a:ext cx="0" cy="0"/>
          <a:chOff x="0" y="0"/>
          <a:chExt cx="0" cy="0"/>
        </a:xfrm>
      </p:grpSpPr>
      <p:sp>
        <p:nvSpPr>
          <p:cNvPr id="393" name="Google Shape;393;p23"/>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94" name="Google Shape;394;p23"/>
          <p:cNvGrpSpPr/>
          <p:nvPr/>
        </p:nvGrpSpPr>
        <p:grpSpPr>
          <a:xfrm rot="-5400000">
            <a:off x="795967" y="3014761"/>
            <a:ext cx="1440981" cy="3397161"/>
            <a:chOff x="-51771" y="-121689"/>
            <a:chExt cx="1440981" cy="3397161"/>
          </a:xfrm>
        </p:grpSpPr>
        <p:sp>
          <p:nvSpPr>
            <p:cNvPr id="395" name="Google Shape;395;p23"/>
            <p:cNvSpPr/>
            <p:nvPr/>
          </p:nvSpPr>
          <p:spPr>
            <a:xfrm rot="-5400000" flipH="1">
              <a:off x="-939869" y="872958"/>
              <a:ext cx="3084485" cy="1308289"/>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3"/>
            <p:cNvSpPr/>
            <p:nvPr/>
          </p:nvSpPr>
          <p:spPr>
            <a:xfrm rot="-5400000" flipH="1">
              <a:off x="-1029861" y="856401"/>
              <a:ext cx="3397161" cy="1440981"/>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3">
  <p:cSld name="CUSTOM_7_2">
    <p:spTree>
      <p:nvGrpSpPr>
        <p:cNvPr id="1" name="Shape 403"/>
        <p:cNvGrpSpPr/>
        <p:nvPr/>
      </p:nvGrpSpPr>
      <p:grpSpPr>
        <a:xfrm>
          <a:off x="0" y="0"/>
          <a:ext cx="0" cy="0"/>
          <a:chOff x="0" y="0"/>
          <a:chExt cx="0" cy="0"/>
        </a:xfrm>
      </p:grpSpPr>
      <p:sp>
        <p:nvSpPr>
          <p:cNvPr id="404" name="Google Shape;404;p25"/>
          <p:cNvSpPr txBox="1">
            <a:spLocks noGrp="1"/>
          </p:cNvSpPr>
          <p:nvPr>
            <p:ph type="title"/>
          </p:nvPr>
        </p:nvSpPr>
        <p:spPr>
          <a:xfrm flipH="1">
            <a:off x="5323225" y="1688100"/>
            <a:ext cx="2968200" cy="724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a:endParaRPr/>
          </a:p>
        </p:txBody>
      </p:sp>
      <p:sp>
        <p:nvSpPr>
          <p:cNvPr id="405" name="Google Shape;405;p25"/>
          <p:cNvSpPr txBox="1">
            <a:spLocks noGrp="1"/>
          </p:cNvSpPr>
          <p:nvPr>
            <p:ph type="subTitle" idx="1"/>
          </p:nvPr>
        </p:nvSpPr>
        <p:spPr>
          <a:xfrm flipH="1">
            <a:off x="5323225" y="2337700"/>
            <a:ext cx="2968200" cy="1135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Font typeface="Josefin Sans"/>
              <a:buNone/>
              <a:defRPr/>
            </a:lvl1pPr>
            <a:lvl2pPr lvl="1" algn="r" rtl="0">
              <a:spcBef>
                <a:spcPts val="0"/>
              </a:spcBef>
              <a:spcAft>
                <a:spcPts val="0"/>
              </a:spcAft>
              <a:buSzPts val="1500"/>
              <a:buNone/>
              <a:defRPr/>
            </a:lvl2pPr>
            <a:lvl3pPr lvl="2" algn="r" rtl="0">
              <a:spcBef>
                <a:spcPts val="0"/>
              </a:spcBef>
              <a:spcAft>
                <a:spcPts val="0"/>
              </a:spcAft>
              <a:buSzPts val="1500"/>
              <a:buNone/>
              <a:defRPr/>
            </a:lvl3pPr>
            <a:lvl4pPr lvl="3" algn="r" rtl="0">
              <a:spcBef>
                <a:spcPts val="0"/>
              </a:spcBef>
              <a:spcAft>
                <a:spcPts val="0"/>
              </a:spcAft>
              <a:buSzPts val="1500"/>
              <a:buNone/>
              <a:defRPr/>
            </a:lvl4pPr>
            <a:lvl5pPr lvl="4" algn="r" rtl="0">
              <a:spcBef>
                <a:spcPts val="0"/>
              </a:spcBef>
              <a:spcAft>
                <a:spcPts val="0"/>
              </a:spcAft>
              <a:buSzPts val="1500"/>
              <a:buNone/>
              <a:defRPr/>
            </a:lvl5pPr>
            <a:lvl6pPr lvl="5" algn="r" rtl="0">
              <a:spcBef>
                <a:spcPts val="0"/>
              </a:spcBef>
              <a:spcAft>
                <a:spcPts val="0"/>
              </a:spcAft>
              <a:buSzPts val="1500"/>
              <a:buNone/>
              <a:defRPr/>
            </a:lvl6pPr>
            <a:lvl7pPr lvl="6" algn="r" rtl="0">
              <a:spcBef>
                <a:spcPts val="0"/>
              </a:spcBef>
              <a:spcAft>
                <a:spcPts val="0"/>
              </a:spcAft>
              <a:buSzPts val="1500"/>
              <a:buNone/>
              <a:defRPr/>
            </a:lvl7pPr>
            <a:lvl8pPr lvl="7" algn="r" rtl="0">
              <a:spcBef>
                <a:spcPts val="0"/>
              </a:spcBef>
              <a:spcAft>
                <a:spcPts val="0"/>
              </a:spcAft>
              <a:buSzPts val="1500"/>
              <a:buNone/>
              <a:defRPr/>
            </a:lvl8pPr>
            <a:lvl9pPr lvl="8" algn="r" rtl="0">
              <a:spcBef>
                <a:spcPts val="0"/>
              </a:spcBef>
              <a:spcAft>
                <a:spcPts val="0"/>
              </a:spcAft>
              <a:buSzPts val="1500"/>
              <a:buNone/>
              <a:defRPr/>
            </a:lvl9pPr>
          </a:lstStyle>
          <a:p>
            <a:endParaRPr/>
          </a:p>
        </p:txBody>
      </p:sp>
      <p:grpSp>
        <p:nvGrpSpPr>
          <p:cNvPr id="406" name="Google Shape;406;p25"/>
          <p:cNvGrpSpPr/>
          <p:nvPr/>
        </p:nvGrpSpPr>
        <p:grpSpPr>
          <a:xfrm rot="-5400000">
            <a:off x="898604" y="2833799"/>
            <a:ext cx="1440981" cy="3397161"/>
            <a:chOff x="-51771" y="-121689"/>
            <a:chExt cx="1440981" cy="3397161"/>
          </a:xfrm>
        </p:grpSpPr>
        <p:sp>
          <p:nvSpPr>
            <p:cNvPr id="407" name="Google Shape;407;p25"/>
            <p:cNvSpPr/>
            <p:nvPr/>
          </p:nvSpPr>
          <p:spPr>
            <a:xfrm rot="-5400000" flipH="1">
              <a:off x="-939869" y="872958"/>
              <a:ext cx="3084485" cy="1308289"/>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5"/>
            <p:cNvSpPr/>
            <p:nvPr/>
          </p:nvSpPr>
          <p:spPr>
            <a:xfrm rot="-5400000" flipH="1">
              <a:off x="-1029861" y="856401"/>
              <a:ext cx="3397161" cy="1440981"/>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 name="Google Shape;409;p25"/>
          <p:cNvGrpSpPr/>
          <p:nvPr/>
        </p:nvGrpSpPr>
        <p:grpSpPr>
          <a:xfrm>
            <a:off x="7765468" y="-114050"/>
            <a:ext cx="1514865" cy="1307101"/>
            <a:chOff x="7765468" y="-114050"/>
            <a:chExt cx="1514865" cy="1307101"/>
          </a:xfrm>
        </p:grpSpPr>
        <p:sp>
          <p:nvSpPr>
            <p:cNvPr id="410" name="Google Shape;410;p25"/>
            <p:cNvSpPr/>
            <p:nvPr/>
          </p:nvSpPr>
          <p:spPr>
            <a:xfrm flipH="1">
              <a:off x="8007018" y="-76700"/>
              <a:ext cx="1225533" cy="105745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5"/>
            <p:cNvSpPr/>
            <p:nvPr/>
          </p:nvSpPr>
          <p:spPr>
            <a:xfrm flipH="1">
              <a:off x="7765468" y="-114050"/>
              <a:ext cx="1514865" cy="130710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1">
  <p:cSld name="CUSTOM_7">
    <p:spTree>
      <p:nvGrpSpPr>
        <p:cNvPr id="1" name="Shape 412"/>
        <p:cNvGrpSpPr/>
        <p:nvPr/>
      </p:nvGrpSpPr>
      <p:grpSpPr>
        <a:xfrm>
          <a:off x="0" y="0"/>
          <a:ext cx="0" cy="0"/>
          <a:chOff x="0" y="0"/>
          <a:chExt cx="0" cy="0"/>
        </a:xfrm>
      </p:grpSpPr>
      <p:sp>
        <p:nvSpPr>
          <p:cNvPr id="413" name="Google Shape;413;p26"/>
          <p:cNvSpPr txBox="1">
            <a:spLocks noGrp="1"/>
          </p:cNvSpPr>
          <p:nvPr>
            <p:ph type="subTitle" idx="1"/>
          </p:nvPr>
        </p:nvSpPr>
        <p:spPr>
          <a:xfrm>
            <a:off x="4757386" y="3646625"/>
            <a:ext cx="2614200" cy="53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2pPr>
            <a:lvl3pPr lvl="2"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3pPr>
            <a:lvl4pPr lvl="3"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4pPr>
            <a:lvl5pPr lvl="4"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5pPr>
            <a:lvl6pPr lvl="5"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6pPr>
            <a:lvl7pPr lvl="6"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7pPr>
            <a:lvl8pPr lvl="7"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8pPr>
            <a:lvl9pPr lvl="8"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9pPr>
          </a:lstStyle>
          <a:p>
            <a:endParaRPr/>
          </a:p>
        </p:txBody>
      </p:sp>
      <p:sp>
        <p:nvSpPr>
          <p:cNvPr id="414" name="Google Shape;414;p26"/>
          <p:cNvSpPr txBox="1">
            <a:spLocks noGrp="1"/>
          </p:cNvSpPr>
          <p:nvPr>
            <p:ph type="subTitle" idx="2"/>
          </p:nvPr>
        </p:nvSpPr>
        <p:spPr>
          <a:xfrm>
            <a:off x="4757363" y="4035875"/>
            <a:ext cx="2614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415" name="Google Shape;415;p26"/>
          <p:cNvSpPr txBox="1">
            <a:spLocks noGrp="1"/>
          </p:cNvSpPr>
          <p:nvPr>
            <p:ph type="subTitle" idx="3"/>
          </p:nvPr>
        </p:nvSpPr>
        <p:spPr>
          <a:xfrm>
            <a:off x="1772425" y="3646625"/>
            <a:ext cx="2614500" cy="53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2pPr>
            <a:lvl3pPr lvl="2"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3pPr>
            <a:lvl4pPr lvl="3"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4pPr>
            <a:lvl5pPr lvl="4"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5pPr>
            <a:lvl6pPr lvl="5"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6pPr>
            <a:lvl7pPr lvl="6"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7pPr>
            <a:lvl8pPr lvl="7"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8pPr>
            <a:lvl9pPr lvl="8"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9pPr>
          </a:lstStyle>
          <a:p>
            <a:endParaRPr/>
          </a:p>
        </p:txBody>
      </p:sp>
      <p:sp>
        <p:nvSpPr>
          <p:cNvPr id="416" name="Google Shape;416;p26"/>
          <p:cNvSpPr txBox="1">
            <a:spLocks noGrp="1"/>
          </p:cNvSpPr>
          <p:nvPr>
            <p:ph type="subTitle" idx="4"/>
          </p:nvPr>
        </p:nvSpPr>
        <p:spPr>
          <a:xfrm>
            <a:off x="1772663" y="4035875"/>
            <a:ext cx="2614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417" name="Google Shape;417;p26"/>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418" name="Google Shape;418;p26"/>
          <p:cNvGrpSpPr/>
          <p:nvPr/>
        </p:nvGrpSpPr>
        <p:grpSpPr>
          <a:xfrm flipH="1">
            <a:off x="7839352" y="-114050"/>
            <a:ext cx="1440981" cy="3397161"/>
            <a:chOff x="-51771" y="-121689"/>
            <a:chExt cx="1440981" cy="3397161"/>
          </a:xfrm>
        </p:grpSpPr>
        <p:sp>
          <p:nvSpPr>
            <p:cNvPr id="419" name="Google Shape;419;p26"/>
            <p:cNvSpPr/>
            <p:nvPr/>
          </p:nvSpPr>
          <p:spPr>
            <a:xfrm rot="-5400000" flipH="1">
              <a:off x="-939869" y="872958"/>
              <a:ext cx="3084485" cy="1308289"/>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6"/>
            <p:cNvSpPr/>
            <p:nvPr/>
          </p:nvSpPr>
          <p:spPr>
            <a:xfrm rot="-5400000" flipH="1">
              <a:off x="-1029861" y="856401"/>
              <a:ext cx="3397161" cy="1440981"/>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26"/>
          <p:cNvGrpSpPr/>
          <p:nvPr/>
        </p:nvGrpSpPr>
        <p:grpSpPr>
          <a:xfrm rot="10800000">
            <a:off x="-99383" y="3968621"/>
            <a:ext cx="1514865" cy="1307101"/>
            <a:chOff x="7765468" y="-114050"/>
            <a:chExt cx="1514865" cy="1307101"/>
          </a:xfrm>
        </p:grpSpPr>
        <p:sp>
          <p:nvSpPr>
            <p:cNvPr id="422" name="Google Shape;422;p26"/>
            <p:cNvSpPr/>
            <p:nvPr/>
          </p:nvSpPr>
          <p:spPr>
            <a:xfrm flipH="1">
              <a:off x="8007018" y="-76700"/>
              <a:ext cx="1225533" cy="105745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6"/>
            <p:cNvSpPr/>
            <p:nvPr/>
          </p:nvSpPr>
          <p:spPr>
            <a:xfrm flipH="1">
              <a:off x="7765468" y="-114050"/>
              <a:ext cx="1514865" cy="130710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4">
  <p:cSld name="CUSTOM_8">
    <p:spTree>
      <p:nvGrpSpPr>
        <p:cNvPr id="1" name="Shape 450"/>
        <p:cNvGrpSpPr/>
        <p:nvPr/>
      </p:nvGrpSpPr>
      <p:grpSpPr>
        <a:xfrm>
          <a:off x="0" y="0"/>
          <a:ext cx="0" cy="0"/>
          <a:chOff x="0" y="0"/>
          <a:chExt cx="0" cy="0"/>
        </a:xfrm>
      </p:grpSpPr>
      <p:sp>
        <p:nvSpPr>
          <p:cNvPr id="451" name="Google Shape;451;p28"/>
          <p:cNvSpPr txBox="1">
            <a:spLocks noGrp="1"/>
          </p:cNvSpPr>
          <p:nvPr>
            <p:ph type="title"/>
          </p:nvPr>
        </p:nvSpPr>
        <p:spPr>
          <a:xfrm>
            <a:off x="1142250" y="1757375"/>
            <a:ext cx="3513300" cy="7038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l" rtl="0">
              <a:spcBef>
                <a:spcPts val="0"/>
              </a:spcBef>
              <a:spcAft>
                <a:spcPts val="0"/>
              </a:spcAft>
              <a:buSzPts val="4200"/>
              <a:buNone/>
              <a:defRPr sz="4200"/>
            </a:lvl2pPr>
            <a:lvl3pPr lvl="2" algn="l" rtl="0">
              <a:spcBef>
                <a:spcPts val="0"/>
              </a:spcBef>
              <a:spcAft>
                <a:spcPts val="0"/>
              </a:spcAft>
              <a:buSzPts val="4200"/>
              <a:buNone/>
              <a:defRPr sz="4200"/>
            </a:lvl3pPr>
            <a:lvl4pPr lvl="3" algn="l" rtl="0">
              <a:spcBef>
                <a:spcPts val="0"/>
              </a:spcBef>
              <a:spcAft>
                <a:spcPts val="0"/>
              </a:spcAft>
              <a:buSzPts val="4200"/>
              <a:buNone/>
              <a:defRPr sz="4200"/>
            </a:lvl4pPr>
            <a:lvl5pPr lvl="4" algn="l" rtl="0">
              <a:spcBef>
                <a:spcPts val="0"/>
              </a:spcBef>
              <a:spcAft>
                <a:spcPts val="0"/>
              </a:spcAft>
              <a:buSzPts val="4200"/>
              <a:buNone/>
              <a:defRPr sz="4200"/>
            </a:lvl5pPr>
            <a:lvl6pPr lvl="5" algn="l" rtl="0">
              <a:spcBef>
                <a:spcPts val="0"/>
              </a:spcBef>
              <a:spcAft>
                <a:spcPts val="0"/>
              </a:spcAft>
              <a:buSzPts val="4200"/>
              <a:buNone/>
              <a:defRPr sz="4200"/>
            </a:lvl6pPr>
            <a:lvl7pPr lvl="6" algn="l" rtl="0">
              <a:spcBef>
                <a:spcPts val="0"/>
              </a:spcBef>
              <a:spcAft>
                <a:spcPts val="0"/>
              </a:spcAft>
              <a:buSzPts val="4200"/>
              <a:buNone/>
              <a:defRPr sz="4200"/>
            </a:lvl7pPr>
            <a:lvl8pPr lvl="7" algn="l" rtl="0">
              <a:spcBef>
                <a:spcPts val="0"/>
              </a:spcBef>
              <a:spcAft>
                <a:spcPts val="0"/>
              </a:spcAft>
              <a:buSzPts val="4200"/>
              <a:buNone/>
              <a:defRPr sz="4200"/>
            </a:lvl8pPr>
            <a:lvl9pPr lvl="8" algn="l" rtl="0">
              <a:spcBef>
                <a:spcPts val="0"/>
              </a:spcBef>
              <a:spcAft>
                <a:spcPts val="0"/>
              </a:spcAft>
              <a:buSzPts val="4200"/>
              <a:buNone/>
              <a:defRPr sz="4200"/>
            </a:lvl9pPr>
          </a:lstStyle>
          <a:p>
            <a:endParaRPr/>
          </a:p>
        </p:txBody>
      </p:sp>
      <p:sp>
        <p:nvSpPr>
          <p:cNvPr id="452" name="Google Shape;452;p28"/>
          <p:cNvSpPr txBox="1">
            <a:spLocks noGrp="1"/>
          </p:cNvSpPr>
          <p:nvPr>
            <p:ph type="subTitle" idx="1"/>
          </p:nvPr>
        </p:nvSpPr>
        <p:spPr>
          <a:xfrm>
            <a:off x="1142250" y="2321825"/>
            <a:ext cx="3513300" cy="122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a:lvl1pPr>
            <a:lvl2pPr lvl="1" rtl="0">
              <a:lnSpc>
                <a:spcPct val="100000"/>
              </a:lnSpc>
              <a:spcBef>
                <a:spcPts val="0"/>
              </a:spcBef>
              <a:spcAft>
                <a:spcPts val="0"/>
              </a:spcAft>
              <a:buSzPts val="1500"/>
              <a:buNone/>
              <a:defRPr/>
            </a:lvl2pPr>
            <a:lvl3pPr lvl="2" rtl="0">
              <a:lnSpc>
                <a:spcPct val="100000"/>
              </a:lnSpc>
              <a:spcBef>
                <a:spcPts val="0"/>
              </a:spcBef>
              <a:spcAft>
                <a:spcPts val="0"/>
              </a:spcAft>
              <a:buSzPts val="1500"/>
              <a:buNone/>
              <a:defRPr/>
            </a:lvl3pPr>
            <a:lvl4pPr lvl="3" rtl="0">
              <a:lnSpc>
                <a:spcPct val="100000"/>
              </a:lnSpc>
              <a:spcBef>
                <a:spcPts val="0"/>
              </a:spcBef>
              <a:spcAft>
                <a:spcPts val="0"/>
              </a:spcAft>
              <a:buSzPts val="1500"/>
              <a:buNone/>
              <a:defRPr/>
            </a:lvl4pPr>
            <a:lvl5pPr lvl="4" rtl="0">
              <a:lnSpc>
                <a:spcPct val="100000"/>
              </a:lnSpc>
              <a:spcBef>
                <a:spcPts val="0"/>
              </a:spcBef>
              <a:spcAft>
                <a:spcPts val="0"/>
              </a:spcAft>
              <a:buSzPts val="1500"/>
              <a:buNone/>
              <a:defRPr/>
            </a:lvl5pPr>
            <a:lvl6pPr lvl="5" rtl="0">
              <a:lnSpc>
                <a:spcPct val="100000"/>
              </a:lnSpc>
              <a:spcBef>
                <a:spcPts val="0"/>
              </a:spcBef>
              <a:spcAft>
                <a:spcPts val="0"/>
              </a:spcAft>
              <a:buSzPts val="1500"/>
              <a:buNone/>
              <a:defRPr/>
            </a:lvl6pPr>
            <a:lvl7pPr lvl="6" rtl="0">
              <a:lnSpc>
                <a:spcPct val="100000"/>
              </a:lnSpc>
              <a:spcBef>
                <a:spcPts val="0"/>
              </a:spcBef>
              <a:spcAft>
                <a:spcPts val="0"/>
              </a:spcAft>
              <a:buSzPts val="1500"/>
              <a:buNone/>
              <a:defRPr/>
            </a:lvl7pPr>
            <a:lvl8pPr lvl="7" rtl="0">
              <a:lnSpc>
                <a:spcPct val="100000"/>
              </a:lnSpc>
              <a:spcBef>
                <a:spcPts val="0"/>
              </a:spcBef>
              <a:spcAft>
                <a:spcPts val="0"/>
              </a:spcAft>
              <a:buSzPts val="1500"/>
              <a:buNone/>
              <a:defRPr/>
            </a:lvl8pPr>
            <a:lvl9pPr lvl="8" rtl="0">
              <a:lnSpc>
                <a:spcPct val="100000"/>
              </a:lnSpc>
              <a:spcBef>
                <a:spcPts val="0"/>
              </a:spcBef>
              <a:spcAft>
                <a:spcPts val="0"/>
              </a:spcAft>
              <a:buSzPts val="1500"/>
              <a:buNone/>
              <a:defRPr/>
            </a:lvl9pPr>
          </a:lstStyle>
          <a:p>
            <a:endParaRPr/>
          </a:p>
        </p:txBody>
      </p:sp>
      <p:grpSp>
        <p:nvGrpSpPr>
          <p:cNvPr id="453" name="Google Shape;453;p28"/>
          <p:cNvGrpSpPr/>
          <p:nvPr/>
        </p:nvGrpSpPr>
        <p:grpSpPr>
          <a:xfrm rot="-5400000">
            <a:off x="786429" y="2909986"/>
            <a:ext cx="1440981" cy="3397161"/>
            <a:chOff x="-51771" y="-121689"/>
            <a:chExt cx="1440981" cy="3397161"/>
          </a:xfrm>
        </p:grpSpPr>
        <p:sp>
          <p:nvSpPr>
            <p:cNvPr id="454" name="Google Shape;454;p28"/>
            <p:cNvSpPr/>
            <p:nvPr/>
          </p:nvSpPr>
          <p:spPr>
            <a:xfrm rot="-5400000" flipH="1">
              <a:off x="-939869" y="872958"/>
              <a:ext cx="3084485" cy="1308289"/>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8"/>
            <p:cNvSpPr/>
            <p:nvPr/>
          </p:nvSpPr>
          <p:spPr>
            <a:xfrm rot="-5400000" flipH="1">
              <a:off x="-1029861" y="856401"/>
              <a:ext cx="3397161" cy="1440981"/>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28"/>
          <p:cNvGrpSpPr/>
          <p:nvPr/>
        </p:nvGrpSpPr>
        <p:grpSpPr>
          <a:xfrm>
            <a:off x="3624850" y="-176575"/>
            <a:ext cx="1030701" cy="989875"/>
            <a:chOff x="1096425" y="3707425"/>
            <a:chExt cx="1030701" cy="989875"/>
          </a:xfrm>
        </p:grpSpPr>
        <p:sp>
          <p:nvSpPr>
            <p:cNvPr id="457" name="Google Shape;457;p28"/>
            <p:cNvSpPr/>
            <p:nvPr/>
          </p:nvSpPr>
          <p:spPr>
            <a:xfrm>
              <a:off x="1387701" y="3986395"/>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8"/>
            <p:cNvSpPr/>
            <p:nvPr/>
          </p:nvSpPr>
          <p:spPr>
            <a:xfrm>
              <a:off x="1837998" y="3960217"/>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8"/>
            <p:cNvSpPr/>
            <p:nvPr/>
          </p:nvSpPr>
          <p:spPr>
            <a:xfrm>
              <a:off x="1602007" y="4207344"/>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8"/>
            <p:cNvSpPr/>
            <p:nvPr/>
          </p:nvSpPr>
          <p:spPr>
            <a:xfrm>
              <a:off x="1664130" y="4549219"/>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8"/>
            <p:cNvSpPr/>
            <p:nvPr/>
          </p:nvSpPr>
          <p:spPr>
            <a:xfrm>
              <a:off x="1998776" y="4304437"/>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8"/>
            <p:cNvSpPr/>
            <p:nvPr/>
          </p:nvSpPr>
          <p:spPr>
            <a:xfrm>
              <a:off x="1288070" y="4390980"/>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8"/>
            <p:cNvSpPr/>
            <p:nvPr/>
          </p:nvSpPr>
          <p:spPr>
            <a:xfrm>
              <a:off x="1096425" y="4093255"/>
              <a:ext cx="149644" cy="120145"/>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8"/>
            <p:cNvSpPr/>
            <p:nvPr/>
          </p:nvSpPr>
          <p:spPr>
            <a:xfrm>
              <a:off x="1219109" y="3828351"/>
              <a:ext cx="173282" cy="108033"/>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8"/>
            <p:cNvSpPr/>
            <p:nvPr/>
          </p:nvSpPr>
          <p:spPr>
            <a:xfrm>
              <a:off x="1582081" y="3707425"/>
              <a:ext cx="219973" cy="131671"/>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5">
  <p:cSld name="CUSTOM_10">
    <p:spTree>
      <p:nvGrpSpPr>
        <p:cNvPr id="1" name="Shape 466"/>
        <p:cNvGrpSpPr/>
        <p:nvPr/>
      </p:nvGrpSpPr>
      <p:grpSpPr>
        <a:xfrm>
          <a:off x="0" y="0"/>
          <a:ext cx="0" cy="0"/>
          <a:chOff x="0" y="0"/>
          <a:chExt cx="0" cy="0"/>
        </a:xfrm>
      </p:grpSpPr>
      <p:sp>
        <p:nvSpPr>
          <p:cNvPr id="467" name="Google Shape;467;p29"/>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8" name="Google Shape;468;p29"/>
          <p:cNvSpPr txBox="1">
            <a:spLocks noGrp="1"/>
          </p:cNvSpPr>
          <p:nvPr>
            <p:ph type="body" idx="1"/>
          </p:nvPr>
        </p:nvSpPr>
        <p:spPr>
          <a:xfrm>
            <a:off x="621100" y="1162050"/>
            <a:ext cx="7901700" cy="3406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solidFill>
                  <a:schemeClr val="hlink"/>
                </a:solidFill>
              </a:defRPr>
            </a:lvl1pPr>
            <a:lvl2pPr marL="914400" lvl="1" indent="-304800" rtl="0">
              <a:lnSpc>
                <a:spcPct val="100000"/>
              </a:lnSpc>
              <a:spcBef>
                <a:spcPts val="0"/>
              </a:spcBef>
              <a:spcAft>
                <a:spcPts val="0"/>
              </a:spcAft>
              <a:buSzPts val="1200"/>
              <a:buChar char="○"/>
              <a:defRPr sz="1200"/>
            </a:lvl2pPr>
            <a:lvl3pPr marL="1371600" lvl="2" indent="-304800" rtl="0">
              <a:lnSpc>
                <a:spcPct val="100000"/>
              </a:lnSpc>
              <a:spcBef>
                <a:spcPts val="0"/>
              </a:spcBef>
              <a:spcAft>
                <a:spcPts val="0"/>
              </a:spcAft>
              <a:buSzPts val="1200"/>
              <a:buChar char="■"/>
              <a:defRPr sz="1200"/>
            </a:lvl3pPr>
            <a:lvl4pPr marL="1828800" lvl="3" indent="-304800" rtl="0">
              <a:lnSpc>
                <a:spcPct val="100000"/>
              </a:lnSpc>
              <a:spcBef>
                <a:spcPts val="0"/>
              </a:spcBef>
              <a:spcAft>
                <a:spcPts val="0"/>
              </a:spcAft>
              <a:buSzPts val="1200"/>
              <a:buChar char="●"/>
              <a:defRPr sz="1200"/>
            </a:lvl4pPr>
            <a:lvl5pPr marL="2286000" lvl="4" indent="-304800" rtl="0">
              <a:lnSpc>
                <a:spcPct val="100000"/>
              </a:lnSpc>
              <a:spcBef>
                <a:spcPts val="0"/>
              </a:spcBef>
              <a:spcAft>
                <a:spcPts val="0"/>
              </a:spcAft>
              <a:buSzPts val="1200"/>
              <a:buChar char="○"/>
              <a:defRPr sz="1200"/>
            </a:lvl5pPr>
            <a:lvl6pPr marL="2743200" lvl="5" indent="-304800" rtl="0">
              <a:lnSpc>
                <a:spcPct val="100000"/>
              </a:lnSpc>
              <a:spcBef>
                <a:spcPts val="0"/>
              </a:spcBef>
              <a:spcAft>
                <a:spcPts val="0"/>
              </a:spcAft>
              <a:buSzPts val="1200"/>
              <a:buChar char="■"/>
              <a:defRPr sz="1200"/>
            </a:lvl6pPr>
            <a:lvl7pPr marL="3200400" lvl="6" indent="-304800" rtl="0">
              <a:lnSpc>
                <a:spcPct val="100000"/>
              </a:lnSpc>
              <a:spcBef>
                <a:spcPts val="0"/>
              </a:spcBef>
              <a:spcAft>
                <a:spcPts val="0"/>
              </a:spcAft>
              <a:buSzPts val="1200"/>
              <a:buChar char="●"/>
              <a:defRPr sz="1200"/>
            </a:lvl7pPr>
            <a:lvl8pPr marL="3657600" lvl="7" indent="-304800" rtl="0">
              <a:lnSpc>
                <a:spcPct val="100000"/>
              </a:lnSpc>
              <a:spcBef>
                <a:spcPts val="0"/>
              </a:spcBef>
              <a:spcAft>
                <a:spcPts val="0"/>
              </a:spcAft>
              <a:buSzPts val="1200"/>
              <a:buChar char="○"/>
              <a:defRPr sz="1200"/>
            </a:lvl8pPr>
            <a:lvl9pPr marL="4114800" lvl="8" indent="-304800" rtl="0">
              <a:lnSpc>
                <a:spcPct val="100000"/>
              </a:lnSpc>
              <a:spcBef>
                <a:spcPts val="0"/>
              </a:spcBef>
              <a:spcAft>
                <a:spcPts val="0"/>
              </a:spcAft>
              <a:buSzPts val="1200"/>
              <a:buChar char="■"/>
              <a:defRPr sz="1200"/>
            </a:lvl9pPr>
          </a:lstStyle>
          <a:p>
            <a:endParaRPr/>
          </a:p>
        </p:txBody>
      </p:sp>
      <p:grpSp>
        <p:nvGrpSpPr>
          <p:cNvPr id="469" name="Google Shape;469;p29"/>
          <p:cNvGrpSpPr/>
          <p:nvPr/>
        </p:nvGrpSpPr>
        <p:grpSpPr>
          <a:xfrm rot="10800000" flipH="1">
            <a:off x="7765468" y="3991025"/>
            <a:ext cx="1514865" cy="1307101"/>
            <a:chOff x="7765468" y="-114050"/>
            <a:chExt cx="1514865" cy="1307101"/>
          </a:xfrm>
        </p:grpSpPr>
        <p:sp>
          <p:nvSpPr>
            <p:cNvPr id="470" name="Google Shape;470;p29"/>
            <p:cNvSpPr/>
            <p:nvPr/>
          </p:nvSpPr>
          <p:spPr>
            <a:xfrm flipH="1">
              <a:off x="8007018" y="-76700"/>
              <a:ext cx="1225533" cy="105745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flipH="1">
              <a:off x="7765468" y="-114050"/>
              <a:ext cx="1514865" cy="130710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CUSTOM_1_1">
    <p:spTree>
      <p:nvGrpSpPr>
        <p:cNvPr id="1" name="Shape 472"/>
        <p:cNvGrpSpPr/>
        <p:nvPr/>
      </p:nvGrpSpPr>
      <p:grpSpPr>
        <a:xfrm>
          <a:off x="0" y="0"/>
          <a:ext cx="0" cy="0"/>
          <a:chOff x="0" y="0"/>
          <a:chExt cx="0" cy="0"/>
        </a:xfrm>
      </p:grpSpPr>
      <p:sp>
        <p:nvSpPr>
          <p:cNvPr id="473" name="Google Shape;473;p30"/>
          <p:cNvSpPr txBox="1">
            <a:spLocks noGrp="1"/>
          </p:cNvSpPr>
          <p:nvPr>
            <p:ph type="title"/>
          </p:nvPr>
        </p:nvSpPr>
        <p:spPr>
          <a:xfrm>
            <a:off x="2965650" y="636800"/>
            <a:ext cx="3212700" cy="101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57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474" name="Google Shape;474;p30"/>
          <p:cNvSpPr txBox="1">
            <a:spLocks noGrp="1"/>
          </p:cNvSpPr>
          <p:nvPr>
            <p:ph type="subTitle" idx="1"/>
          </p:nvPr>
        </p:nvSpPr>
        <p:spPr>
          <a:xfrm>
            <a:off x="2854650" y="1504600"/>
            <a:ext cx="3434700" cy="125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475" name="Google Shape;475;p30"/>
          <p:cNvSpPr txBox="1"/>
          <p:nvPr/>
        </p:nvSpPr>
        <p:spPr>
          <a:xfrm>
            <a:off x="2753500" y="3430875"/>
            <a:ext cx="36258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200">
                <a:solidFill>
                  <a:schemeClr val="dk1"/>
                </a:solidFill>
                <a:latin typeface="Archivo Medium"/>
                <a:ea typeface="Archivo Medium"/>
                <a:cs typeface="Archivo Medium"/>
                <a:sym typeface="Archivo Medium"/>
              </a:rPr>
              <a:t>CREDITS: This presentation template was created by </a:t>
            </a:r>
            <a:r>
              <a:rPr lang="en" sz="1200" b="1">
                <a:solidFill>
                  <a:schemeClr val="dk1"/>
                </a:solidFill>
                <a:uFill>
                  <a:noFill/>
                </a:uFill>
                <a:latin typeface="Archivo"/>
                <a:ea typeface="Archivo"/>
                <a:cs typeface="Archivo"/>
                <a:sym typeface="Archivo"/>
                <a:hlinkClick r:id="rId2">
                  <a:extLst>
                    <a:ext uri="{A12FA001-AC4F-418D-AE19-62706E023703}">
                      <ahyp:hlinkClr xmlns:ahyp="http://schemas.microsoft.com/office/drawing/2018/hyperlinkcolor" val="tx"/>
                    </a:ext>
                  </a:extLst>
                </a:hlinkClick>
              </a:rPr>
              <a:t>Slidesgo</a:t>
            </a:r>
            <a:r>
              <a:rPr lang="en" sz="1200">
                <a:solidFill>
                  <a:schemeClr val="dk1"/>
                </a:solidFill>
                <a:latin typeface="Archivo Medium"/>
                <a:ea typeface="Archivo Medium"/>
                <a:cs typeface="Archivo Medium"/>
                <a:sym typeface="Archivo Medium"/>
              </a:rPr>
              <a:t>, and includes icons by </a:t>
            </a:r>
            <a:r>
              <a:rPr lang="en" sz="1200" b="1">
                <a:solidFill>
                  <a:schemeClr val="dk1"/>
                </a:solidFill>
                <a:uFill>
                  <a:noFill/>
                </a:uFill>
                <a:latin typeface="Archivo"/>
                <a:ea typeface="Archivo"/>
                <a:cs typeface="Archivo"/>
                <a:sym typeface="Archivo"/>
                <a:hlinkClick r:id="rId3">
                  <a:extLst>
                    <a:ext uri="{A12FA001-AC4F-418D-AE19-62706E023703}">
                      <ahyp:hlinkClr xmlns:ahyp="http://schemas.microsoft.com/office/drawing/2018/hyperlinkcolor" val="tx"/>
                    </a:ext>
                  </a:extLst>
                </a:hlinkClick>
              </a:rPr>
              <a:t>Flaticon</a:t>
            </a:r>
            <a:r>
              <a:rPr lang="en" sz="1200">
                <a:solidFill>
                  <a:schemeClr val="dk1"/>
                </a:solidFill>
                <a:latin typeface="Archivo Medium"/>
                <a:ea typeface="Archivo Medium"/>
                <a:cs typeface="Archivo Medium"/>
                <a:sym typeface="Archivo Medium"/>
              </a:rPr>
              <a:t>, and infographics &amp; images by </a:t>
            </a:r>
            <a:r>
              <a:rPr lang="en" sz="1200" b="1">
                <a:solidFill>
                  <a:schemeClr val="dk1"/>
                </a:solidFill>
                <a:uFill>
                  <a:noFill/>
                </a:uFill>
                <a:latin typeface="Archivo"/>
                <a:ea typeface="Archivo"/>
                <a:cs typeface="Archivo"/>
                <a:sym typeface="Archivo"/>
                <a:hlinkClick r:id="rId4">
                  <a:extLst>
                    <a:ext uri="{A12FA001-AC4F-418D-AE19-62706E023703}">
                      <ahyp:hlinkClr xmlns:ahyp="http://schemas.microsoft.com/office/drawing/2018/hyperlinkcolor" val="tx"/>
                    </a:ext>
                  </a:extLst>
                </a:hlinkClick>
              </a:rPr>
              <a:t>Freepik</a:t>
            </a:r>
            <a:endParaRPr sz="1200" b="1">
              <a:solidFill>
                <a:schemeClr val="dk1"/>
              </a:solidFill>
              <a:latin typeface="Archivo"/>
              <a:ea typeface="Archivo"/>
              <a:cs typeface="Archivo"/>
              <a:sym typeface="Archivo"/>
            </a:endParaRPr>
          </a:p>
        </p:txBody>
      </p:sp>
      <p:sp>
        <p:nvSpPr>
          <p:cNvPr id="476" name="Google Shape;476;p30"/>
          <p:cNvSpPr/>
          <p:nvPr/>
        </p:nvSpPr>
        <p:spPr>
          <a:xfrm rot="6542018">
            <a:off x="6783886" y="1640187"/>
            <a:ext cx="4597923" cy="3887617"/>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477"/>
        <p:cNvGrpSpPr/>
        <p:nvPr/>
      </p:nvGrpSpPr>
      <p:grpSpPr>
        <a:xfrm>
          <a:off x="0" y="0"/>
          <a:ext cx="0" cy="0"/>
          <a:chOff x="0" y="0"/>
          <a:chExt cx="0" cy="0"/>
        </a:xfrm>
      </p:grpSpPr>
      <p:grpSp>
        <p:nvGrpSpPr>
          <p:cNvPr id="478" name="Google Shape;478;p31"/>
          <p:cNvGrpSpPr/>
          <p:nvPr/>
        </p:nvGrpSpPr>
        <p:grpSpPr>
          <a:xfrm>
            <a:off x="2686699" y="924171"/>
            <a:ext cx="6593823" cy="6335829"/>
            <a:chOff x="5449222" y="154121"/>
            <a:chExt cx="6593823" cy="6335829"/>
          </a:xfrm>
        </p:grpSpPr>
        <p:sp>
          <p:nvSpPr>
            <p:cNvPr id="479" name="Google Shape;479;p31"/>
            <p:cNvSpPr/>
            <p:nvPr/>
          </p:nvSpPr>
          <p:spPr>
            <a:xfrm rot="8499746">
              <a:off x="6175606" y="1343708"/>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1"/>
            <p:cNvSpPr/>
            <p:nvPr/>
          </p:nvSpPr>
          <p:spPr>
            <a:xfrm rot="8499746">
              <a:off x="6389006" y="1245233"/>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CUSTOM_11_1">
    <p:spTree>
      <p:nvGrpSpPr>
        <p:cNvPr id="1" name="Shape 481"/>
        <p:cNvGrpSpPr/>
        <p:nvPr/>
      </p:nvGrpSpPr>
      <p:grpSpPr>
        <a:xfrm>
          <a:off x="0" y="0"/>
          <a:ext cx="0" cy="0"/>
          <a:chOff x="0" y="0"/>
          <a:chExt cx="0" cy="0"/>
        </a:xfrm>
      </p:grpSpPr>
      <p:grpSp>
        <p:nvGrpSpPr>
          <p:cNvPr id="482" name="Google Shape;482;p32"/>
          <p:cNvGrpSpPr/>
          <p:nvPr/>
        </p:nvGrpSpPr>
        <p:grpSpPr>
          <a:xfrm rot="5400000" flipH="1">
            <a:off x="6958629" y="2853186"/>
            <a:ext cx="1440981" cy="3397161"/>
            <a:chOff x="-51771" y="-121689"/>
            <a:chExt cx="1440981" cy="3397161"/>
          </a:xfrm>
        </p:grpSpPr>
        <p:sp>
          <p:nvSpPr>
            <p:cNvPr id="483" name="Google Shape;483;p32"/>
            <p:cNvSpPr/>
            <p:nvPr/>
          </p:nvSpPr>
          <p:spPr>
            <a:xfrm rot="-5400000" flipH="1">
              <a:off x="-939869" y="872958"/>
              <a:ext cx="3084485" cy="1308289"/>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rot="-5400000" flipH="1">
              <a:off x="-1029861" y="856401"/>
              <a:ext cx="3397161" cy="1440981"/>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32"/>
          <p:cNvGrpSpPr/>
          <p:nvPr/>
        </p:nvGrpSpPr>
        <p:grpSpPr>
          <a:xfrm rot="-6596108">
            <a:off x="-1635692" y="-4508651"/>
            <a:ext cx="6459298" cy="7747019"/>
            <a:chOff x="5449222" y="154121"/>
            <a:chExt cx="6593823" cy="6335829"/>
          </a:xfrm>
        </p:grpSpPr>
        <p:sp>
          <p:nvSpPr>
            <p:cNvPr id="486" name="Google Shape;486;p32"/>
            <p:cNvSpPr/>
            <p:nvPr/>
          </p:nvSpPr>
          <p:spPr>
            <a:xfrm rot="8499746">
              <a:off x="6175606" y="1343708"/>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rot="8499746">
              <a:off x="6389006" y="1245233"/>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2">
  <p:cSld name="CUSTOM_11_1_1">
    <p:spTree>
      <p:nvGrpSpPr>
        <p:cNvPr id="1" name="Shape 488"/>
        <p:cNvGrpSpPr/>
        <p:nvPr/>
      </p:nvGrpSpPr>
      <p:grpSpPr>
        <a:xfrm>
          <a:off x="0" y="0"/>
          <a:ext cx="0" cy="0"/>
          <a:chOff x="0" y="0"/>
          <a:chExt cx="0" cy="0"/>
        </a:xfrm>
      </p:grpSpPr>
      <p:grpSp>
        <p:nvGrpSpPr>
          <p:cNvPr id="489" name="Google Shape;489;p33"/>
          <p:cNvGrpSpPr/>
          <p:nvPr/>
        </p:nvGrpSpPr>
        <p:grpSpPr>
          <a:xfrm rot="10800000">
            <a:off x="-3923378" y="897071"/>
            <a:ext cx="6593823" cy="6335829"/>
            <a:chOff x="5449222" y="154121"/>
            <a:chExt cx="6593823" cy="6335829"/>
          </a:xfrm>
        </p:grpSpPr>
        <p:sp>
          <p:nvSpPr>
            <p:cNvPr id="490" name="Google Shape;490;p33"/>
            <p:cNvSpPr/>
            <p:nvPr/>
          </p:nvSpPr>
          <p:spPr>
            <a:xfrm rot="8499746">
              <a:off x="6175606" y="1343708"/>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3"/>
            <p:cNvSpPr/>
            <p:nvPr/>
          </p:nvSpPr>
          <p:spPr>
            <a:xfrm rot="8499746">
              <a:off x="6389006" y="1245233"/>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5"/>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57" name="Google Shape;57;p5"/>
          <p:cNvSpPr txBox="1">
            <a:spLocks noGrp="1"/>
          </p:cNvSpPr>
          <p:nvPr>
            <p:ph type="subTitle" idx="1"/>
          </p:nvPr>
        </p:nvSpPr>
        <p:spPr>
          <a:xfrm>
            <a:off x="1337918" y="2574875"/>
            <a:ext cx="2785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Archivo"/>
                <a:ea typeface="Archivo"/>
                <a:cs typeface="Archivo"/>
                <a:sym typeface="Archivo"/>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58" name="Google Shape;58;p5"/>
          <p:cNvSpPr txBox="1">
            <a:spLocks noGrp="1"/>
          </p:cNvSpPr>
          <p:nvPr>
            <p:ph type="subTitle" idx="2"/>
          </p:nvPr>
        </p:nvSpPr>
        <p:spPr>
          <a:xfrm>
            <a:off x="1337888" y="2887900"/>
            <a:ext cx="2785500" cy="116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59" name="Google Shape;59;p5"/>
          <p:cNvSpPr txBox="1">
            <a:spLocks noGrp="1"/>
          </p:cNvSpPr>
          <p:nvPr>
            <p:ph type="subTitle" idx="3"/>
          </p:nvPr>
        </p:nvSpPr>
        <p:spPr>
          <a:xfrm>
            <a:off x="5020519" y="2574875"/>
            <a:ext cx="2785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Archivo"/>
                <a:ea typeface="Archivo"/>
                <a:cs typeface="Archivo"/>
                <a:sym typeface="Archivo"/>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60" name="Google Shape;60;p5"/>
          <p:cNvSpPr txBox="1">
            <a:spLocks noGrp="1"/>
          </p:cNvSpPr>
          <p:nvPr>
            <p:ph type="subTitle" idx="4"/>
          </p:nvPr>
        </p:nvSpPr>
        <p:spPr>
          <a:xfrm>
            <a:off x="5020488" y="2887900"/>
            <a:ext cx="2785500" cy="116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grpSp>
        <p:nvGrpSpPr>
          <p:cNvPr id="61" name="Google Shape;61;p5"/>
          <p:cNvGrpSpPr/>
          <p:nvPr/>
        </p:nvGrpSpPr>
        <p:grpSpPr>
          <a:xfrm rot="-3914044">
            <a:off x="5677478" y="-2979568"/>
            <a:ext cx="6593630" cy="6335643"/>
            <a:chOff x="5449222" y="154121"/>
            <a:chExt cx="6593823" cy="6335829"/>
          </a:xfrm>
        </p:grpSpPr>
        <p:sp>
          <p:nvSpPr>
            <p:cNvPr id="62" name="Google Shape;62;p5"/>
            <p:cNvSpPr/>
            <p:nvPr/>
          </p:nvSpPr>
          <p:spPr>
            <a:xfrm rot="8499746">
              <a:off x="6175606" y="1343708"/>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rot="8499746">
              <a:off x="6389006" y="1245233"/>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5"/>
          <p:cNvGrpSpPr/>
          <p:nvPr/>
        </p:nvGrpSpPr>
        <p:grpSpPr>
          <a:xfrm flipH="1">
            <a:off x="4335900" y="4538300"/>
            <a:ext cx="1030701" cy="989875"/>
            <a:chOff x="1096425" y="3707425"/>
            <a:chExt cx="1030701" cy="989875"/>
          </a:xfrm>
        </p:grpSpPr>
        <p:sp>
          <p:nvSpPr>
            <p:cNvPr id="65" name="Google Shape;65;p5"/>
            <p:cNvSpPr/>
            <p:nvPr/>
          </p:nvSpPr>
          <p:spPr>
            <a:xfrm>
              <a:off x="1387701" y="3986395"/>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1837998" y="3960217"/>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1602007" y="4207344"/>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1664130" y="4549219"/>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1998776" y="4304437"/>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1288070" y="4390980"/>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1096425" y="4093255"/>
              <a:ext cx="149644" cy="120145"/>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1219109" y="3828351"/>
              <a:ext cx="173282" cy="108033"/>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1582081" y="3707425"/>
              <a:ext cx="219973" cy="131671"/>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6"/>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grpSp>
        <p:nvGrpSpPr>
          <p:cNvPr id="76" name="Google Shape;76;p6"/>
          <p:cNvGrpSpPr/>
          <p:nvPr/>
        </p:nvGrpSpPr>
        <p:grpSpPr>
          <a:xfrm>
            <a:off x="7765468" y="-114050"/>
            <a:ext cx="1514865" cy="1307101"/>
            <a:chOff x="7765468" y="-114050"/>
            <a:chExt cx="1514865" cy="1307101"/>
          </a:xfrm>
        </p:grpSpPr>
        <p:sp>
          <p:nvSpPr>
            <p:cNvPr id="77" name="Google Shape;77;p6"/>
            <p:cNvSpPr/>
            <p:nvPr/>
          </p:nvSpPr>
          <p:spPr>
            <a:xfrm flipH="1">
              <a:off x="8007018" y="-76700"/>
              <a:ext cx="1225533" cy="105745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flipH="1">
              <a:off x="7765468" y="-114050"/>
              <a:ext cx="1514865" cy="130710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9"/>
        <p:cNvGrpSpPr/>
        <p:nvPr/>
      </p:nvGrpSpPr>
      <p:grpSpPr>
        <a:xfrm>
          <a:off x="0" y="0"/>
          <a:ext cx="0" cy="0"/>
          <a:chOff x="0" y="0"/>
          <a:chExt cx="0" cy="0"/>
        </a:xfrm>
      </p:grpSpPr>
      <p:sp>
        <p:nvSpPr>
          <p:cNvPr id="80" name="Google Shape;80;p7"/>
          <p:cNvSpPr txBox="1">
            <a:spLocks noGrp="1"/>
          </p:cNvSpPr>
          <p:nvPr>
            <p:ph type="body" idx="1"/>
          </p:nvPr>
        </p:nvSpPr>
        <p:spPr>
          <a:xfrm>
            <a:off x="3903200" y="2051582"/>
            <a:ext cx="4619700" cy="22632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Clr>
                <a:schemeClr val="accent5"/>
              </a:buClr>
              <a:buSzPts val="1500"/>
              <a:buChar char="●"/>
              <a:defRPr/>
            </a:lvl1pPr>
            <a:lvl2pPr marL="914400" lvl="1" indent="-323850" rtl="0">
              <a:spcBef>
                <a:spcPts val="0"/>
              </a:spcBef>
              <a:spcAft>
                <a:spcPts val="0"/>
              </a:spcAft>
              <a:buSzPts val="1500"/>
              <a:buChar char="○"/>
              <a:defRPr/>
            </a:lvl2pPr>
            <a:lvl3pPr marL="1371600" lvl="2" indent="-323850" rtl="0">
              <a:spcBef>
                <a:spcPts val="0"/>
              </a:spcBef>
              <a:spcAft>
                <a:spcPts val="0"/>
              </a:spcAft>
              <a:buSzPts val="1500"/>
              <a:buChar char="■"/>
              <a:defRPr/>
            </a:lvl3pPr>
            <a:lvl4pPr marL="1828800" lvl="3" indent="-323850" rtl="0">
              <a:spcBef>
                <a:spcPts val="0"/>
              </a:spcBef>
              <a:spcAft>
                <a:spcPts val="0"/>
              </a:spcAft>
              <a:buSzPts val="1500"/>
              <a:buChar char="●"/>
              <a:defRPr/>
            </a:lvl4pPr>
            <a:lvl5pPr marL="2286000" lvl="4" indent="-323850" rtl="0">
              <a:spcBef>
                <a:spcPts val="0"/>
              </a:spcBef>
              <a:spcAft>
                <a:spcPts val="0"/>
              </a:spcAft>
              <a:buSzPts val="1500"/>
              <a:buChar char="○"/>
              <a:defRPr/>
            </a:lvl5pPr>
            <a:lvl6pPr marL="2743200" lvl="5" indent="-323850" rtl="0">
              <a:spcBef>
                <a:spcPts val="0"/>
              </a:spcBef>
              <a:spcAft>
                <a:spcPts val="0"/>
              </a:spcAft>
              <a:buSzPts val="1500"/>
              <a:buChar char="■"/>
              <a:defRPr/>
            </a:lvl6pPr>
            <a:lvl7pPr marL="3200400" lvl="6" indent="-323850" rtl="0">
              <a:spcBef>
                <a:spcPts val="0"/>
              </a:spcBef>
              <a:spcAft>
                <a:spcPts val="0"/>
              </a:spcAft>
              <a:buSzPts val="1500"/>
              <a:buChar char="●"/>
              <a:defRPr/>
            </a:lvl7pPr>
            <a:lvl8pPr marL="3657600" lvl="7" indent="-323850" rtl="0">
              <a:spcBef>
                <a:spcPts val="0"/>
              </a:spcBef>
              <a:spcAft>
                <a:spcPts val="0"/>
              </a:spcAft>
              <a:buSzPts val="1500"/>
              <a:buChar char="○"/>
              <a:defRPr/>
            </a:lvl8pPr>
            <a:lvl9pPr marL="4114800" lvl="8" indent="-323850" rtl="0">
              <a:spcBef>
                <a:spcPts val="0"/>
              </a:spcBef>
              <a:spcAft>
                <a:spcPts val="0"/>
              </a:spcAft>
              <a:buSzPts val="1500"/>
              <a:buChar char="■"/>
              <a:defRPr/>
            </a:lvl9pPr>
          </a:lstStyle>
          <a:p>
            <a:endParaRPr/>
          </a:p>
        </p:txBody>
      </p:sp>
      <p:sp>
        <p:nvSpPr>
          <p:cNvPr id="81" name="Google Shape;81;p7"/>
          <p:cNvSpPr txBox="1">
            <a:spLocks noGrp="1"/>
          </p:cNvSpPr>
          <p:nvPr>
            <p:ph type="title"/>
          </p:nvPr>
        </p:nvSpPr>
        <p:spPr>
          <a:xfrm>
            <a:off x="3903200" y="828725"/>
            <a:ext cx="4619700" cy="1158900"/>
          </a:xfrm>
          <a:prstGeom prst="rect">
            <a:avLst/>
          </a:prstGeom>
        </p:spPr>
        <p:txBody>
          <a:bodyPr spcFirstLastPara="1" wrap="square" lIns="91425" tIns="91425" rIns="91425" bIns="91425" anchor="b" anchorCtr="0">
            <a:noAutofit/>
          </a:bodyPr>
          <a:lstStyle>
            <a:lvl1pPr marR="38100"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82" name="Google Shape;82;p7"/>
          <p:cNvGrpSpPr/>
          <p:nvPr/>
        </p:nvGrpSpPr>
        <p:grpSpPr>
          <a:xfrm>
            <a:off x="-242271" y="-112164"/>
            <a:ext cx="1440981" cy="3397161"/>
            <a:chOff x="-51771" y="-121689"/>
            <a:chExt cx="1440981" cy="3397161"/>
          </a:xfrm>
        </p:grpSpPr>
        <p:sp>
          <p:nvSpPr>
            <p:cNvPr id="83" name="Google Shape;83;p7"/>
            <p:cNvSpPr/>
            <p:nvPr/>
          </p:nvSpPr>
          <p:spPr>
            <a:xfrm rot="-5400000" flipH="1">
              <a:off x="-939869" y="872958"/>
              <a:ext cx="3084485" cy="1308289"/>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rot="-5400000" flipH="1">
              <a:off x="-1029861" y="856401"/>
              <a:ext cx="3397161" cy="1440981"/>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7"/>
          <p:cNvGrpSpPr/>
          <p:nvPr/>
        </p:nvGrpSpPr>
        <p:grpSpPr>
          <a:xfrm rot="10800000" flipH="1">
            <a:off x="8003593" y="4093125"/>
            <a:ext cx="1514865" cy="1307101"/>
            <a:chOff x="7765468" y="-114050"/>
            <a:chExt cx="1514865" cy="1307101"/>
          </a:xfrm>
        </p:grpSpPr>
        <p:sp>
          <p:nvSpPr>
            <p:cNvPr id="86" name="Google Shape;86;p7"/>
            <p:cNvSpPr/>
            <p:nvPr/>
          </p:nvSpPr>
          <p:spPr>
            <a:xfrm flipH="1">
              <a:off x="8007018" y="-76700"/>
              <a:ext cx="1225533" cy="105745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flipH="1">
              <a:off x="7765468" y="-114050"/>
              <a:ext cx="1514865" cy="130710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8"/>
        <p:cNvGrpSpPr/>
        <p:nvPr/>
      </p:nvGrpSpPr>
      <p:grpSpPr>
        <a:xfrm>
          <a:off x="0" y="0"/>
          <a:ext cx="0" cy="0"/>
          <a:chOff x="0" y="0"/>
          <a:chExt cx="0" cy="0"/>
        </a:xfrm>
      </p:grpSpPr>
      <p:sp>
        <p:nvSpPr>
          <p:cNvPr id="89" name="Google Shape;89;p8"/>
          <p:cNvSpPr txBox="1">
            <a:spLocks noGrp="1"/>
          </p:cNvSpPr>
          <p:nvPr>
            <p:ph type="title"/>
          </p:nvPr>
        </p:nvSpPr>
        <p:spPr>
          <a:xfrm>
            <a:off x="1388100" y="1339050"/>
            <a:ext cx="6367800" cy="2465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90" name="Google Shape;90;p8"/>
          <p:cNvGrpSpPr/>
          <p:nvPr/>
        </p:nvGrpSpPr>
        <p:grpSpPr>
          <a:xfrm rot="-2860249">
            <a:off x="6201978" y="-1893478"/>
            <a:ext cx="6593929" cy="6335931"/>
            <a:chOff x="5449222" y="154121"/>
            <a:chExt cx="6593823" cy="6335829"/>
          </a:xfrm>
        </p:grpSpPr>
        <p:sp>
          <p:nvSpPr>
            <p:cNvPr id="91" name="Google Shape;91;p8"/>
            <p:cNvSpPr/>
            <p:nvPr/>
          </p:nvSpPr>
          <p:spPr>
            <a:xfrm rot="8499746">
              <a:off x="6175606" y="1343708"/>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rot="8499746">
              <a:off x="6389006" y="1245233"/>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8"/>
          <p:cNvGrpSpPr/>
          <p:nvPr/>
        </p:nvGrpSpPr>
        <p:grpSpPr>
          <a:xfrm rot="10800000">
            <a:off x="-88720" y="4045950"/>
            <a:ext cx="1514865" cy="1307101"/>
            <a:chOff x="7765468" y="-114050"/>
            <a:chExt cx="1514865" cy="1307101"/>
          </a:xfrm>
        </p:grpSpPr>
        <p:sp>
          <p:nvSpPr>
            <p:cNvPr id="94" name="Google Shape;94;p8"/>
            <p:cNvSpPr/>
            <p:nvPr/>
          </p:nvSpPr>
          <p:spPr>
            <a:xfrm flipH="1">
              <a:off x="8007018" y="-76700"/>
              <a:ext cx="1225533" cy="105745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flipH="1">
              <a:off x="7765468" y="-114050"/>
              <a:ext cx="1514865" cy="130710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8"/>
          <p:cNvGrpSpPr/>
          <p:nvPr/>
        </p:nvGrpSpPr>
        <p:grpSpPr>
          <a:xfrm>
            <a:off x="723875" y="-161025"/>
            <a:ext cx="1030701" cy="989875"/>
            <a:chOff x="1096425" y="3707425"/>
            <a:chExt cx="1030701" cy="989875"/>
          </a:xfrm>
        </p:grpSpPr>
        <p:sp>
          <p:nvSpPr>
            <p:cNvPr id="97" name="Google Shape;97;p8"/>
            <p:cNvSpPr/>
            <p:nvPr/>
          </p:nvSpPr>
          <p:spPr>
            <a:xfrm>
              <a:off x="1387701" y="3986395"/>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a:off x="1837998" y="3960217"/>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8"/>
            <p:cNvSpPr/>
            <p:nvPr/>
          </p:nvSpPr>
          <p:spPr>
            <a:xfrm>
              <a:off x="1602007" y="4207344"/>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p:nvPr/>
          </p:nvSpPr>
          <p:spPr>
            <a:xfrm>
              <a:off x="1664130" y="4549219"/>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8"/>
            <p:cNvSpPr/>
            <p:nvPr/>
          </p:nvSpPr>
          <p:spPr>
            <a:xfrm>
              <a:off x="1998776" y="4304437"/>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p:nvPr/>
          </p:nvSpPr>
          <p:spPr>
            <a:xfrm>
              <a:off x="1288070" y="4390980"/>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
            <p:cNvSpPr/>
            <p:nvPr/>
          </p:nvSpPr>
          <p:spPr>
            <a:xfrm>
              <a:off x="1096425" y="4093255"/>
              <a:ext cx="149644" cy="120145"/>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8"/>
            <p:cNvSpPr/>
            <p:nvPr/>
          </p:nvSpPr>
          <p:spPr>
            <a:xfrm>
              <a:off x="1219109" y="3828351"/>
              <a:ext cx="173282" cy="108033"/>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1582081" y="3707425"/>
              <a:ext cx="219973" cy="131671"/>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6"/>
        <p:cNvGrpSpPr/>
        <p:nvPr/>
      </p:nvGrpSpPr>
      <p:grpSpPr>
        <a:xfrm>
          <a:off x="0" y="0"/>
          <a:ext cx="0" cy="0"/>
          <a:chOff x="0" y="0"/>
          <a:chExt cx="0" cy="0"/>
        </a:xfrm>
      </p:grpSpPr>
      <p:sp>
        <p:nvSpPr>
          <p:cNvPr id="107" name="Google Shape;107;p9"/>
          <p:cNvSpPr txBox="1">
            <a:spLocks noGrp="1"/>
          </p:cNvSpPr>
          <p:nvPr>
            <p:ph type="title"/>
          </p:nvPr>
        </p:nvSpPr>
        <p:spPr>
          <a:xfrm>
            <a:off x="2138650" y="1597313"/>
            <a:ext cx="4866600" cy="7920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08" name="Google Shape;108;p9"/>
          <p:cNvSpPr txBox="1">
            <a:spLocks noGrp="1"/>
          </p:cNvSpPr>
          <p:nvPr>
            <p:ph type="subTitle" idx="1"/>
          </p:nvPr>
        </p:nvSpPr>
        <p:spPr>
          <a:xfrm>
            <a:off x="2138650" y="2311088"/>
            <a:ext cx="48666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7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09" name="Google Shape;109;p9"/>
          <p:cNvGrpSpPr/>
          <p:nvPr/>
        </p:nvGrpSpPr>
        <p:grpSpPr>
          <a:xfrm flipH="1">
            <a:off x="-3732878" y="924171"/>
            <a:ext cx="6593823" cy="6335829"/>
            <a:chOff x="5449222" y="154121"/>
            <a:chExt cx="6593823" cy="6335829"/>
          </a:xfrm>
        </p:grpSpPr>
        <p:sp>
          <p:nvSpPr>
            <p:cNvPr id="110" name="Google Shape;110;p9"/>
            <p:cNvSpPr/>
            <p:nvPr/>
          </p:nvSpPr>
          <p:spPr>
            <a:xfrm rot="8499746">
              <a:off x="6175606" y="1343708"/>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rot="8499746">
              <a:off x="6389006" y="1245233"/>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9"/>
          <p:cNvGrpSpPr/>
          <p:nvPr/>
        </p:nvGrpSpPr>
        <p:grpSpPr>
          <a:xfrm>
            <a:off x="7297110" y="-114051"/>
            <a:ext cx="1983413" cy="1711388"/>
            <a:chOff x="7765468" y="-114050"/>
            <a:chExt cx="1514865" cy="1307101"/>
          </a:xfrm>
        </p:grpSpPr>
        <p:sp>
          <p:nvSpPr>
            <p:cNvPr id="113" name="Google Shape;113;p9"/>
            <p:cNvSpPr/>
            <p:nvPr/>
          </p:nvSpPr>
          <p:spPr>
            <a:xfrm flipH="1">
              <a:off x="8007018" y="-76700"/>
              <a:ext cx="1225533" cy="105745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7765468" y="-114050"/>
              <a:ext cx="1514865" cy="130710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9"/>
          <p:cNvGrpSpPr/>
          <p:nvPr/>
        </p:nvGrpSpPr>
        <p:grpSpPr>
          <a:xfrm flipH="1">
            <a:off x="7005262" y="3424189"/>
            <a:ext cx="1548685" cy="1892512"/>
            <a:chOff x="-604474" y="4012055"/>
            <a:chExt cx="1132742" cy="1384224"/>
          </a:xfrm>
        </p:grpSpPr>
        <p:sp>
          <p:nvSpPr>
            <p:cNvPr id="116" name="Google Shape;116;p9"/>
            <p:cNvSpPr/>
            <p:nvPr/>
          </p:nvSpPr>
          <p:spPr>
            <a:xfrm rot="824101">
              <a:off x="-442271" y="4189937"/>
              <a:ext cx="756908" cy="940602"/>
            </a:xfrm>
            <a:custGeom>
              <a:avLst/>
              <a:gdLst/>
              <a:ahLst/>
              <a:cxnLst/>
              <a:rect l="l" t="t" r="r" b="b"/>
              <a:pathLst>
                <a:path w="6808" h="8460" extrusionOk="0">
                  <a:moveTo>
                    <a:pt x="23" y="0"/>
                  </a:moveTo>
                  <a:cubicBezTo>
                    <a:pt x="13" y="0"/>
                    <a:pt x="1" y="11"/>
                    <a:pt x="4" y="23"/>
                  </a:cubicBezTo>
                  <a:cubicBezTo>
                    <a:pt x="1599" y="3574"/>
                    <a:pt x="6727" y="8403"/>
                    <a:pt x="6779" y="8455"/>
                  </a:cubicBezTo>
                  <a:cubicBezTo>
                    <a:pt x="6779" y="8455"/>
                    <a:pt x="6784" y="8460"/>
                    <a:pt x="6788" y="8460"/>
                  </a:cubicBezTo>
                  <a:cubicBezTo>
                    <a:pt x="6793" y="8460"/>
                    <a:pt x="6798" y="8455"/>
                    <a:pt x="6803" y="8450"/>
                  </a:cubicBezTo>
                  <a:cubicBezTo>
                    <a:pt x="6807" y="8445"/>
                    <a:pt x="6807" y="8436"/>
                    <a:pt x="6803" y="8426"/>
                  </a:cubicBezTo>
                  <a:cubicBezTo>
                    <a:pt x="6750" y="8379"/>
                    <a:pt x="1628" y="3555"/>
                    <a:pt x="37" y="9"/>
                  </a:cubicBezTo>
                  <a:cubicBezTo>
                    <a:pt x="34" y="3"/>
                    <a:pt x="29" y="0"/>
                    <a:pt x="23" y="0"/>
                  </a:cubicBezTo>
                  <a:close/>
                </a:path>
              </a:pathLst>
            </a:custGeom>
            <a:solidFill>
              <a:srgbClr val="00000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rot="824101">
              <a:off x="-405959" y="4027836"/>
              <a:ext cx="145756" cy="106513"/>
            </a:xfrm>
            <a:custGeom>
              <a:avLst/>
              <a:gdLst/>
              <a:ahLst/>
              <a:cxnLst/>
              <a:rect l="l" t="t" r="r" b="b"/>
              <a:pathLst>
                <a:path w="1311" h="958" extrusionOk="0">
                  <a:moveTo>
                    <a:pt x="911" y="0"/>
                  </a:moveTo>
                  <a:cubicBezTo>
                    <a:pt x="710" y="0"/>
                    <a:pt x="497" y="191"/>
                    <a:pt x="632" y="434"/>
                  </a:cubicBezTo>
                  <a:cubicBezTo>
                    <a:pt x="558" y="342"/>
                    <a:pt x="471" y="304"/>
                    <a:pt x="390" y="304"/>
                  </a:cubicBezTo>
                  <a:cubicBezTo>
                    <a:pt x="181" y="304"/>
                    <a:pt x="1" y="547"/>
                    <a:pt x="124" y="748"/>
                  </a:cubicBezTo>
                  <a:cubicBezTo>
                    <a:pt x="232" y="925"/>
                    <a:pt x="531" y="958"/>
                    <a:pt x="736" y="958"/>
                  </a:cubicBezTo>
                  <a:cubicBezTo>
                    <a:pt x="854" y="958"/>
                    <a:pt x="940" y="947"/>
                    <a:pt x="940" y="947"/>
                  </a:cubicBezTo>
                  <a:cubicBezTo>
                    <a:pt x="940" y="947"/>
                    <a:pt x="1310" y="411"/>
                    <a:pt x="1139" y="126"/>
                  </a:cubicBezTo>
                  <a:cubicBezTo>
                    <a:pt x="1087" y="38"/>
                    <a:pt x="1000" y="0"/>
                    <a:pt x="9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rot="824101">
              <a:off x="-542643" y="4486294"/>
              <a:ext cx="847297" cy="622843"/>
            </a:xfrm>
            <a:custGeom>
              <a:avLst/>
              <a:gdLst/>
              <a:ahLst/>
              <a:cxnLst/>
              <a:rect l="l" t="t" r="r" b="b"/>
              <a:pathLst>
                <a:path w="7621" h="5602" extrusionOk="0">
                  <a:moveTo>
                    <a:pt x="512" y="1"/>
                  </a:moveTo>
                  <a:cubicBezTo>
                    <a:pt x="284" y="1"/>
                    <a:pt x="128" y="139"/>
                    <a:pt x="105" y="499"/>
                  </a:cubicBezTo>
                  <a:cubicBezTo>
                    <a:pt x="1" y="2075"/>
                    <a:pt x="2171" y="2996"/>
                    <a:pt x="2171" y="2996"/>
                  </a:cubicBezTo>
                  <a:cubicBezTo>
                    <a:pt x="2171" y="2996"/>
                    <a:pt x="1321" y="3115"/>
                    <a:pt x="1886" y="3870"/>
                  </a:cubicBezTo>
                  <a:cubicBezTo>
                    <a:pt x="2451" y="4624"/>
                    <a:pt x="3808" y="4653"/>
                    <a:pt x="3808" y="4653"/>
                  </a:cubicBezTo>
                  <a:cubicBezTo>
                    <a:pt x="3808" y="4653"/>
                    <a:pt x="2963" y="5161"/>
                    <a:pt x="4606" y="5498"/>
                  </a:cubicBezTo>
                  <a:cubicBezTo>
                    <a:pt x="4957" y="5567"/>
                    <a:pt x="5312" y="5601"/>
                    <a:pt x="5666" y="5601"/>
                  </a:cubicBezTo>
                  <a:cubicBezTo>
                    <a:pt x="6332" y="5601"/>
                    <a:pt x="6995" y="5480"/>
                    <a:pt x="7621" y="5242"/>
                  </a:cubicBezTo>
                  <a:cubicBezTo>
                    <a:pt x="7621" y="5242"/>
                    <a:pt x="6363" y="1102"/>
                    <a:pt x="4677" y="907"/>
                  </a:cubicBezTo>
                  <a:cubicBezTo>
                    <a:pt x="4632" y="902"/>
                    <a:pt x="4590" y="899"/>
                    <a:pt x="4552" y="899"/>
                  </a:cubicBezTo>
                  <a:cubicBezTo>
                    <a:pt x="3892" y="899"/>
                    <a:pt x="4231" y="1629"/>
                    <a:pt x="4231" y="1629"/>
                  </a:cubicBezTo>
                  <a:cubicBezTo>
                    <a:pt x="4231" y="1629"/>
                    <a:pt x="3347" y="548"/>
                    <a:pt x="2932" y="548"/>
                  </a:cubicBezTo>
                  <a:cubicBezTo>
                    <a:pt x="2865" y="548"/>
                    <a:pt x="2810" y="576"/>
                    <a:pt x="2773" y="641"/>
                  </a:cubicBezTo>
                  <a:cubicBezTo>
                    <a:pt x="2503" y="1111"/>
                    <a:pt x="2873" y="1591"/>
                    <a:pt x="2873" y="1591"/>
                  </a:cubicBezTo>
                  <a:cubicBezTo>
                    <a:pt x="2873" y="1591"/>
                    <a:pt x="1283"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rot="824101">
              <a:off x="-401830" y="4657670"/>
              <a:ext cx="715327" cy="432499"/>
            </a:xfrm>
            <a:custGeom>
              <a:avLst/>
              <a:gdLst/>
              <a:ahLst/>
              <a:cxnLst/>
              <a:rect l="l" t="t" r="r" b="b"/>
              <a:pathLst>
                <a:path w="6434" h="3890" fill="none" extrusionOk="0">
                  <a:moveTo>
                    <a:pt x="1" y="1"/>
                  </a:moveTo>
                  <a:cubicBezTo>
                    <a:pt x="1" y="1"/>
                    <a:pt x="3362" y="3438"/>
                    <a:pt x="6434" y="3889"/>
                  </a:cubicBezTo>
                </a:path>
              </a:pathLst>
            </a:custGeom>
            <a:solidFill>
              <a:schemeClr val="accent4"/>
            </a:solidFill>
            <a:ln w="700" cap="rnd" cmpd="sng">
              <a:solidFill>
                <a:schemeClr val="accent4"/>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rot="824101">
              <a:off x="-82273" y="4769008"/>
              <a:ext cx="41248" cy="44362"/>
            </a:xfrm>
            <a:custGeom>
              <a:avLst/>
              <a:gdLst/>
              <a:ahLst/>
              <a:cxnLst/>
              <a:rect l="l" t="t" r="r" b="b"/>
              <a:pathLst>
                <a:path w="371" h="399" extrusionOk="0">
                  <a:moveTo>
                    <a:pt x="186" y="1"/>
                  </a:moveTo>
                  <a:cubicBezTo>
                    <a:pt x="114" y="1"/>
                    <a:pt x="63" y="51"/>
                    <a:pt x="38" y="104"/>
                  </a:cubicBezTo>
                  <a:cubicBezTo>
                    <a:pt x="0" y="185"/>
                    <a:pt x="5" y="332"/>
                    <a:pt x="90" y="379"/>
                  </a:cubicBezTo>
                  <a:cubicBezTo>
                    <a:pt x="116" y="393"/>
                    <a:pt x="143" y="399"/>
                    <a:pt x="169" y="399"/>
                  </a:cubicBezTo>
                  <a:cubicBezTo>
                    <a:pt x="245" y="399"/>
                    <a:pt x="315" y="347"/>
                    <a:pt x="333" y="265"/>
                  </a:cubicBezTo>
                  <a:cubicBezTo>
                    <a:pt x="371" y="147"/>
                    <a:pt x="347" y="66"/>
                    <a:pt x="318" y="52"/>
                  </a:cubicBezTo>
                  <a:cubicBezTo>
                    <a:pt x="269" y="15"/>
                    <a:pt x="224" y="1"/>
                    <a:pt x="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rot="824101">
              <a:off x="-17385" y="4763307"/>
              <a:ext cx="77825" cy="56481"/>
            </a:xfrm>
            <a:custGeom>
              <a:avLst/>
              <a:gdLst/>
              <a:ahLst/>
              <a:cxnLst/>
              <a:rect l="l" t="t" r="r" b="b"/>
              <a:pathLst>
                <a:path w="700" h="508" extrusionOk="0">
                  <a:moveTo>
                    <a:pt x="396" y="0"/>
                  </a:moveTo>
                  <a:cubicBezTo>
                    <a:pt x="201" y="0"/>
                    <a:pt x="0" y="276"/>
                    <a:pt x="211" y="456"/>
                  </a:cubicBezTo>
                  <a:cubicBezTo>
                    <a:pt x="254" y="492"/>
                    <a:pt x="299" y="508"/>
                    <a:pt x="343" y="508"/>
                  </a:cubicBezTo>
                  <a:cubicBezTo>
                    <a:pt x="535" y="508"/>
                    <a:pt x="700" y="208"/>
                    <a:pt x="529" y="53"/>
                  </a:cubicBezTo>
                  <a:cubicBezTo>
                    <a:pt x="489" y="16"/>
                    <a:pt x="443" y="0"/>
                    <a:pt x="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rot="824101">
              <a:off x="-23916" y="4740855"/>
              <a:ext cx="37134" cy="27240"/>
            </a:xfrm>
            <a:custGeom>
              <a:avLst/>
              <a:gdLst/>
              <a:ahLst/>
              <a:cxnLst/>
              <a:rect l="l" t="t" r="r" b="b"/>
              <a:pathLst>
                <a:path w="334" h="245" extrusionOk="0">
                  <a:moveTo>
                    <a:pt x="170" y="1"/>
                  </a:moveTo>
                  <a:cubicBezTo>
                    <a:pt x="67" y="1"/>
                    <a:pt x="0" y="160"/>
                    <a:pt x="95" y="231"/>
                  </a:cubicBezTo>
                  <a:cubicBezTo>
                    <a:pt x="108" y="240"/>
                    <a:pt x="122" y="244"/>
                    <a:pt x="136" y="244"/>
                  </a:cubicBezTo>
                  <a:cubicBezTo>
                    <a:pt x="228" y="244"/>
                    <a:pt x="334" y="70"/>
                    <a:pt x="219" y="12"/>
                  </a:cubicBezTo>
                  <a:cubicBezTo>
                    <a:pt x="202" y="4"/>
                    <a:pt x="186" y="1"/>
                    <a:pt x="1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rot="824101">
              <a:off x="-49619" y="4734707"/>
              <a:ext cx="20791" cy="16566"/>
            </a:xfrm>
            <a:custGeom>
              <a:avLst/>
              <a:gdLst/>
              <a:ahLst/>
              <a:cxnLst/>
              <a:rect l="l" t="t" r="r" b="b"/>
              <a:pathLst>
                <a:path w="187" h="149" extrusionOk="0">
                  <a:moveTo>
                    <a:pt x="78" y="1"/>
                  </a:moveTo>
                  <a:cubicBezTo>
                    <a:pt x="13" y="1"/>
                    <a:pt x="0" y="120"/>
                    <a:pt x="57" y="144"/>
                  </a:cubicBezTo>
                  <a:cubicBezTo>
                    <a:pt x="66" y="147"/>
                    <a:pt x="74" y="148"/>
                    <a:pt x="82" y="148"/>
                  </a:cubicBezTo>
                  <a:cubicBezTo>
                    <a:pt x="152" y="148"/>
                    <a:pt x="187" y="45"/>
                    <a:pt x="114" y="11"/>
                  </a:cubicBezTo>
                  <a:cubicBezTo>
                    <a:pt x="101" y="4"/>
                    <a:pt x="89" y="1"/>
                    <a:pt x="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rot="824101">
              <a:off x="-53918" y="4831645"/>
              <a:ext cx="36578" cy="26461"/>
            </a:xfrm>
            <a:custGeom>
              <a:avLst/>
              <a:gdLst/>
              <a:ahLst/>
              <a:cxnLst/>
              <a:rect l="l" t="t" r="r" b="b"/>
              <a:pathLst>
                <a:path w="329" h="238" extrusionOk="0">
                  <a:moveTo>
                    <a:pt x="150" y="1"/>
                  </a:moveTo>
                  <a:cubicBezTo>
                    <a:pt x="59" y="1"/>
                    <a:pt x="0" y="141"/>
                    <a:pt x="65" y="213"/>
                  </a:cubicBezTo>
                  <a:cubicBezTo>
                    <a:pt x="79" y="230"/>
                    <a:pt x="99" y="237"/>
                    <a:pt x="121" y="237"/>
                  </a:cubicBezTo>
                  <a:cubicBezTo>
                    <a:pt x="209" y="237"/>
                    <a:pt x="328" y="120"/>
                    <a:pt x="226" y="32"/>
                  </a:cubicBezTo>
                  <a:cubicBezTo>
                    <a:pt x="200" y="10"/>
                    <a:pt x="174" y="1"/>
                    <a:pt x="1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rot="824101">
              <a:off x="-14365" y="4864213"/>
              <a:ext cx="31130" cy="25683"/>
            </a:xfrm>
            <a:custGeom>
              <a:avLst/>
              <a:gdLst/>
              <a:ahLst/>
              <a:cxnLst/>
              <a:rect l="l" t="t" r="r" b="b"/>
              <a:pathLst>
                <a:path w="280" h="231" extrusionOk="0">
                  <a:moveTo>
                    <a:pt x="141" y="1"/>
                  </a:moveTo>
                  <a:cubicBezTo>
                    <a:pt x="27" y="1"/>
                    <a:pt x="1" y="193"/>
                    <a:pt x="105" y="225"/>
                  </a:cubicBezTo>
                  <a:cubicBezTo>
                    <a:pt x="115" y="229"/>
                    <a:pt x="124" y="230"/>
                    <a:pt x="133" y="230"/>
                  </a:cubicBezTo>
                  <a:cubicBezTo>
                    <a:pt x="233" y="230"/>
                    <a:pt x="280" y="20"/>
                    <a:pt x="158" y="2"/>
                  </a:cubicBezTo>
                  <a:cubicBezTo>
                    <a:pt x="152" y="1"/>
                    <a:pt x="147" y="1"/>
                    <a:pt x="1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rot="824101">
              <a:off x="42120" y="4875277"/>
              <a:ext cx="24459" cy="19123"/>
            </a:xfrm>
            <a:custGeom>
              <a:avLst/>
              <a:gdLst/>
              <a:ahLst/>
              <a:cxnLst/>
              <a:rect l="l" t="t" r="r" b="b"/>
              <a:pathLst>
                <a:path w="220" h="172" extrusionOk="0">
                  <a:moveTo>
                    <a:pt x="80" y="0"/>
                  </a:moveTo>
                  <a:cubicBezTo>
                    <a:pt x="20" y="0"/>
                    <a:pt x="1" y="82"/>
                    <a:pt x="45" y="142"/>
                  </a:cubicBezTo>
                  <a:cubicBezTo>
                    <a:pt x="62" y="163"/>
                    <a:pt x="82" y="172"/>
                    <a:pt x="102" y="172"/>
                  </a:cubicBezTo>
                  <a:cubicBezTo>
                    <a:pt x="164" y="172"/>
                    <a:pt x="220" y="81"/>
                    <a:pt x="140" y="23"/>
                  </a:cubicBezTo>
                  <a:cubicBezTo>
                    <a:pt x="117" y="7"/>
                    <a:pt x="97" y="0"/>
                    <a:pt x="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rot="824101">
              <a:off x="29229" y="4835858"/>
              <a:ext cx="21124" cy="16677"/>
            </a:xfrm>
            <a:custGeom>
              <a:avLst/>
              <a:gdLst/>
              <a:ahLst/>
              <a:cxnLst/>
              <a:rect l="l" t="t" r="r" b="b"/>
              <a:pathLst>
                <a:path w="190" h="150" extrusionOk="0">
                  <a:moveTo>
                    <a:pt x="66" y="1"/>
                  </a:moveTo>
                  <a:cubicBezTo>
                    <a:pt x="13" y="1"/>
                    <a:pt x="1" y="90"/>
                    <a:pt x="35" y="137"/>
                  </a:cubicBezTo>
                  <a:cubicBezTo>
                    <a:pt x="42" y="146"/>
                    <a:pt x="52" y="150"/>
                    <a:pt x="63" y="150"/>
                  </a:cubicBezTo>
                  <a:cubicBezTo>
                    <a:pt x="114" y="150"/>
                    <a:pt x="189" y="65"/>
                    <a:pt x="111" y="18"/>
                  </a:cubicBezTo>
                  <a:cubicBezTo>
                    <a:pt x="94" y="6"/>
                    <a:pt x="79" y="1"/>
                    <a:pt x="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rot="824101">
              <a:off x="-35144" y="4924579"/>
              <a:ext cx="20902" cy="15677"/>
            </a:xfrm>
            <a:custGeom>
              <a:avLst/>
              <a:gdLst/>
              <a:ahLst/>
              <a:cxnLst/>
              <a:rect l="l" t="t" r="r" b="b"/>
              <a:pathLst>
                <a:path w="188" h="141" extrusionOk="0">
                  <a:moveTo>
                    <a:pt x="87" y="0"/>
                  </a:moveTo>
                  <a:cubicBezTo>
                    <a:pt x="40" y="0"/>
                    <a:pt x="0" y="67"/>
                    <a:pt x="25" y="116"/>
                  </a:cubicBezTo>
                  <a:cubicBezTo>
                    <a:pt x="34" y="133"/>
                    <a:pt x="52" y="140"/>
                    <a:pt x="71" y="140"/>
                  </a:cubicBezTo>
                  <a:cubicBezTo>
                    <a:pt x="123" y="140"/>
                    <a:pt x="187" y="89"/>
                    <a:pt x="139" y="31"/>
                  </a:cubicBezTo>
                  <a:cubicBezTo>
                    <a:pt x="122" y="9"/>
                    <a:pt x="104" y="0"/>
                    <a:pt x="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rot="824101">
              <a:off x="-105728" y="4742116"/>
              <a:ext cx="17900" cy="13787"/>
            </a:xfrm>
            <a:custGeom>
              <a:avLst/>
              <a:gdLst/>
              <a:ahLst/>
              <a:cxnLst/>
              <a:rect l="l" t="t" r="r" b="b"/>
              <a:pathLst>
                <a:path w="161" h="124" extrusionOk="0">
                  <a:moveTo>
                    <a:pt x="80" y="0"/>
                  </a:moveTo>
                  <a:cubicBezTo>
                    <a:pt x="38" y="0"/>
                    <a:pt x="1" y="58"/>
                    <a:pt x="22" y="103"/>
                  </a:cubicBezTo>
                  <a:cubicBezTo>
                    <a:pt x="29" y="117"/>
                    <a:pt x="44" y="124"/>
                    <a:pt x="60" y="124"/>
                  </a:cubicBezTo>
                  <a:cubicBezTo>
                    <a:pt x="105" y="124"/>
                    <a:pt x="161" y="79"/>
                    <a:pt x="126" y="27"/>
                  </a:cubicBezTo>
                  <a:cubicBezTo>
                    <a:pt x="112" y="8"/>
                    <a:pt x="96" y="0"/>
                    <a:pt x="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824101">
              <a:off x="-284998" y="4191845"/>
              <a:ext cx="687866" cy="1139062"/>
            </a:xfrm>
            <a:custGeom>
              <a:avLst/>
              <a:gdLst/>
              <a:ahLst/>
              <a:cxnLst/>
              <a:rect l="l" t="t" r="r" b="b"/>
              <a:pathLst>
                <a:path w="6187" h="10245" extrusionOk="0">
                  <a:moveTo>
                    <a:pt x="1358" y="1"/>
                  </a:moveTo>
                  <a:cubicBezTo>
                    <a:pt x="1167" y="1"/>
                    <a:pt x="971" y="41"/>
                    <a:pt x="774" y="138"/>
                  </a:cubicBezTo>
                  <a:cubicBezTo>
                    <a:pt x="380" y="337"/>
                    <a:pt x="0" y="1097"/>
                    <a:pt x="860" y="2806"/>
                  </a:cubicBezTo>
                  <a:cubicBezTo>
                    <a:pt x="917" y="2905"/>
                    <a:pt x="2037" y="3000"/>
                    <a:pt x="2103" y="3100"/>
                  </a:cubicBezTo>
                  <a:cubicBezTo>
                    <a:pt x="2151" y="3171"/>
                    <a:pt x="1031" y="3223"/>
                    <a:pt x="1078" y="3295"/>
                  </a:cubicBezTo>
                  <a:cubicBezTo>
                    <a:pt x="2293" y="5004"/>
                    <a:pt x="4629" y="7197"/>
                    <a:pt x="5450" y="10245"/>
                  </a:cubicBezTo>
                  <a:cubicBezTo>
                    <a:pt x="6186" y="7753"/>
                    <a:pt x="5403" y="4904"/>
                    <a:pt x="4093" y="2621"/>
                  </a:cubicBezTo>
                  <a:cubicBezTo>
                    <a:pt x="4090" y="2616"/>
                    <a:pt x="4086" y="2613"/>
                    <a:pt x="4082" y="2613"/>
                  </a:cubicBezTo>
                  <a:cubicBezTo>
                    <a:pt x="4018" y="2613"/>
                    <a:pt x="3806" y="3102"/>
                    <a:pt x="3743" y="3102"/>
                  </a:cubicBezTo>
                  <a:cubicBezTo>
                    <a:pt x="3738" y="3102"/>
                    <a:pt x="3735" y="3100"/>
                    <a:pt x="3732" y="3095"/>
                  </a:cubicBezTo>
                  <a:cubicBezTo>
                    <a:pt x="3694" y="3029"/>
                    <a:pt x="3869" y="2245"/>
                    <a:pt x="3832" y="2184"/>
                  </a:cubicBezTo>
                  <a:cubicBezTo>
                    <a:pt x="3580" y="1780"/>
                    <a:pt x="3309" y="1391"/>
                    <a:pt x="3020" y="1021"/>
                  </a:cubicBezTo>
                  <a:cubicBezTo>
                    <a:pt x="2977" y="964"/>
                    <a:pt x="2782" y="736"/>
                    <a:pt x="2730" y="679"/>
                  </a:cubicBezTo>
                  <a:cubicBezTo>
                    <a:pt x="2438" y="362"/>
                    <a:pt x="1926" y="1"/>
                    <a:pt x="1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rot="824101">
              <a:off x="-155315" y="4261494"/>
              <a:ext cx="500640" cy="964062"/>
            </a:xfrm>
            <a:custGeom>
              <a:avLst/>
              <a:gdLst/>
              <a:ahLst/>
              <a:cxnLst/>
              <a:rect l="l" t="t" r="r" b="b"/>
              <a:pathLst>
                <a:path w="4503" h="8671" extrusionOk="0">
                  <a:moveTo>
                    <a:pt x="64" y="1"/>
                  </a:moveTo>
                  <a:cubicBezTo>
                    <a:pt x="29" y="1"/>
                    <a:pt x="0" y="44"/>
                    <a:pt x="30" y="77"/>
                  </a:cubicBezTo>
                  <a:cubicBezTo>
                    <a:pt x="40" y="87"/>
                    <a:pt x="970" y="1022"/>
                    <a:pt x="1972" y="2537"/>
                  </a:cubicBezTo>
                  <a:cubicBezTo>
                    <a:pt x="2086" y="2703"/>
                    <a:pt x="2195" y="2878"/>
                    <a:pt x="2314" y="3068"/>
                  </a:cubicBezTo>
                  <a:cubicBezTo>
                    <a:pt x="2064" y="2974"/>
                    <a:pt x="1588" y="2828"/>
                    <a:pt x="1056" y="2828"/>
                  </a:cubicBezTo>
                  <a:cubicBezTo>
                    <a:pt x="921" y="2828"/>
                    <a:pt x="782" y="2837"/>
                    <a:pt x="643" y="2859"/>
                  </a:cubicBezTo>
                  <a:cubicBezTo>
                    <a:pt x="614" y="2864"/>
                    <a:pt x="600" y="2888"/>
                    <a:pt x="605" y="2912"/>
                  </a:cubicBezTo>
                  <a:cubicBezTo>
                    <a:pt x="605" y="2931"/>
                    <a:pt x="624" y="2945"/>
                    <a:pt x="643" y="2950"/>
                  </a:cubicBezTo>
                  <a:lnTo>
                    <a:pt x="652" y="2950"/>
                  </a:lnTo>
                  <a:cubicBezTo>
                    <a:pt x="790" y="2928"/>
                    <a:pt x="926" y="2918"/>
                    <a:pt x="1058" y="2918"/>
                  </a:cubicBezTo>
                  <a:cubicBezTo>
                    <a:pt x="1671" y="2918"/>
                    <a:pt x="2202" y="3118"/>
                    <a:pt x="2390" y="3196"/>
                  </a:cubicBezTo>
                  <a:cubicBezTo>
                    <a:pt x="2504" y="3386"/>
                    <a:pt x="2618" y="3586"/>
                    <a:pt x="2736" y="3795"/>
                  </a:cubicBezTo>
                  <a:cubicBezTo>
                    <a:pt x="2432" y="3662"/>
                    <a:pt x="1682" y="3382"/>
                    <a:pt x="1041" y="3325"/>
                  </a:cubicBezTo>
                  <a:cubicBezTo>
                    <a:pt x="1018" y="3325"/>
                    <a:pt x="1003" y="3339"/>
                    <a:pt x="999" y="3358"/>
                  </a:cubicBezTo>
                  <a:cubicBezTo>
                    <a:pt x="999" y="3377"/>
                    <a:pt x="1013" y="3396"/>
                    <a:pt x="1032" y="3396"/>
                  </a:cubicBezTo>
                  <a:cubicBezTo>
                    <a:pt x="1796" y="3467"/>
                    <a:pt x="2632" y="3818"/>
                    <a:pt x="2793" y="3899"/>
                  </a:cubicBezTo>
                  <a:cubicBezTo>
                    <a:pt x="3496" y="5195"/>
                    <a:pt x="4165" y="6833"/>
                    <a:pt x="4412" y="8628"/>
                  </a:cubicBezTo>
                  <a:cubicBezTo>
                    <a:pt x="4412" y="8651"/>
                    <a:pt x="4431" y="8666"/>
                    <a:pt x="4450" y="8670"/>
                  </a:cubicBezTo>
                  <a:lnTo>
                    <a:pt x="4460" y="8670"/>
                  </a:lnTo>
                  <a:cubicBezTo>
                    <a:pt x="4488" y="8666"/>
                    <a:pt x="4502" y="8642"/>
                    <a:pt x="4502" y="8618"/>
                  </a:cubicBezTo>
                  <a:cubicBezTo>
                    <a:pt x="4208" y="6467"/>
                    <a:pt x="3306" y="4549"/>
                    <a:pt x="2470" y="3158"/>
                  </a:cubicBezTo>
                  <a:cubicBezTo>
                    <a:pt x="2470" y="3144"/>
                    <a:pt x="2466" y="3135"/>
                    <a:pt x="2456" y="3130"/>
                  </a:cubicBezTo>
                  <a:cubicBezTo>
                    <a:pt x="2314" y="2902"/>
                    <a:pt x="2181" y="2684"/>
                    <a:pt x="2048" y="2484"/>
                  </a:cubicBezTo>
                  <a:cubicBezTo>
                    <a:pt x="1953" y="2342"/>
                    <a:pt x="1858" y="2204"/>
                    <a:pt x="1768" y="2071"/>
                  </a:cubicBezTo>
                  <a:cubicBezTo>
                    <a:pt x="1749" y="1644"/>
                    <a:pt x="1787" y="1221"/>
                    <a:pt x="1877" y="808"/>
                  </a:cubicBezTo>
                  <a:cubicBezTo>
                    <a:pt x="1886" y="761"/>
                    <a:pt x="1891" y="733"/>
                    <a:pt x="1858" y="718"/>
                  </a:cubicBezTo>
                  <a:cubicBezTo>
                    <a:pt x="1852" y="717"/>
                    <a:pt x="1847" y="717"/>
                    <a:pt x="1841" y="717"/>
                  </a:cubicBezTo>
                  <a:cubicBezTo>
                    <a:pt x="1824" y="717"/>
                    <a:pt x="1808" y="723"/>
                    <a:pt x="1801" y="737"/>
                  </a:cubicBezTo>
                  <a:cubicBezTo>
                    <a:pt x="1796" y="747"/>
                    <a:pt x="1796" y="751"/>
                    <a:pt x="1796" y="761"/>
                  </a:cubicBezTo>
                  <a:cubicBezTo>
                    <a:pt x="1796" y="766"/>
                    <a:pt x="1792" y="775"/>
                    <a:pt x="1792" y="789"/>
                  </a:cubicBezTo>
                  <a:cubicBezTo>
                    <a:pt x="1706" y="1165"/>
                    <a:pt x="1668" y="1549"/>
                    <a:pt x="1673" y="1934"/>
                  </a:cubicBezTo>
                  <a:cubicBezTo>
                    <a:pt x="818" y="737"/>
                    <a:pt x="101" y="20"/>
                    <a:pt x="92" y="11"/>
                  </a:cubicBezTo>
                  <a:cubicBezTo>
                    <a:pt x="83" y="4"/>
                    <a:pt x="73" y="1"/>
                    <a:pt x="64" y="1"/>
                  </a:cubicBezTo>
                  <a:close/>
                </a:path>
              </a:pathLst>
            </a:custGeom>
            <a:solidFill>
              <a:srgbClr val="00000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7"/>
        <p:cNvGrpSpPr/>
        <p:nvPr/>
      </p:nvGrpSpPr>
      <p:grpSpPr>
        <a:xfrm>
          <a:off x="0" y="0"/>
          <a:ext cx="0" cy="0"/>
          <a:chOff x="0" y="0"/>
          <a:chExt cx="0" cy="0"/>
        </a:xfrm>
      </p:grpSpPr>
      <p:sp>
        <p:nvSpPr>
          <p:cNvPr id="138" name="Google Shape;138;p11"/>
          <p:cNvSpPr txBox="1">
            <a:spLocks noGrp="1"/>
          </p:cNvSpPr>
          <p:nvPr>
            <p:ph type="title" hasCustomPrompt="1"/>
          </p:nvPr>
        </p:nvSpPr>
        <p:spPr>
          <a:xfrm>
            <a:off x="1709325" y="1498163"/>
            <a:ext cx="5725500" cy="16788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9600">
                <a:solidFill>
                  <a:schemeClr val="l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39" name="Google Shape;139;p11"/>
          <p:cNvSpPr txBox="1">
            <a:spLocks noGrp="1"/>
          </p:cNvSpPr>
          <p:nvPr>
            <p:ph type="subTitle" idx="1"/>
          </p:nvPr>
        </p:nvSpPr>
        <p:spPr>
          <a:xfrm>
            <a:off x="1709325" y="3217238"/>
            <a:ext cx="5725500" cy="42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a:endParaRPr/>
          </a:p>
        </p:txBody>
      </p:sp>
      <p:sp>
        <p:nvSpPr>
          <p:cNvPr id="140" name="Google Shape;140;p11"/>
          <p:cNvSpPr/>
          <p:nvPr/>
        </p:nvSpPr>
        <p:spPr>
          <a:xfrm flipH="1">
            <a:off x="7570242" y="-171425"/>
            <a:ext cx="1684832" cy="1453757"/>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flipH="1">
            <a:off x="7125220" y="-418600"/>
            <a:ext cx="2082624" cy="179695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p:nvPr/>
        </p:nvSpPr>
        <p:spPr>
          <a:xfrm rot="10800000">
            <a:off x="4997601" y="4020774"/>
            <a:ext cx="4166909" cy="1308289"/>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1"/>
          <p:cNvSpPr/>
          <p:nvPr/>
        </p:nvSpPr>
        <p:spPr>
          <a:xfrm rot="10800000">
            <a:off x="4719090" y="3888081"/>
            <a:ext cx="4589359" cy="1440981"/>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rot="8300099">
            <a:off x="-3006921" y="-594746"/>
            <a:ext cx="4597939" cy="3887642"/>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4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1100" y="521225"/>
            <a:ext cx="7901700" cy="572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500"/>
              <a:buFont typeface="Raleway ExtraBold"/>
              <a:buNone/>
              <a:defRPr sz="3500">
                <a:solidFill>
                  <a:schemeClr val="dk1"/>
                </a:solidFill>
                <a:latin typeface="Raleway ExtraBold"/>
                <a:ea typeface="Raleway ExtraBold"/>
                <a:cs typeface="Raleway ExtraBold"/>
                <a:sym typeface="Raleway ExtraBold"/>
              </a:defRPr>
            </a:lvl1pPr>
            <a:lvl2pPr lvl="1">
              <a:spcBef>
                <a:spcPts val="0"/>
              </a:spcBef>
              <a:spcAft>
                <a:spcPts val="0"/>
              </a:spcAft>
              <a:buClr>
                <a:schemeClr val="dk1"/>
              </a:buClr>
              <a:buSzPts val="3500"/>
              <a:buFont typeface="Raleway ExtraBold"/>
              <a:buNone/>
              <a:defRPr sz="3500">
                <a:solidFill>
                  <a:schemeClr val="dk1"/>
                </a:solidFill>
                <a:latin typeface="Raleway ExtraBold"/>
                <a:ea typeface="Raleway ExtraBold"/>
                <a:cs typeface="Raleway ExtraBold"/>
                <a:sym typeface="Raleway ExtraBold"/>
              </a:defRPr>
            </a:lvl2pPr>
            <a:lvl3pPr lvl="2">
              <a:spcBef>
                <a:spcPts val="0"/>
              </a:spcBef>
              <a:spcAft>
                <a:spcPts val="0"/>
              </a:spcAft>
              <a:buClr>
                <a:schemeClr val="dk1"/>
              </a:buClr>
              <a:buSzPts val="3500"/>
              <a:buFont typeface="Raleway ExtraBold"/>
              <a:buNone/>
              <a:defRPr sz="3500">
                <a:solidFill>
                  <a:schemeClr val="dk1"/>
                </a:solidFill>
                <a:latin typeface="Raleway ExtraBold"/>
                <a:ea typeface="Raleway ExtraBold"/>
                <a:cs typeface="Raleway ExtraBold"/>
                <a:sym typeface="Raleway ExtraBold"/>
              </a:defRPr>
            </a:lvl3pPr>
            <a:lvl4pPr lvl="3">
              <a:spcBef>
                <a:spcPts val="0"/>
              </a:spcBef>
              <a:spcAft>
                <a:spcPts val="0"/>
              </a:spcAft>
              <a:buClr>
                <a:schemeClr val="dk1"/>
              </a:buClr>
              <a:buSzPts val="3500"/>
              <a:buFont typeface="Raleway ExtraBold"/>
              <a:buNone/>
              <a:defRPr sz="3500">
                <a:solidFill>
                  <a:schemeClr val="dk1"/>
                </a:solidFill>
                <a:latin typeface="Raleway ExtraBold"/>
                <a:ea typeface="Raleway ExtraBold"/>
                <a:cs typeface="Raleway ExtraBold"/>
                <a:sym typeface="Raleway ExtraBold"/>
              </a:defRPr>
            </a:lvl4pPr>
            <a:lvl5pPr lvl="4">
              <a:spcBef>
                <a:spcPts val="0"/>
              </a:spcBef>
              <a:spcAft>
                <a:spcPts val="0"/>
              </a:spcAft>
              <a:buClr>
                <a:schemeClr val="dk1"/>
              </a:buClr>
              <a:buSzPts val="3500"/>
              <a:buFont typeface="Raleway ExtraBold"/>
              <a:buNone/>
              <a:defRPr sz="3500">
                <a:solidFill>
                  <a:schemeClr val="dk1"/>
                </a:solidFill>
                <a:latin typeface="Raleway ExtraBold"/>
                <a:ea typeface="Raleway ExtraBold"/>
                <a:cs typeface="Raleway ExtraBold"/>
                <a:sym typeface="Raleway ExtraBold"/>
              </a:defRPr>
            </a:lvl5pPr>
            <a:lvl6pPr lvl="5">
              <a:spcBef>
                <a:spcPts val="0"/>
              </a:spcBef>
              <a:spcAft>
                <a:spcPts val="0"/>
              </a:spcAft>
              <a:buClr>
                <a:schemeClr val="dk1"/>
              </a:buClr>
              <a:buSzPts val="3500"/>
              <a:buFont typeface="Raleway ExtraBold"/>
              <a:buNone/>
              <a:defRPr sz="3500">
                <a:solidFill>
                  <a:schemeClr val="dk1"/>
                </a:solidFill>
                <a:latin typeface="Raleway ExtraBold"/>
                <a:ea typeface="Raleway ExtraBold"/>
                <a:cs typeface="Raleway ExtraBold"/>
                <a:sym typeface="Raleway ExtraBold"/>
              </a:defRPr>
            </a:lvl6pPr>
            <a:lvl7pPr lvl="6">
              <a:spcBef>
                <a:spcPts val="0"/>
              </a:spcBef>
              <a:spcAft>
                <a:spcPts val="0"/>
              </a:spcAft>
              <a:buClr>
                <a:schemeClr val="dk1"/>
              </a:buClr>
              <a:buSzPts val="3500"/>
              <a:buFont typeface="Raleway ExtraBold"/>
              <a:buNone/>
              <a:defRPr sz="3500">
                <a:solidFill>
                  <a:schemeClr val="dk1"/>
                </a:solidFill>
                <a:latin typeface="Raleway ExtraBold"/>
                <a:ea typeface="Raleway ExtraBold"/>
                <a:cs typeface="Raleway ExtraBold"/>
                <a:sym typeface="Raleway ExtraBold"/>
              </a:defRPr>
            </a:lvl7pPr>
            <a:lvl8pPr lvl="7">
              <a:spcBef>
                <a:spcPts val="0"/>
              </a:spcBef>
              <a:spcAft>
                <a:spcPts val="0"/>
              </a:spcAft>
              <a:buClr>
                <a:schemeClr val="dk1"/>
              </a:buClr>
              <a:buSzPts val="3500"/>
              <a:buFont typeface="Raleway ExtraBold"/>
              <a:buNone/>
              <a:defRPr sz="3500">
                <a:solidFill>
                  <a:schemeClr val="dk1"/>
                </a:solidFill>
                <a:latin typeface="Raleway ExtraBold"/>
                <a:ea typeface="Raleway ExtraBold"/>
                <a:cs typeface="Raleway ExtraBold"/>
                <a:sym typeface="Raleway ExtraBold"/>
              </a:defRPr>
            </a:lvl8pPr>
            <a:lvl9pPr lvl="8">
              <a:spcBef>
                <a:spcPts val="0"/>
              </a:spcBef>
              <a:spcAft>
                <a:spcPts val="0"/>
              </a:spcAft>
              <a:buClr>
                <a:schemeClr val="dk1"/>
              </a:buClr>
              <a:buSzPts val="3500"/>
              <a:buFont typeface="Raleway ExtraBold"/>
              <a:buNone/>
              <a:defRPr sz="3500">
                <a:solidFill>
                  <a:schemeClr val="dk1"/>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621100" y="1152475"/>
            <a:ext cx="7901700" cy="3416400"/>
          </a:xfrm>
          <a:prstGeom prst="rect">
            <a:avLst/>
          </a:prstGeom>
          <a:noFill/>
          <a:ln>
            <a:noFill/>
          </a:ln>
        </p:spPr>
        <p:txBody>
          <a:bodyPr spcFirstLastPara="1" wrap="square" lIns="91425" tIns="91425" rIns="91425" bIns="91425" anchor="t" anchorCtr="0">
            <a:noAutofit/>
          </a:bodyPr>
          <a:lstStyle>
            <a:lvl1pPr marL="457200" lvl="0" indent="-323850">
              <a:lnSpc>
                <a:spcPct val="115000"/>
              </a:lnSpc>
              <a:spcBef>
                <a:spcPts val="0"/>
              </a:spcBef>
              <a:spcAft>
                <a:spcPts val="0"/>
              </a:spcAft>
              <a:buClr>
                <a:schemeClr val="dk1"/>
              </a:buClr>
              <a:buSzPts val="1500"/>
              <a:buFont typeface="Archivo Medium"/>
              <a:buChar char="●"/>
              <a:defRPr sz="1500">
                <a:solidFill>
                  <a:schemeClr val="dk1"/>
                </a:solidFill>
                <a:latin typeface="Archivo Medium"/>
                <a:ea typeface="Archivo Medium"/>
                <a:cs typeface="Archivo Medium"/>
                <a:sym typeface="Archivo Medium"/>
              </a:defRPr>
            </a:lvl1pPr>
            <a:lvl2pPr marL="914400" lvl="1" indent="-323850">
              <a:lnSpc>
                <a:spcPct val="115000"/>
              </a:lnSpc>
              <a:spcBef>
                <a:spcPts val="0"/>
              </a:spcBef>
              <a:spcAft>
                <a:spcPts val="0"/>
              </a:spcAft>
              <a:buClr>
                <a:schemeClr val="dk1"/>
              </a:buClr>
              <a:buSzPts val="1500"/>
              <a:buFont typeface="Archivo Medium"/>
              <a:buChar char="○"/>
              <a:defRPr sz="1500">
                <a:solidFill>
                  <a:schemeClr val="dk1"/>
                </a:solidFill>
                <a:latin typeface="Archivo Medium"/>
                <a:ea typeface="Archivo Medium"/>
                <a:cs typeface="Archivo Medium"/>
                <a:sym typeface="Archivo Medium"/>
              </a:defRPr>
            </a:lvl2pPr>
            <a:lvl3pPr marL="1371600" lvl="2" indent="-323850">
              <a:lnSpc>
                <a:spcPct val="115000"/>
              </a:lnSpc>
              <a:spcBef>
                <a:spcPts val="0"/>
              </a:spcBef>
              <a:spcAft>
                <a:spcPts val="0"/>
              </a:spcAft>
              <a:buClr>
                <a:schemeClr val="dk1"/>
              </a:buClr>
              <a:buSzPts val="1500"/>
              <a:buFont typeface="Archivo Medium"/>
              <a:buChar char="■"/>
              <a:defRPr sz="1500">
                <a:solidFill>
                  <a:schemeClr val="dk1"/>
                </a:solidFill>
                <a:latin typeface="Archivo Medium"/>
                <a:ea typeface="Archivo Medium"/>
                <a:cs typeface="Archivo Medium"/>
                <a:sym typeface="Archivo Medium"/>
              </a:defRPr>
            </a:lvl3pPr>
            <a:lvl4pPr marL="1828800" lvl="3" indent="-323850">
              <a:lnSpc>
                <a:spcPct val="115000"/>
              </a:lnSpc>
              <a:spcBef>
                <a:spcPts val="0"/>
              </a:spcBef>
              <a:spcAft>
                <a:spcPts val="0"/>
              </a:spcAft>
              <a:buClr>
                <a:schemeClr val="dk1"/>
              </a:buClr>
              <a:buSzPts val="1500"/>
              <a:buFont typeface="Archivo Medium"/>
              <a:buChar char="●"/>
              <a:defRPr sz="1500">
                <a:solidFill>
                  <a:schemeClr val="dk1"/>
                </a:solidFill>
                <a:latin typeface="Archivo Medium"/>
                <a:ea typeface="Archivo Medium"/>
                <a:cs typeface="Archivo Medium"/>
                <a:sym typeface="Archivo Medium"/>
              </a:defRPr>
            </a:lvl4pPr>
            <a:lvl5pPr marL="2286000" lvl="4" indent="-323850">
              <a:lnSpc>
                <a:spcPct val="115000"/>
              </a:lnSpc>
              <a:spcBef>
                <a:spcPts val="0"/>
              </a:spcBef>
              <a:spcAft>
                <a:spcPts val="0"/>
              </a:spcAft>
              <a:buClr>
                <a:schemeClr val="dk1"/>
              </a:buClr>
              <a:buSzPts val="1500"/>
              <a:buFont typeface="Archivo Medium"/>
              <a:buChar char="○"/>
              <a:defRPr sz="1500">
                <a:solidFill>
                  <a:schemeClr val="dk1"/>
                </a:solidFill>
                <a:latin typeface="Archivo Medium"/>
                <a:ea typeface="Archivo Medium"/>
                <a:cs typeface="Archivo Medium"/>
                <a:sym typeface="Archivo Medium"/>
              </a:defRPr>
            </a:lvl5pPr>
            <a:lvl6pPr marL="2743200" lvl="5" indent="-323850">
              <a:lnSpc>
                <a:spcPct val="115000"/>
              </a:lnSpc>
              <a:spcBef>
                <a:spcPts val="0"/>
              </a:spcBef>
              <a:spcAft>
                <a:spcPts val="0"/>
              </a:spcAft>
              <a:buClr>
                <a:schemeClr val="dk1"/>
              </a:buClr>
              <a:buSzPts val="1500"/>
              <a:buFont typeface="Archivo Medium"/>
              <a:buChar char="■"/>
              <a:defRPr sz="1500">
                <a:solidFill>
                  <a:schemeClr val="dk1"/>
                </a:solidFill>
                <a:latin typeface="Archivo Medium"/>
                <a:ea typeface="Archivo Medium"/>
                <a:cs typeface="Archivo Medium"/>
                <a:sym typeface="Archivo Medium"/>
              </a:defRPr>
            </a:lvl6pPr>
            <a:lvl7pPr marL="3200400" lvl="6" indent="-323850">
              <a:lnSpc>
                <a:spcPct val="115000"/>
              </a:lnSpc>
              <a:spcBef>
                <a:spcPts val="0"/>
              </a:spcBef>
              <a:spcAft>
                <a:spcPts val="0"/>
              </a:spcAft>
              <a:buClr>
                <a:schemeClr val="dk1"/>
              </a:buClr>
              <a:buSzPts val="1500"/>
              <a:buFont typeface="Archivo Medium"/>
              <a:buChar char="●"/>
              <a:defRPr sz="1500">
                <a:solidFill>
                  <a:schemeClr val="dk1"/>
                </a:solidFill>
                <a:latin typeface="Archivo Medium"/>
                <a:ea typeface="Archivo Medium"/>
                <a:cs typeface="Archivo Medium"/>
                <a:sym typeface="Archivo Medium"/>
              </a:defRPr>
            </a:lvl7pPr>
            <a:lvl8pPr marL="3657600" lvl="7" indent="-323850">
              <a:lnSpc>
                <a:spcPct val="115000"/>
              </a:lnSpc>
              <a:spcBef>
                <a:spcPts val="0"/>
              </a:spcBef>
              <a:spcAft>
                <a:spcPts val="0"/>
              </a:spcAft>
              <a:buClr>
                <a:schemeClr val="dk1"/>
              </a:buClr>
              <a:buSzPts val="1500"/>
              <a:buFont typeface="Archivo Medium"/>
              <a:buChar char="○"/>
              <a:defRPr sz="1500">
                <a:solidFill>
                  <a:schemeClr val="dk1"/>
                </a:solidFill>
                <a:latin typeface="Archivo Medium"/>
                <a:ea typeface="Archivo Medium"/>
                <a:cs typeface="Archivo Medium"/>
                <a:sym typeface="Archivo Medium"/>
              </a:defRPr>
            </a:lvl8pPr>
            <a:lvl9pPr marL="4114800" lvl="8" indent="-323850">
              <a:lnSpc>
                <a:spcPct val="115000"/>
              </a:lnSpc>
              <a:spcBef>
                <a:spcPts val="0"/>
              </a:spcBef>
              <a:spcAft>
                <a:spcPts val="0"/>
              </a:spcAft>
              <a:buClr>
                <a:schemeClr val="dk1"/>
              </a:buClr>
              <a:buSzPts val="1500"/>
              <a:buFont typeface="Archivo Medium"/>
              <a:buChar char="■"/>
              <a:defRPr sz="1500">
                <a:solidFill>
                  <a:schemeClr val="dk1"/>
                </a:solidFill>
                <a:latin typeface="Archivo Medium"/>
                <a:ea typeface="Archivo Medium"/>
                <a:cs typeface="Archivo Medium"/>
                <a:sym typeface="Archivo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1" r:id="rId21"/>
    <p:sldLayoutId id="2147483672" r:id="rId22"/>
    <p:sldLayoutId id="2147483674" r:id="rId23"/>
    <p:sldLayoutId id="2147483675" r:id="rId24"/>
    <p:sldLayoutId id="2147483676" r:id="rId25"/>
    <p:sldLayoutId id="2147483677" r:id="rId26"/>
    <p:sldLayoutId id="2147483678" r:id="rId27"/>
    <p:sldLayoutId id="2147483679"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1.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8" Type="http://schemas.openxmlformats.org/officeDocument/2006/relationships/hyperlink" Target="https://www.freepik.com/?utm_source=slidesgo_template&amp;utm_medium=referral-link&amp;utm_campaign=promo-slide&amp;utm_term=slidesgo&amp;utm_content=freepik" TargetMode="External"/><Relationship Id="rId3" Type="http://schemas.openxmlformats.org/officeDocument/2006/relationships/slide" Target="slide33.xml"/><Relationship Id="rId7" Type="http://schemas.openxmlformats.org/officeDocument/2006/relationships/hyperlink" Target="http://bit.ly/33VAFh3" TargetMode="External"/><Relationship Id="rId12" Type="http://schemas.openxmlformats.org/officeDocument/2006/relationships/hyperlink" Target="https://www.videvo.net/?utm_source=slidesgo_template&amp;utm_medium=referral-link&amp;utm_campaign=sg_resources&amp;utm_content=videvo"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hyperlink" Target="http://bit.ly/30B07Gq" TargetMode="External"/><Relationship Id="rId11" Type="http://schemas.openxmlformats.org/officeDocument/2006/relationships/hyperlink" Target="https://wepik.com/?utm_source=slidesgo_template&amp;utm_medium=referral-link&amp;utm_campaign=promo-slide&amp;utm_term=slidesgo&amp;utm_content=wepik" TargetMode="External"/><Relationship Id="rId5" Type="http://schemas.openxmlformats.org/officeDocument/2006/relationships/hyperlink" Target="http://bit.ly/2Tynxth" TargetMode="External"/><Relationship Id="rId10" Type="http://schemas.openxmlformats.org/officeDocument/2006/relationships/hyperlink" Target="https://storyset.com/?utm_source=slidesgo_template&amp;utm_medium=referral-link&amp;utm_campaign=promo-slide&amp;utm_term=slidesgo&amp;utm_content=storyset" TargetMode="External"/><Relationship Id="rId4" Type="http://schemas.openxmlformats.org/officeDocument/2006/relationships/slide" Target="slide16.xml"/><Relationship Id="rId9" Type="http://schemas.openxmlformats.org/officeDocument/2006/relationships/hyperlink" Target="https://www.flaticon.com/?utm_source=slidesgo_template&amp;utm_medium=referral-link&amp;utm_campaign=promo-slide&amp;utm_term=slidesgo&amp;utm_content=flaticon"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9.xml"/><Relationship Id="rId1" Type="http://schemas.openxmlformats.org/officeDocument/2006/relationships/slideLayout" Target="../slideLayouts/slideLayout22.xml"/><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s://www.freepik.com/free-vector/flat-charity-event-twitter-header_26113133.htm/?utm_source=slidesgo_template&amp;utm_medium=referral-link&amp;utm_campaign=sg_resources&amp;utm_content=freepik" TargetMode="External"/><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7"/>
          <p:cNvSpPr txBox="1">
            <a:spLocks noGrp="1"/>
          </p:cNvSpPr>
          <p:nvPr>
            <p:ph type="ctrTitle"/>
          </p:nvPr>
        </p:nvSpPr>
        <p:spPr>
          <a:xfrm>
            <a:off x="621100" y="54185"/>
            <a:ext cx="4408200" cy="2743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pt-BR" sz="3200" dirty="0"/>
              <a:t>PROJETO INTERDISCIPLINAR: SISTEMA EMPRESARIAL WEB</a:t>
            </a:r>
            <a:br>
              <a:rPr lang="pt-BR" sz="3600" dirty="0"/>
            </a:br>
            <a:r>
              <a:rPr lang="pt-BR" sz="2000" dirty="0">
                <a:highlight>
                  <a:schemeClr val="accent5"/>
                </a:highlight>
              </a:rPr>
              <a:t>DoaMais</a:t>
            </a:r>
            <a:endParaRPr lang="pt-BR" sz="2400" dirty="0"/>
          </a:p>
        </p:txBody>
      </p:sp>
      <p:sp>
        <p:nvSpPr>
          <p:cNvPr id="503" name="Google Shape;503;p37"/>
          <p:cNvSpPr txBox="1">
            <a:spLocks noGrp="1"/>
          </p:cNvSpPr>
          <p:nvPr>
            <p:ph type="subTitle" idx="1"/>
          </p:nvPr>
        </p:nvSpPr>
        <p:spPr>
          <a:xfrm>
            <a:off x="621100" y="2721681"/>
            <a:ext cx="5041500" cy="41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Grupo Charge Back</a:t>
            </a:r>
          </a:p>
          <a:p>
            <a:pPr marL="0" lvl="0" indent="0" algn="l" rtl="0">
              <a:spcBef>
                <a:spcPts val="0"/>
              </a:spcBef>
              <a:spcAft>
                <a:spcPts val="0"/>
              </a:spcAft>
              <a:buNone/>
            </a:pPr>
            <a:endParaRPr lang="en" dirty="0"/>
          </a:p>
          <a:p>
            <a:pPr marL="0" indent="0"/>
            <a:r>
              <a:rPr lang="pt-BR" dirty="0"/>
              <a:t>Daniel Baptista</a:t>
            </a:r>
          </a:p>
          <a:p>
            <a:pPr marL="0" indent="0"/>
            <a:r>
              <a:rPr lang="pt-BR" dirty="0"/>
              <a:t>Fábio Spindola</a:t>
            </a:r>
          </a:p>
          <a:p>
            <a:pPr marL="0" indent="0"/>
            <a:r>
              <a:rPr lang="pt-BR" dirty="0"/>
              <a:t>Fabrício Nascimento</a:t>
            </a:r>
          </a:p>
          <a:p>
            <a:pPr marL="0" indent="0"/>
            <a:r>
              <a:rPr lang="pt-BR" dirty="0"/>
              <a:t>Leonardo Mouzinho</a:t>
            </a:r>
            <a:endParaRPr dirty="0"/>
          </a:p>
        </p:txBody>
      </p:sp>
      <p:grpSp>
        <p:nvGrpSpPr>
          <p:cNvPr id="504" name="Google Shape;504;p37"/>
          <p:cNvGrpSpPr/>
          <p:nvPr/>
        </p:nvGrpSpPr>
        <p:grpSpPr>
          <a:xfrm>
            <a:off x="5225750" y="2361129"/>
            <a:ext cx="3143926" cy="2426292"/>
            <a:chOff x="5570475" y="2196379"/>
            <a:chExt cx="3143926" cy="2426292"/>
          </a:xfrm>
        </p:grpSpPr>
        <p:sp>
          <p:nvSpPr>
            <p:cNvPr id="505" name="Google Shape;505;p37"/>
            <p:cNvSpPr/>
            <p:nvPr/>
          </p:nvSpPr>
          <p:spPr>
            <a:xfrm>
              <a:off x="5725562" y="2196379"/>
              <a:ext cx="2832872" cy="1512194"/>
            </a:xfrm>
            <a:custGeom>
              <a:avLst/>
              <a:gdLst/>
              <a:ahLst/>
              <a:cxnLst/>
              <a:rect l="l" t="t" r="r" b="b"/>
              <a:pathLst>
                <a:path w="16038" h="8561" extrusionOk="0">
                  <a:moveTo>
                    <a:pt x="2716" y="1"/>
                  </a:moveTo>
                  <a:lnTo>
                    <a:pt x="13104" y="39"/>
                  </a:lnTo>
                  <a:lnTo>
                    <a:pt x="16038" y="817"/>
                  </a:lnTo>
                  <a:cubicBezTo>
                    <a:pt x="16038" y="817"/>
                    <a:pt x="15245" y="1411"/>
                    <a:pt x="15050" y="2944"/>
                  </a:cubicBezTo>
                  <a:cubicBezTo>
                    <a:pt x="14789" y="4990"/>
                    <a:pt x="15098" y="8143"/>
                    <a:pt x="14998" y="8295"/>
                  </a:cubicBezTo>
                  <a:cubicBezTo>
                    <a:pt x="14818" y="8560"/>
                    <a:pt x="1306" y="8546"/>
                    <a:pt x="1306" y="8546"/>
                  </a:cubicBezTo>
                  <a:lnTo>
                    <a:pt x="993" y="2944"/>
                  </a:lnTo>
                  <a:lnTo>
                    <a:pt x="1" y="81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5900784" y="2510087"/>
              <a:ext cx="2531886" cy="1525441"/>
            </a:xfrm>
            <a:custGeom>
              <a:avLst/>
              <a:gdLst/>
              <a:ahLst/>
              <a:cxnLst/>
              <a:rect l="l" t="t" r="r" b="b"/>
              <a:pathLst>
                <a:path w="14334" h="8636" extrusionOk="0">
                  <a:moveTo>
                    <a:pt x="1" y="0"/>
                  </a:moveTo>
                  <a:lnTo>
                    <a:pt x="14025" y="0"/>
                  </a:lnTo>
                  <a:cubicBezTo>
                    <a:pt x="14025" y="0"/>
                    <a:pt x="14334" y="8161"/>
                    <a:pt x="14153" y="8427"/>
                  </a:cubicBezTo>
                  <a:cubicBezTo>
                    <a:pt x="13057" y="8636"/>
                    <a:pt x="1" y="8465"/>
                    <a:pt x="1" y="846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a:off x="6757822" y="2773453"/>
              <a:ext cx="786732" cy="786743"/>
            </a:xfrm>
            <a:custGeom>
              <a:avLst/>
              <a:gdLst/>
              <a:ahLst/>
              <a:cxnLst/>
              <a:rect l="l" t="t" r="r" b="b"/>
              <a:pathLst>
                <a:path w="4454" h="4454" extrusionOk="0">
                  <a:moveTo>
                    <a:pt x="4454" y="2227"/>
                  </a:moveTo>
                  <a:cubicBezTo>
                    <a:pt x="4454" y="3456"/>
                    <a:pt x="3457" y="4453"/>
                    <a:pt x="2227" y="4453"/>
                  </a:cubicBezTo>
                  <a:cubicBezTo>
                    <a:pt x="998" y="4453"/>
                    <a:pt x="1" y="3456"/>
                    <a:pt x="1" y="2227"/>
                  </a:cubicBezTo>
                  <a:cubicBezTo>
                    <a:pt x="1" y="997"/>
                    <a:pt x="998" y="0"/>
                    <a:pt x="2227" y="0"/>
                  </a:cubicBezTo>
                  <a:cubicBezTo>
                    <a:pt x="3457" y="0"/>
                    <a:pt x="4454" y="997"/>
                    <a:pt x="4454" y="22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p:nvPr/>
          </p:nvSpPr>
          <p:spPr>
            <a:xfrm>
              <a:off x="6886237" y="2891624"/>
              <a:ext cx="631647" cy="526026"/>
            </a:xfrm>
            <a:custGeom>
              <a:avLst/>
              <a:gdLst/>
              <a:ahLst/>
              <a:cxnLst/>
              <a:rect l="l" t="t" r="r" b="b"/>
              <a:pathLst>
                <a:path w="3576" h="2978" extrusionOk="0">
                  <a:moveTo>
                    <a:pt x="1543" y="2977"/>
                  </a:moveTo>
                  <a:cubicBezTo>
                    <a:pt x="1543" y="2977"/>
                    <a:pt x="0" y="1980"/>
                    <a:pt x="100" y="1045"/>
                  </a:cubicBezTo>
                  <a:cubicBezTo>
                    <a:pt x="195" y="114"/>
                    <a:pt x="1363" y="451"/>
                    <a:pt x="1510" y="1007"/>
                  </a:cubicBezTo>
                  <a:cubicBezTo>
                    <a:pt x="1510" y="1007"/>
                    <a:pt x="2056" y="0"/>
                    <a:pt x="2711" y="660"/>
                  </a:cubicBezTo>
                  <a:cubicBezTo>
                    <a:pt x="3575" y="1539"/>
                    <a:pt x="1543" y="2977"/>
                    <a:pt x="1543" y="297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5726445" y="2340692"/>
              <a:ext cx="2832872" cy="375885"/>
            </a:xfrm>
            <a:custGeom>
              <a:avLst/>
              <a:gdLst/>
              <a:ahLst/>
              <a:cxnLst/>
              <a:rect l="l" t="t" r="r" b="b"/>
              <a:pathLst>
                <a:path w="16038" h="2128" extrusionOk="0">
                  <a:moveTo>
                    <a:pt x="0" y="0"/>
                  </a:moveTo>
                  <a:lnTo>
                    <a:pt x="16037" y="0"/>
                  </a:lnTo>
                  <a:lnTo>
                    <a:pt x="16037" y="2127"/>
                  </a:lnTo>
                  <a:lnTo>
                    <a:pt x="0" y="212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6673214" y="2252550"/>
              <a:ext cx="938462" cy="44689"/>
            </a:xfrm>
            <a:custGeom>
              <a:avLst/>
              <a:gdLst/>
              <a:ahLst/>
              <a:cxnLst/>
              <a:rect l="l" t="t" r="r" b="b"/>
              <a:pathLst>
                <a:path w="5313" h="253" extrusionOk="0">
                  <a:moveTo>
                    <a:pt x="5313" y="253"/>
                  </a:moveTo>
                  <a:lnTo>
                    <a:pt x="0" y="253"/>
                  </a:lnTo>
                  <a:lnTo>
                    <a:pt x="580" y="1"/>
                  </a:lnTo>
                  <a:lnTo>
                    <a:pt x="46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5570475" y="3902873"/>
              <a:ext cx="3143926" cy="719798"/>
            </a:xfrm>
            <a:custGeom>
              <a:avLst/>
              <a:gdLst/>
              <a:ahLst/>
              <a:cxnLst/>
              <a:rect l="l" t="t" r="r" b="b"/>
              <a:pathLst>
                <a:path w="17799" h="4075" extrusionOk="0">
                  <a:moveTo>
                    <a:pt x="17799" y="4074"/>
                  </a:moveTo>
                  <a:lnTo>
                    <a:pt x="0" y="4074"/>
                  </a:lnTo>
                  <a:lnTo>
                    <a:pt x="1173" y="2038"/>
                  </a:lnTo>
                  <a:lnTo>
                    <a:pt x="0" y="1"/>
                  </a:lnTo>
                  <a:lnTo>
                    <a:pt x="17799" y="1"/>
                  </a:lnTo>
                  <a:lnTo>
                    <a:pt x="16935" y="203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5655195" y="2406492"/>
              <a:ext cx="2832872" cy="375885"/>
            </a:xfrm>
            <a:custGeom>
              <a:avLst/>
              <a:gdLst/>
              <a:ahLst/>
              <a:cxnLst/>
              <a:rect l="l" t="t" r="r" b="b"/>
              <a:pathLst>
                <a:path w="16038" h="2128" extrusionOk="0">
                  <a:moveTo>
                    <a:pt x="0" y="0"/>
                  </a:moveTo>
                  <a:lnTo>
                    <a:pt x="16037" y="0"/>
                  </a:lnTo>
                  <a:lnTo>
                    <a:pt x="16037" y="2127"/>
                  </a:lnTo>
                  <a:lnTo>
                    <a:pt x="0" y="2127"/>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5"/>
        <p:cNvGrpSpPr/>
        <p:nvPr/>
      </p:nvGrpSpPr>
      <p:grpSpPr>
        <a:xfrm>
          <a:off x="0" y="0"/>
          <a:ext cx="0" cy="0"/>
          <a:chOff x="0" y="0"/>
          <a:chExt cx="0" cy="0"/>
        </a:xfrm>
      </p:grpSpPr>
      <p:sp>
        <p:nvSpPr>
          <p:cNvPr id="1216" name="Google Shape;1216;p60"/>
          <p:cNvSpPr txBox="1">
            <a:spLocks noGrp="1"/>
          </p:cNvSpPr>
          <p:nvPr>
            <p:ph type="title"/>
          </p:nvPr>
        </p:nvSpPr>
        <p:spPr>
          <a:xfrm>
            <a:off x="2506235" y="2764875"/>
            <a:ext cx="40524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ONG</a:t>
            </a:r>
            <a:endParaRPr dirty="0"/>
          </a:p>
        </p:txBody>
      </p:sp>
      <p:sp>
        <p:nvSpPr>
          <p:cNvPr id="1217" name="Google Shape;1217;p60"/>
          <p:cNvSpPr txBox="1">
            <a:spLocks noGrp="1"/>
          </p:cNvSpPr>
          <p:nvPr>
            <p:ph type="subTitle" idx="1"/>
          </p:nvPr>
        </p:nvSpPr>
        <p:spPr>
          <a:xfrm>
            <a:off x="2506235" y="3487875"/>
            <a:ext cx="4052400" cy="355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Ong </a:t>
            </a:r>
            <a:r>
              <a:rPr lang="en-US" dirty="0" err="1"/>
              <a:t>parceira</a:t>
            </a:r>
            <a:endParaRPr lang="en-US" dirty="0"/>
          </a:p>
        </p:txBody>
      </p:sp>
      <p:sp>
        <p:nvSpPr>
          <p:cNvPr id="1218" name="Google Shape;1218;p60"/>
          <p:cNvSpPr/>
          <p:nvPr/>
        </p:nvSpPr>
        <p:spPr>
          <a:xfrm>
            <a:off x="3801935" y="1331947"/>
            <a:ext cx="1461000" cy="1461000"/>
          </a:xfrm>
          <a:prstGeom prst="ellipse">
            <a:avLst/>
          </a:prstGeom>
          <a:solidFill>
            <a:srgbClr val="FFE66A">
              <a:alpha val="744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19" name="Google Shape;1219;p60"/>
          <p:cNvSpPr/>
          <p:nvPr/>
        </p:nvSpPr>
        <p:spPr>
          <a:xfrm>
            <a:off x="3801935" y="1272900"/>
            <a:ext cx="1461000" cy="1461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20" name="Google Shape;1220;p60"/>
          <p:cNvSpPr txBox="1">
            <a:spLocks noGrp="1"/>
          </p:cNvSpPr>
          <p:nvPr>
            <p:ph type="title" idx="2"/>
          </p:nvPr>
        </p:nvSpPr>
        <p:spPr>
          <a:xfrm>
            <a:off x="3691985" y="1529350"/>
            <a:ext cx="1680900" cy="106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1221" name="Google Shape;1221;p60"/>
          <p:cNvGrpSpPr/>
          <p:nvPr/>
        </p:nvGrpSpPr>
        <p:grpSpPr>
          <a:xfrm>
            <a:off x="1907025" y="342075"/>
            <a:ext cx="1030701" cy="989875"/>
            <a:chOff x="1096425" y="3707425"/>
            <a:chExt cx="1030701" cy="989875"/>
          </a:xfrm>
        </p:grpSpPr>
        <p:sp>
          <p:nvSpPr>
            <p:cNvPr id="1222" name="Google Shape;1222;p60"/>
            <p:cNvSpPr/>
            <p:nvPr/>
          </p:nvSpPr>
          <p:spPr>
            <a:xfrm>
              <a:off x="1387701" y="3986395"/>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60"/>
            <p:cNvSpPr/>
            <p:nvPr/>
          </p:nvSpPr>
          <p:spPr>
            <a:xfrm>
              <a:off x="1837998" y="3960217"/>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60"/>
            <p:cNvSpPr/>
            <p:nvPr/>
          </p:nvSpPr>
          <p:spPr>
            <a:xfrm>
              <a:off x="1602007" y="4207344"/>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60"/>
            <p:cNvSpPr/>
            <p:nvPr/>
          </p:nvSpPr>
          <p:spPr>
            <a:xfrm>
              <a:off x="1664130" y="4549219"/>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60"/>
            <p:cNvSpPr/>
            <p:nvPr/>
          </p:nvSpPr>
          <p:spPr>
            <a:xfrm>
              <a:off x="1998776" y="4304437"/>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60"/>
            <p:cNvSpPr/>
            <p:nvPr/>
          </p:nvSpPr>
          <p:spPr>
            <a:xfrm>
              <a:off x="1288070" y="4390980"/>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60"/>
            <p:cNvSpPr/>
            <p:nvPr/>
          </p:nvSpPr>
          <p:spPr>
            <a:xfrm>
              <a:off x="1096425" y="4093255"/>
              <a:ext cx="149644" cy="120145"/>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60"/>
            <p:cNvSpPr/>
            <p:nvPr/>
          </p:nvSpPr>
          <p:spPr>
            <a:xfrm>
              <a:off x="1219109" y="3828351"/>
              <a:ext cx="173282" cy="108033"/>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60"/>
            <p:cNvSpPr/>
            <p:nvPr/>
          </p:nvSpPr>
          <p:spPr>
            <a:xfrm>
              <a:off x="1582081" y="3707425"/>
              <a:ext cx="219973" cy="131671"/>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sp>
        <p:nvSpPr>
          <p:cNvPr id="1055" name="Google Shape;1055;p52"/>
          <p:cNvSpPr txBox="1">
            <a:spLocks noGrp="1"/>
          </p:cNvSpPr>
          <p:nvPr>
            <p:ph type="title"/>
          </p:nvPr>
        </p:nvSpPr>
        <p:spPr>
          <a:xfrm>
            <a:off x="4696312" y="941675"/>
            <a:ext cx="3680100" cy="219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BR" dirty="0"/>
              <a:t>ASSOCIAÇÃO DE MULHERES UNIDAS VENCEREMOS</a:t>
            </a:r>
            <a:endParaRPr dirty="0">
              <a:highlight>
                <a:schemeClr val="accent5"/>
              </a:highlight>
            </a:endParaRPr>
          </a:p>
        </p:txBody>
      </p:sp>
      <p:sp>
        <p:nvSpPr>
          <p:cNvPr id="1056" name="Google Shape;1056;p52"/>
          <p:cNvSpPr txBox="1">
            <a:spLocks noGrp="1"/>
          </p:cNvSpPr>
          <p:nvPr>
            <p:ph type="subTitle" idx="1"/>
          </p:nvPr>
        </p:nvSpPr>
        <p:spPr>
          <a:xfrm>
            <a:off x="4696300" y="3139175"/>
            <a:ext cx="3680100" cy="10035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pt-BR" dirty="0"/>
              <a:t>A AMUV tem como objetivo principal oferecer apoio e assistência a diversos grupos vulneráveis, com foco especial nas mulheres.</a:t>
            </a:r>
            <a:endParaRPr dirty="0"/>
          </a:p>
        </p:txBody>
      </p:sp>
      <p:sp>
        <p:nvSpPr>
          <p:cNvPr id="1057" name="Google Shape;1057;p52"/>
          <p:cNvSpPr/>
          <p:nvPr/>
        </p:nvSpPr>
        <p:spPr>
          <a:xfrm>
            <a:off x="621100" y="744938"/>
            <a:ext cx="2970900" cy="2970900"/>
          </a:xfrm>
          <a:prstGeom prst="ellipse">
            <a:avLst/>
          </a:prstGeom>
          <a:solidFill>
            <a:srgbClr val="FFE66A">
              <a:alpha val="7440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057;p52">
            <a:extLst>
              <a:ext uri="{FF2B5EF4-FFF2-40B4-BE49-F238E27FC236}">
                <a16:creationId xmlns:a16="http://schemas.microsoft.com/office/drawing/2014/main" id="{D18F6691-D856-400F-C26F-95C0077E9BDE}"/>
              </a:ext>
            </a:extLst>
          </p:cNvPr>
          <p:cNvSpPr/>
          <p:nvPr/>
        </p:nvSpPr>
        <p:spPr>
          <a:xfrm>
            <a:off x="1032287" y="1132162"/>
            <a:ext cx="3398644" cy="3226787"/>
          </a:xfrm>
          <a:prstGeom prst="ellipse">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descr="A group of women in different colors&#10;&#10;Description automatically generated">
            <a:extLst>
              <a:ext uri="{FF2B5EF4-FFF2-40B4-BE49-F238E27FC236}">
                <a16:creationId xmlns:a16="http://schemas.microsoft.com/office/drawing/2014/main" id="{1B107BE1-E73A-0B5F-79B7-11FCD8CE72B2}"/>
              </a:ext>
            </a:extLst>
          </p:cNvPr>
          <p:cNvPicPr>
            <a:picLocks noChangeAspect="1"/>
          </p:cNvPicPr>
          <p:nvPr/>
        </p:nvPicPr>
        <p:blipFill>
          <a:blip r:embed="rId3"/>
          <a:stretch>
            <a:fillRect/>
          </a:stretch>
        </p:blipFill>
        <p:spPr>
          <a:xfrm>
            <a:off x="1402665" y="1882589"/>
            <a:ext cx="2741479" cy="172593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5"/>
        <p:cNvGrpSpPr/>
        <p:nvPr/>
      </p:nvGrpSpPr>
      <p:grpSpPr>
        <a:xfrm>
          <a:off x="0" y="0"/>
          <a:ext cx="0" cy="0"/>
          <a:chOff x="0" y="0"/>
          <a:chExt cx="0" cy="0"/>
        </a:xfrm>
      </p:grpSpPr>
      <p:sp>
        <p:nvSpPr>
          <p:cNvPr id="1216" name="Google Shape;1216;p60"/>
          <p:cNvSpPr txBox="1">
            <a:spLocks noGrp="1"/>
          </p:cNvSpPr>
          <p:nvPr>
            <p:ph type="title"/>
          </p:nvPr>
        </p:nvSpPr>
        <p:spPr>
          <a:xfrm>
            <a:off x="2506235" y="2764875"/>
            <a:ext cx="40524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 SITE</a:t>
            </a:r>
            <a:endParaRPr dirty="0"/>
          </a:p>
        </p:txBody>
      </p:sp>
      <p:sp>
        <p:nvSpPr>
          <p:cNvPr id="1217" name="Google Shape;1217;p60"/>
          <p:cNvSpPr txBox="1">
            <a:spLocks noGrp="1"/>
          </p:cNvSpPr>
          <p:nvPr>
            <p:ph type="subTitle" idx="1"/>
          </p:nvPr>
        </p:nvSpPr>
        <p:spPr>
          <a:xfrm>
            <a:off x="2506235" y="3487875"/>
            <a:ext cx="4052400" cy="355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err="1"/>
              <a:t>Elementos</a:t>
            </a:r>
            <a:r>
              <a:rPr lang="en-US" dirty="0"/>
              <a:t> do site</a:t>
            </a:r>
          </a:p>
        </p:txBody>
      </p:sp>
      <p:sp>
        <p:nvSpPr>
          <p:cNvPr id="1218" name="Google Shape;1218;p60"/>
          <p:cNvSpPr/>
          <p:nvPr/>
        </p:nvSpPr>
        <p:spPr>
          <a:xfrm>
            <a:off x="3801935" y="1331947"/>
            <a:ext cx="1461000" cy="1461000"/>
          </a:xfrm>
          <a:prstGeom prst="ellipse">
            <a:avLst/>
          </a:prstGeom>
          <a:solidFill>
            <a:srgbClr val="FFE66A">
              <a:alpha val="744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19" name="Google Shape;1219;p60"/>
          <p:cNvSpPr/>
          <p:nvPr/>
        </p:nvSpPr>
        <p:spPr>
          <a:xfrm>
            <a:off x="3801935" y="1272900"/>
            <a:ext cx="1461000" cy="1461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20" name="Google Shape;1220;p60"/>
          <p:cNvSpPr txBox="1">
            <a:spLocks noGrp="1"/>
          </p:cNvSpPr>
          <p:nvPr>
            <p:ph type="title" idx="2"/>
          </p:nvPr>
        </p:nvSpPr>
        <p:spPr>
          <a:xfrm>
            <a:off x="3691985" y="1529350"/>
            <a:ext cx="1680900" cy="106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1221" name="Google Shape;1221;p60"/>
          <p:cNvGrpSpPr/>
          <p:nvPr/>
        </p:nvGrpSpPr>
        <p:grpSpPr>
          <a:xfrm>
            <a:off x="1907025" y="342075"/>
            <a:ext cx="1030701" cy="989875"/>
            <a:chOff x="1096425" y="3707425"/>
            <a:chExt cx="1030701" cy="989875"/>
          </a:xfrm>
        </p:grpSpPr>
        <p:sp>
          <p:nvSpPr>
            <p:cNvPr id="1222" name="Google Shape;1222;p60"/>
            <p:cNvSpPr/>
            <p:nvPr/>
          </p:nvSpPr>
          <p:spPr>
            <a:xfrm>
              <a:off x="1387701" y="3986395"/>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60"/>
            <p:cNvSpPr/>
            <p:nvPr/>
          </p:nvSpPr>
          <p:spPr>
            <a:xfrm>
              <a:off x="1837998" y="3960217"/>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60"/>
            <p:cNvSpPr/>
            <p:nvPr/>
          </p:nvSpPr>
          <p:spPr>
            <a:xfrm>
              <a:off x="1602007" y="4207344"/>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60"/>
            <p:cNvSpPr/>
            <p:nvPr/>
          </p:nvSpPr>
          <p:spPr>
            <a:xfrm>
              <a:off x="1664130" y="4549219"/>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60"/>
            <p:cNvSpPr/>
            <p:nvPr/>
          </p:nvSpPr>
          <p:spPr>
            <a:xfrm>
              <a:off x="1998776" y="4304437"/>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60"/>
            <p:cNvSpPr/>
            <p:nvPr/>
          </p:nvSpPr>
          <p:spPr>
            <a:xfrm>
              <a:off x="1288070" y="4390980"/>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60"/>
            <p:cNvSpPr/>
            <p:nvPr/>
          </p:nvSpPr>
          <p:spPr>
            <a:xfrm>
              <a:off x="1096425" y="4093255"/>
              <a:ext cx="149644" cy="120145"/>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60"/>
            <p:cNvSpPr/>
            <p:nvPr/>
          </p:nvSpPr>
          <p:spPr>
            <a:xfrm>
              <a:off x="1219109" y="3828351"/>
              <a:ext cx="173282" cy="108033"/>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60"/>
            <p:cNvSpPr/>
            <p:nvPr/>
          </p:nvSpPr>
          <p:spPr>
            <a:xfrm>
              <a:off x="1582081" y="3707425"/>
              <a:ext cx="219973" cy="131671"/>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5024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5"/>
        <p:cNvGrpSpPr/>
        <p:nvPr/>
      </p:nvGrpSpPr>
      <p:grpSpPr>
        <a:xfrm>
          <a:off x="0" y="0"/>
          <a:ext cx="0" cy="0"/>
          <a:chOff x="0" y="0"/>
          <a:chExt cx="0" cy="0"/>
        </a:xfrm>
      </p:grpSpPr>
      <p:grpSp>
        <p:nvGrpSpPr>
          <p:cNvPr id="1174" name="Google Shape;1174;p58"/>
          <p:cNvGrpSpPr/>
          <p:nvPr/>
        </p:nvGrpSpPr>
        <p:grpSpPr>
          <a:xfrm>
            <a:off x="3995023" y="4070833"/>
            <a:ext cx="1030701" cy="989875"/>
            <a:chOff x="1096425" y="3707425"/>
            <a:chExt cx="1030701" cy="989875"/>
          </a:xfrm>
        </p:grpSpPr>
        <p:sp>
          <p:nvSpPr>
            <p:cNvPr id="1175" name="Google Shape;1175;p58"/>
            <p:cNvSpPr/>
            <p:nvPr/>
          </p:nvSpPr>
          <p:spPr>
            <a:xfrm>
              <a:off x="1387701" y="3986395"/>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8"/>
            <p:cNvSpPr/>
            <p:nvPr/>
          </p:nvSpPr>
          <p:spPr>
            <a:xfrm>
              <a:off x="1837998" y="3960217"/>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8"/>
            <p:cNvSpPr/>
            <p:nvPr/>
          </p:nvSpPr>
          <p:spPr>
            <a:xfrm>
              <a:off x="1602007" y="4207344"/>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8"/>
            <p:cNvSpPr/>
            <p:nvPr/>
          </p:nvSpPr>
          <p:spPr>
            <a:xfrm>
              <a:off x="1664130" y="4549219"/>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8"/>
            <p:cNvSpPr/>
            <p:nvPr/>
          </p:nvSpPr>
          <p:spPr>
            <a:xfrm>
              <a:off x="1998776" y="4304437"/>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8"/>
            <p:cNvSpPr/>
            <p:nvPr/>
          </p:nvSpPr>
          <p:spPr>
            <a:xfrm>
              <a:off x="1288070" y="4390980"/>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8"/>
            <p:cNvSpPr/>
            <p:nvPr/>
          </p:nvSpPr>
          <p:spPr>
            <a:xfrm>
              <a:off x="1096425" y="4093255"/>
              <a:ext cx="149644" cy="120145"/>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8"/>
            <p:cNvSpPr/>
            <p:nvPr/>
          </p:nvSpPr>
          <p:spPr>
            <a:xfrm>
              <a:off x="1219109" y="3828351"/>
              <a:ext cx="173282" cy="108033"/>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8"/>
            <p:cNvSpPr/>
            <p:nvPr/>
          </p:nvSpPr>
          <p:spPr>
            <a:xfrm>
              <a:off x="1582081" y="3707425"/>
              <a:ext cx="219973" cy="131671"/>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roup 19">
            <a:extLst>
              <a:ext uri="{FF2B5EF4-FFF2-40B4-BE49-F238E27FC236}">
                <a16:creationId xmlns:a16="http://schemas.microsoft.com/office/drawing/2014/main" id="{DC048AA3-078B-49CE-9938-049971BC1C27}"/>
              </a:ext>
            </a:extLst>
          </p:cNvPr>
          <p:cNvGrpSpPr/>
          <p:nvPr/>
        </p:nvGrpSpPr>
        <p:grpSpPr>
          <a:xfrm>
            <a:off x="130995" y="1816690"/>
            <a:ext cx="5807127" cy="1901156"/>
            <a:chOff x="375195" y="1003225"/>
            <a:chExt cx="9467167" cy="3234267"/>
          </a:xfrm>
        </p:grpSpPr>
        <p:grpSp>
          <p:nvGrpSpPr>
            <p:cNvPr id="1166" name="Google Shape;1166;p58"/>
            <p:cNvGrpSpPr/>
            <p:nvPr/>
          </p:nvGrpSpPr>
          <p:grpSpPr>
            <a:xfrm>
              <a:off x="375195" y="1500648"/>
              <a:ext cx="3356700" cy="2225052"/>
              <a:chOff x="936225" y="1500648"/>
              <a:chExt cx="3356700" cy="2225052"/>
            </a:xfrm>
          </p:grpSpPr>
          <p:sp>
            <p:nvSpPr>
              <p:cNvPr id="1167" name="Google Shape;1167;p58"/>
              <p:cNvSpPr/>
              <p:nvPr/>
            </p:nvSpPr>
            <p:spPr>
              <a:xfrm>
                <a:off x="936225" y="1539000"/>
                <a:ext cx="3356700" cy="2186700"/>
              </a:xfrm>
              <a:prstGeom prst="roundRect">
                <a:avLst>
                  <a:gd name="adj" fmla="val 441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8"/>
              <p:cNvSpPr/>
              <p:nvPr/>
            </p:nvSpPr>
            <p:spPr>
              <a:xfrm rot="-5400000">
                <a:off x="4064968" y="2540559"/>
                <a:ext cx="166944" cy="172032"/>
              </a:xfrm>
              <a:custGeom>
                <a:avLst/>
                <a:gdLst/>
                <a:ahLst/>
                <a:cxnLst/>
                <a:rect l="l" t="t" r="r" b="b"/>
                <a:pathLst>
                  <a:path w="6750" h="6751" extrusionOk="0">
                    <a:moveTo>
                      <a:pt x="3375" y="1"/>
                    </a:moveTo>
                    <a:cubicBezTo>
                      <a:pt x="1507" y="1"/>
                      <a:pt x="1" y="1508"/>
                      <a:pt x="1" y="3375"/>
                    </a:cubicBezTo>
                    <a:cubicBezTo>
                      <a:pt x="1" y="5243"/>
                      <a:pt x="1507" y="6750"/>
                      <a:pt x="3375" y="6750"/>
                    </a:cubicBezTo>
                    <a:cubicBezTo>
                      <a:pt x="5243" y="6750"/>
                      <a:pt x="6750" y="5243"/>
                      <a:pt x="6750" y="3375"/>
                    </a:cubicBezTo>
                    <a:cubicBezTo>
                      <a:pt x="6750" y="1508"/>
                      <a:pt x="5243" y="1"/>
                      <a:pt x="3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8"/>
              <p:cNvSpPr/>
              <p:nvPr/>
            </p:nvSpPr>
            <p:spPr>
              <a:xfrm rot="-5400000">
                <a:off x="1412138" y="1467092"/>
                <a:ext cx="38360" cy="105472"/>
              </a:xfrm>
              <a:custGeom>
                <a:avLst/>
                <a:gdLst/>
                <a:ahLst/>
                <a:cxnLst/>
                <a:rect l="l" t="t" r="r" b="b"/>
                <a:pathLst>
                  <a:path w="1551" h="4139" extrusionOk="0">
                    <a:moveTo>
                      <a:pt x="659" y="0"/>
                    </a:moveTo>
                    <a:cubicBezTo>
                      <a:pt x="298" y="0"/>
                      <a:pt x="1" y="297"/>
                      <a:pt x="1" y="658"/>
                    </a:cubicBezTo>
                    <a:lnTo>
                      <a:pt x="1" y="3481"/>
                    </a:lnTo>
                    <a:cubicBezTo>
                      <a:pt x="1" y="3842"/>
                      <a:pt x="298" y="4139"/>
                      <a:pt x="659" y="4139"/>
                    </a:cubicBezTo>
                    <a:lnTo>
                      <a:pt x="892" y="4139"/>
                    </a:lnTo>
                    <a:cubicBezTo>
                      <a:pt x="1253" y="4139"/>
                      <a:pt x="1550" y="3842"/>
                      <a:pt x="1550" y="3481"/>
                    </a:cubicBezTo>
                    <a:lnTo>
                      <a:pt x="1550" y="658"/>
                    </a:lnTo>
                    <a:cubicBezTo>
                      <a:pt x="1550" y="297"/>
                      <a:pt x="1253" y="0"/>
                      <a:pt x="8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8"/>
              <p:cNvSpPr/>
              <p:nvPr/>
            </p:nvSpPr>
            <p:spPr>
              <a:xfrm rot="-5400000">
                <a:off x="1562769" y="1467347"/>
                <a:ext cx="38360" cy="104962"/>
              </a:xfrm>
              <a:custGeom>
                <a:avLst/>
                <a:gdLst/>
                <a:ahLst/>
                <a:cxnLst/>
                <a:rect l="l" t="t" r="r" b="b"/>
                <a:pathLst>
                  <a:path w="1551" h="4119" extrusionOk="0">
                    <a:moveTo>
                      <a:pt x="659" y="1"/>
                    </a:moveTo>
                    <a:cubicBezTo>
                      <a:pt x="298" y="1"/>
                      <a:pt x="1" y="298"/>
                      <a:pt x="1" y="659"/>
                    </a:cubicBezTo>
                    <a:lnTo>
                      <a:pt x="1" y="3481"/>
                    </a:lnTo>
                    <a:cubicBezTo>
                      <a:pt x="1" y="3842"/>
                      <a:pt x="298" y="4118"/>
                      <a:pt x="659" y="4118"/>
                    </a:cubicBezTo>
                    <a:lnTo>
                      <a:pt x="892" y="4118"/>
                    </a:lnTo>
                    <a:cubicBezTo>
                      <a:pt x="1253" y="4118"/>
                      <a:pt x="1550" y="3842"/>
                      <a:pt x="1550" y="3481"/>
                    </a:cubicBezTo>
                    <a:lnTo>
                      <a:pt x="1550" y="659"/>
                    </a:lnTo>
                    <a:cubicBezTo>
                      <a:pt x="1550" y="298"/>
                      <a:pt x="1253" y="1"/>
                      <a:pt x="8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73" name="Google Shape;1173;p58"/>
            <p:cNvPicPr preferRelativeResize="0"/>
            <p:nvPr/>
          </p:nvPicPr>
          <p:blipFill rotWithShape="1">
            <a:blip r:embed="rId3">
              <a:alphaModFix/>
            </a:blip>
            <a:srcRect l="7029" r="7037"/>
            <a:stretch/>
          </p:blipFill>
          <p:spPr>
            <a:xfrm>
              <a:off x="489320" y="1651800"/>
              <a:ext cx="2937300" cy="1922700"/>
            </a:xfrm>
            <a:prstGeom prst="roundRect">
              <a:avLst>
                <a:gd name="adj" fmla="val 0"/>
              </a:avLst>
            </a:prstGeom>
            <a:noFill/>
            <a:ln>
              <a:noFill/>
            </a:ln>
          </p:spPr>
        </p:pic>
        <p:grpSp>
          <p:nvGrpSpPr>
            <p:cNvPr id="10" name="Google Shape;1140;p57">
              <a:extLst>
                <a:ext uri="{FF2B5EF4-FFF2-40B4-BE49-F238E27FC236}">
                  <a16:creationId xmlns:a16="http://schemas.microsoft.com/office/drawing/2014/main" id="{D15CDEDB-46B0-BA2E-8502-F182C07FA9F8}"/>
                </a:ext>
              </a:extLst>
            </p:cNvPr>
            <p:cNvGrpSpPr/>
            <p:nvPr/>
          </p:nvGrpSpPr>
          <p:grpSpPr>
            <a:xfrm>
              <a:off x="4174252" y="1003225"/>
              <a:ext cx="3340500" cy="2729894"/>
              <a:chOff x="4883250" y="1188725"/>
              <a:chExt cx="3340500" cy="2729894"/>
            </a:xfrm>
          </p:grpSpPr>
          <p:sp>
            <p:nvSpPr>
              <p:cNvPr id="11" name="Google Shape;1141;p57">
                <a:extLst>
                  <a:ext uri="{FF2B5EF4-FFF2-40B4-BE49-F238E27FC236}">
                    <a16:creationId xmlns:a16="http://schemas.microsoft.com/office/drawing/2014/main" id="{76A9791F-3FE7-980F-77A8-E8D9A1D71DC5}"/>
                  </a:ext>
                </a:extLst>
              </p:cNvPr>
              <p:cNvSpPr/>
              <p:nvPr/>
            </p:nvSpPr>
            <p:spPr>
              <a:xfrm>
                <a:off x="5946775" y="3839675"/>
                <a:ext cx="1213235" cy="78944"/>
              </a:xfrm>
              <a:custGeom>
                <a:avLst/>
                <a:gdLst/>
                <a:ahLst/>
                <a:cxnLst/>
                <a:rect l="l" t="t" r="r" b="b"/>
                <a:pathLst>
                  <a:path w="90794" h="6199" extrusionOk="0">
                    <a:moveTo>
                      <a:pt x="3875" y="0"/>
                    </a:moveTo>
                    <a:cubicBezTo>
                      <a:pt x="1761" y="0"/>
                      <a:pt x="1" y="2043"/>
                      <a:pt x="1" y="4508"/>
                    </a:cubicBezTo>
                    <a:lnTo>
                      <a:pt x="1" y="6199"/>
                    </a:lnTo>
                    <a:lnTo>
                      <a:pt x="90794" y="6199"/>
                    </a:lnTo>
                    <a:lnTo>
                      <a:pt x="90794" y="4508"/>
                    </a:lnTo>
                    <a:cubicBezTo>
                      <a:pt x="90794" y="2043"/>
                      <a:pt x="89103" y="0"/>
                      <a:pt x="86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42;p57">
                <a:extLst>
                  <a:ext uri="{FF2B5EF4-FFF2-40B4-BE49-F238E27FC236}">
                    <a16:creationId xmlns:a16="http://schemas.microsoft.com/office/drawing/2014/main" id="{E52C29A9-C460-B87D-0601-9F97C7530347}"/>
                  </a:ext>
                </a:extLst>
              </p:cNvPr>
              <p:cNvSpPr/>
              <p:nvPr/>
            </p:nvSpPr>
            <p:spPr>
              <a:xfrm>
                <a:off x="6259573" y="3425850"/>
                <a:ext cx="588537" cy="432972"/>
              </a:xfrm>
              <a:custGeom>
                <a:avLst/>
                <a:gdLst/>
                <a:ahLst/>
                <a:cxnLst/>
                <a:rect l="l" t="t" r="r" b="b"/>
                <a:pathLst>
                  <a:path w="73960" h="32402" extrusionOk="0">
                    <a:moveTo>
                      <a:pt x="7960" y="1"/>
                    </a:moveTo>
                    <a:cubicBezTo>
                      <a:pt x="5284" y="10848"/>
                      <a:pt x="2607" y="21625"/>
                      <a:pt x="1" y="32402"/>
                    </a:cubicBezTo>
                    <a:lnTo>
                      <a:pt x="73960" y="32402"/>
                    </a:lnTo>
                    <a:lnTo>
                      <a:pt x="66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43;p57">
                <a:extLst>
                  <a:ext uri="{FF2B5EF4-FFF2-40B4-BE49-F238E27FC236}">
                    <a16:creationId xmlns:a16="http://schemas.microsoft.com/office/drawing/2014/main" id="{539576D5-75A4-BB08-394E-956D99180E23}"/>
                  </a:ext>
                </a:extLst>
              </p:cNvPr>
              <p:cNvSpPr/>
              <p:nvPr/>
            </p:nvSpPr>
            <p:spPr>
              <a:xfrm>
                <a:off x="4883250" y="1188725"/>
                <a:ext cx="3340500" cy="2263800"/>
              </a:xfrm>
              <a:prstGeom prst="roundRect">
                <a:avLst>
                  <a:gd name="adj" fmla="val 293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 name="Google Shape;1144;p57">
              <a:extLst>
                <a:ext uri="{FF2B5EF4-FFF2-40B4-BE49-F238E27FC236}">
                  <a16:creationId xmlns:a16="http://schemas.microsoft.com/office/drawing/2014/main" id="{0A9B1F33-4C9E-8FA9-36F9-81B29C9629A8}"/>
                </a:ext>
              </a:extLst>
            </p:cNvPr>
            <p:cNvPicPr preferRelativeResize="0"/>
            <p:nvPr/>
          </p:nvPicPr>
          <p:blipFill rotWithShape="1">
            <a:blip r:embed="rId4">
              <a:alphaModFix/>
            </a:blip>
            <a:srcRect t="1229" b="1219"/>
            <a:stretch/>
          </p:blipFill>
          <p:spPr>
            <a:xfrm>
              <a:off x="4301902" y="1272875"/>
              <a:ext cx="3085200" cy="1692900"/>
            </a:xfrm>
            <a:prstGeom prst="roundRect">
              <a:avLst>
                <a:gd name="adj" fmla="val 0"/>
              </a:avLst>
            </a:prstGeom>
            <a:solidFill>
              <a:schemeClr val="accent5"/>
            </a:solidFill>
            <a:ln>
              <a:noFill/>
            </a:ln>
          </p:spPr>
        </p:pic>
        <p:grpSp>
          <p:nvGrpSpPr>
            <p:cNvPr id="15" name="Google Shape;1197;p59">
              <a:extLst>
                <a:ext uri="{FF2B5EF4-FFF2-40B4-BE49-F238E27FC236}">
                  <a16:creationId xmlns:a16="http://schemas.microsoft.com/office/drawing/2014/main" id="{18C227F3-A8AB-17AD-71E9-4A8556AD7B47}"/>
                </a:ext>
              </a:extLst>
            </p:cNvPr>
            <p:cNvGrpSpPr/>
            <p:nvPr/>
          </p:nvGrpSpPr>
          <p:grpSpPr>
            <a:xfrm>
              <a:off x="7956894" y="1003225"/>
              <a:ext cx="1885468" cy="3234267"/>
              <a:chOff x="5486238" y="985800"/>
              <a:chExt cx="1885468" cy="3234267"/>
            </a:xfrm>
          </p:grpSpPr>
          <p:sp>
            <p:nvSpPr>
              <p:cNvPr id="16" name="Google Shape;1198;p59">
                <a:extLst>
                  <a:ext uri="{FF2B5EF4-FFF2-40B4-BE49-F238E27FC236}">
                    <a16:creationId xmlns:a16="http://schemas.microsoft.com/office/drawing/2014/main" id="{59FD51D0-D079-16D1-E2D1-E0646F1D333A}"/>
                  </a:ext>
                </a:extLst>
              </p:cNvPr>
              <p:cNvSpPr/>
              <p:nvPr/>
            </p:nvSpPr>
            <p:spPr>
              <a:xfrm>
                <a:off x="5486238" y="985800"/>
                <a:ext cx="1885468" cy="3234267"/>
              </a:xfrm>
              <a:custGeom>
                <a:avLst/>
                <a:gdLst/>
                <a:ahLst/>
                <a:cxnLst/>
                <a:rect l="l" t="t" r="r" b="b"/>
                <a:pathLst>
                  <a:path w="122294" h="207958" extrusionOk="0">
                    <a:moveTo>
                      <a:pt x="9670" y="0"/>
                    </a:moveTo>
                    <a:cubicBezTo>
                      <a:pt x="4323" y="0"/>
                      <a:pt x="0" y="4323"/>
                      <a:pt x="0" y="9670"/>
                    </a:cubicBezTo>
                    <a:lnTo>
                      <a:pt x="0" y="198288"/>
                    </a:lnTo>
                    <a:cubicBezTo>
                      <a:pt x="0" y="203634"/>
                      <a:pt x="4323" y="207957"/>
                      <a:pt x="9670" y="207957"/>
                    </a:cubicBezTo>
                    <a:lnTo>
                      <a:pt x="112624" y="207957"/>
                    </a:lnTo>
                    <a:cubicBezTo>
                      <a:pt x="117971" y="207957"/>
                      <a:pt x="122294" y="203634"/>
                      <a:pt x="122294" y="198288"/>
                    </a:cubicBezTo>
                    <a:lnTo>
                      <a:pt x="122294" y="9670"/>
                    </a:lnTo>
                    <a:cubicBezTo>
                      <a:pt x="122294" y="4323"/>
                      <a:pt x="117971" y="0"/>
                      <a:pt x="1126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99;p59">
                <a:extLst>
                  <a:ext uri="{FF2B5EF4-FFF2-40B4-BE49-F238E27FC236}">
                    <a16:creationId xmlns:a16="http://schemas.microsoft.com/office/drawing/2014/main" id="{32A59689-94FE-75EA-E287-C08445A52882}"/>
                  </a:ext>
                </a:extLst>
              </p:cNvPr>
              <p:cNvSpPr/>
              <p:nvPr/>
            </p:nvSpPr>
            <p:spPr>
              <a:xfrm>
                <a:off x="6652587" y="1097264"/>
                <a:ext cx="78938" cy="79629"/>
              </a:xfrm>
              <a:custGeom>
                <a:avLst/>
                <a:gdLst/>
                <a:ahLst/>
                <a:cxnLst/>
                <a:rect l="l" t="t" r="r" b="b"/>
                <a:pathLst>
                  <a:path w="5120" h="5120" extrusionOk="0">
                    <a:moveTo>
                      <a:pt x="2617" y="0"/>
                    </a:moveTo>
                    <a:cubicBezTo>
                      <a:pt x="1138" y="0"/>
                      <a:pt x="0" y="1138"/>
                      <a:pt x="0" y="2503"/>
                    </a:cubicBezTo>
                    <a:cubicBezTo>
                      <a:pt x="0" y="3982"/>
                      <a:pt x="1138" y="5119"/>
                      <a:pt x="2617" y="5119"/>
                    </a:cubicBezTo>
                    <a:cubicBezTo>
                      <a:pt x="3982" y="5119"/>
                      <a:pt x="5120" y="3982"/>
                      <a:pt x="5120" y="2503"/>
                    </a:cubicBezTo>
                    <a:cubicBezTo>
                      <a:pt x="5120" y="1138"/>
                      <a:pt x="3982" y="0"/>
                      <a:pt x="26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00;p59">
                <a:extLst>
                  <a:ext uri="{FF2B5EF4-FFF2-40B4-BE49-F238E27FC236}">
                    <a16:creationId xmlns:a16="http://schemas.microsoft.com/office/drawing/2014/main" id="{56E8FC95-0C93-41D6-3233-992FC379C819}"/>
                  </a:ext>
                </a:extLst>
              </p:cNvPr>
              <p:cNvSpPr/>
              <p:nvPr/>
            </p:nvSpPr>
            <p:spPr>
              <a:xfrm>
                <a:off x="6126403" y="1097264"/>
                <a:ext cx="464807" cy="79629"/>
              </a:xfrm>
              <a:custGeom>
                <a:avLst/>
                <a:gdLst/>
                <a:ahLst/>
                <a:cxnLst/>
                <a:rect l="l" t="t" r="r" b="b"/>
                <a:pathLst>
                  <a:path w="30148" h="5120" extrusionOk="0">
                    <a:moveTo>
                      <a:pt x="2617" y="0"/>
                    </a:moveTo>
                    <a:cubicBezTo>
                      <a:pt x="1139" y="0"/>
                      <a:pt x="1" y="1138"/>
                      <a:pt x="1" y="2503"/>
                    </a:cubicBezTo>
                    <a:cubicBezTo>
                      <a:pt x="1" y="3982"/>
                      <a:pt x="1139" y="5119"/>
                      <a:pt x="2617" y="5119"/>
                    </a:cubicBezTo>
                    <a:lnTo>
                      <a:pt x="27645" y="5119"/>
                    </a:lnTo>
                    <a:cubicBezTo>
                      <a:pt x="29010" y="5119"/>
                      <a:pt x="30148" y="3982"/>
                      <a:pt x="30148" y="2503"/>
                    </a:cubicBezTo>
                    <a:cubicBezTo>
                      <a:pt x="30148" y="1138"/>
                      <a:pt x="29010" y="0"/>
                      <a:pt x="276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 name="Google Shape;1201;p59">
              <a:extLst>
                <a:ext uri="{FF2B5EF4-FFF2-40B4-BE49-F238E27FC236}">
                  <a16:creationId xmlns:a16="http://schemas.microsoft.com/office/drawing/2014/main" id="{174815F6-2898-0686-615D-93EA6D74CB86}"/>
                </a:ext>
              </a:extLst>
            </p:cNvPr>
            <p:cNvPicPr preferRelativeResize="0"/>
            <p:nvPr/>
          </p:nvPicPr>
          <p:blipFill rotWithShape="1">
            <a:blip r:embed="rId5">
              <a:alphaModFix/>
            </a:blip>
            <a:srcRect l="30714" t="-1578" r="30718" b="-1578"/>
            <a:stretch/>
          </p:blipFill>
          <p:spPr>
            <a:xfrm>
              <a:off x="7976231" y="1304475"/>
              <a:ext cx="1846800" cy="2778600"/>
            </a:xfrm>
            <a:prstGeom prst="roundRect">
              <a:avLst>
                <a:gd name="adj" fmla="val 0"/>
              </a:avLst>
            </a:prstGeom>
            <a:noFill/>
            <a:ln>
              <a:noFill/>
            </a:ln>
          </p:spPr>
        </p:pic>
      </p:grpSp>
      <p:sp>
        <p:nvSpPr>
          <p:cNvPr id="21" name="Google Shape;640;p42">
            <a:extLst>
              <a:ext uri="{FF2B5EF4-FFF2-40B4-BE49-F238E27FC236}">
                <a16:creationId xmlns:a16="http://schemas.microsoft.com/office/drawing/2014/main" id="{F7D26651-1228-730C-DD93-98B9DF07ED75}"/>
              </a:ext>
            </a:extLst>
          </p:cNvPr>
          <p:cNvSpPr txBox="1">
            <a:spLocks noGrp="1"/>
          </p:cNvSpPr>
          <p:nvPr>
            <p:ph type="title"/>
          </p:nvPr>
        </p:nvSpPr>
        <p:spPr>
          <a:xfrm>
            <a:off x="15108" y="51446"/>
            <a:ext cx="5396998"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SITE RESPONSIVO</a:t>
            </a:r>
            <a:endParaRPr dirty="0"/>
          </a:p>
        </p:txBody>
      </p:sp>
      <p:sp>
        <p:nvSpPr>
          <p:cNvPr id="22" name="Google Shape;1513;p70">
            <a:extLst>
              <a:ext uri="{FF2B5EF4-FFF2-40B4-BE49-F238E27FC236}">
                <a16:creationId xmlns:a16="http://schemas.microsoft.com/office/drawing/2014/main" id="{5503FF34-93C3-0538-045E-6157921AA942}"/>
              </a:ext>
            </a:extLst>
          </p:cNvPr>
          <p:cNvSpPr txBox="1">
            <a:spLocks noGrp="1"/>
          </p:cNvSpPr>
          <p:nvPr>
            <p:ph type="subTitle" idx="1"/>
          </p:nvPr>
        </p:nvSpPr>
        <p:spPr>
          <a:xfrm>
            <a:off x="6095626" y="1295386"/>
            <a:ext cx="2847375" cy="255272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pPr>
            <a:r>
              <a:rPr lang="pt-BR" sz="1400"/>
              <a:t>Site adaptativo para telas de:</a:t>
            </a:r>
          </a:p>
          <a:p>
            <a:pPr marL="285750" lvl="0" indent="-285750" algn="just" rtl="0">
              <a:spcBef>
                <a:spcPts val="0"/>
              </a:spcBef>
              <a:spcAft>
                <a:spcPts val="0"/>
              </a:spcAft>
              <a:buFont typeface="Arial" panose="020B0604020202020204" pitchFamily="34" charset="0"/>
              <a:buChar char="•"/>
            </a:pPr>
            <a:endParaRPr lang="pt-BR" sz="1400" dirty="0"/>
          </a:p>
          <a:p>
            <a:pPr marL="285750" lvl="0" indent="-285750" algn="just" rtl="0">
              <a:spcBef>
                <a:spcPts val="0"/>
              </a:spcBef>
              <a:spcAft>
                <a:spcPts val="0"/>
              </a:spcAft>
              <a:buFont typeface="Arial" panose="020B0604020202020204" pitchFamily="34" charset="0"/>
              <a:buChar char="•"/>
            </a:pPr>
            <a:r>
              <a:rPr lang="pt-BR" sz="1400" dirty="0"/>
              <a:t>320px — 480px: dispositivos móveis</a:t>
            </a:r>
          </a:p>
          <a:p>
            <a:pPr marL="285750" lvl="0" indent="-285750" algn="just" rtl="0">
              <a:spcBef>
                <a:spcPts val="0"/>
              </a:spcBef>
              <a:spcAft>
                <a:spcPts val="0"/>
              </a:spcAft>
              <a:buFont typeface="Arial" panose="020B0604020202020204" pitchFamily="34" charset="0"/>
              <a:buChar char="•"/>
            </a:pPr>
            <a:r>
              <a:rPr lang="pt-BR" sz="1400" dirty="0"/>
              <a:t>481px — 768px: iPads, tablets</a:t>
            </a:r>
          </a:p>
          <a:p>
            <a:pPr marL="285750" lvl="0" indent="-285750" algn="just" rtl="0">
              <a:spcBef>
                <a:spcPts val="0"/>
              </a:spcBef>
              <a:spcAft>
                <a:spcPts val="0"/>
              </a:spcAft>
              <a:buFont typeface="Arial" panose="020B0604020202020204" pitchFamily="34" charset="0"/>
              <a:buChar char="•"/>
            </a:pPr>
            <a:r>
              <a:rPr lang="pt-BR" sz="1400" dirty="0"/>
              <a:t>769px — 1024px: telas pequenas, laptops</a:t>
            </a:r>
          </a:p>
          <a:p>
            <a:pPr marL="285750" lvl="0" indent="-285750" algn="just" rtl="0">
              <a:spcBef>
                <a:spcPts val="0"/>
              </a:spcBef>
              <a:spcAft>
                <a:spcPts val="0"/>
              </a:spcAft>
              <a:buFont typeface="Arial" panose="020B0604020202020204" pitchFamily="34" charset="0"/>
              <a:buChar char="•"/>
            </a:pPr>
            <a:r>
              <a:rPr lang="pt-BR" sz="1400" dirty="0"/>
              <a:t>1025px — 1200px: desktops, telas grandes</a:t>
            </a:r>
          </a:p>
          <a:p>
            <a:pPr marL="285750" lvl="0" indent="-285750" algn="just" rtl="0">
              <a:spcBef>
                <a:spcPts val="0"/>
              </a:spcBef>
              <a:spcAft>
                <a:spcPts val="0"/>
              </a:spcAft>
              <a:buFont typeface="Arial" panose="020B0604020202020204" pitchFamily="34" charset="0"/>
              <a:buChar char="•"/>
            </a:pPr>
            <a:r>
              <a:rPr lang="pt-BR" sz="1400" dirty="0"/>
              <a:t>1201px e acima —  telas muito grandes, TVs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0"/>
          <p:cNvSpPr/>
          <p:nvPr/>
        </p:nvSpPr>
        <p:spPr>
          <a:xfrm>
            <a:off x="5124788" y="3749800"/>
            <a:ext cx="2943900" cy="618900"/>
          </a:xfrm>
          <a:prstGeom prst="ellipse">
            <a:avLst/>
          </a:pr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0"/>
          <p:cNvSpPr txBox="1">
            <a:spLocks noGrp="1"/>
          </p:cNvSpPr>
          <p:nvPr>
            <p:ph type="title"/>
          </p:nvPr>
        </p:nvSpPr>
        <p:spPr>
          <a:xfrm>
            <a:off x="1418100" y="1531100"/>
            <a:ext cx="3474900" cy="112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WHOA!</a:t>
            </a:r>
            <a:endParaRPr/>
          </a:p>
        </p:txBody>
      </p:sp>
      <p:sp>
        <p:nvSpPr>
          <p:cNvPr id="553" name="Google Shape;553;p40"/>
          <p:cNvSpPr txBox="1">
            <a:spLocks noGrp="1"/>
          </p:cNvSpPr>
          <p:nvPr>
            <p:ph type="subTitle" idx="1"/>
          </p:nvPr>
        </p:nvSpPr>
        <p:spPr>
          <a:xfrm>
            <a:off x="1418100" y="2765100"/>
            <a:ext cx="34749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This can be the part of the presentation where you introduce yourself, write your email…</a:t>
            </a:r>
            <a:endParaRPr/>
          </a:p>
        </p:txBody>
      </p:sp>
      <p:grpSp>
        <p:nvGrpSpPr>
          <p:cNvPr id="554" name="Google Shape;554;p40"/>
          <p:cNvGrpSpPr/>
          <p:nvPr/>
        </p:nvGrpSpPr>
        <p:grpSpPr>
          <a:xfrm>
            <a:off x="5513900" y="1091100"/>
            <a:ext cx="2301375" cy="3028899"/>
            <a:chOff x="5513900" y="1091100"/>
            <a:chExt cx="2301375" cy="3028899"/>
          </a:xfrm>
        </p:grpSpPr>
        <p:sp>
          <p:nvSpPr>
            <p:cNvPr id="555" name="Google Shape;555;p40"/>
            <p:cNvSpPr/>
            <p:nvPr/>
          </p:nvSpPr>
          <p:spPr>
            <a:xfrm>
              <a:off x="6314713" y="3601204"/>
              <a:ext cx="188624" cy="369279"/>
            </a:xfrm>
            <a:custGeom>
              <a:avLst/>
              <a:gdLst/>
              <a:ahLst/>
              <a:cxnLst/>
              <a:rect l="l" t="t" r="r" b="b"/>
              <a:pathLst>
                <a:path w="1230" h="2408" extrusionOk="0">
                  <a:moveTo>
                    <a:pt x="0" y="0"/>
                  </a:moveTo>
                  <a:lnTo>
                    <a:pt x="124" y="2407"/>
                  </a:lnTo>
                  <a:lnTo>
                    <a:pt x="1230" y="2407"/>
                  </a:lnTo>
                  <a:lnTo>
                    <a:pt x="11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0"/>
            <p:cNvSpPr/>
            <p:nvPr/>
          </p:nvSpPr>
          <p:spPr>
            <a:xfrm>
              <a:off x="6304438" y="3899627"/>
              <a:ext cx="511277" cy="220371"/>
            </a:xfrm>
            <a:custGeom>
              <a:avLst/>
              <a:gdLst/>
              <a:ahLst/>
              <a:cxnLst/>
              <a:rect l="l" t="t" r="r" b="b"/>
              <a:pathLst>
                <a:path w="3334" h="1437" extrusionOk="0">
                  <a:moveTo>
                    <a:pt x="1183" y="1"/>
                  </a:moveTo>
                  <a:cubicBezTo>
                    <a:pt x="1178" y="215"/>
                    <a:pt x="956" y="372"/>
                    <a:pt x="741" y="372"/>
                  </a:cubicBezTo>
                  <a:cubicBezTo>
                    <a:pt x="731" y="372"/>
                    <a:pt x="722" y="371"/>
                    <a:pt x="713" y="371"/>
                  </a:cubicBezTo>
                  <a:cubicBezTo>
                    <a:pt x="580" y="357"/>
                    <a:pt x="457" y="304"/>
                    <a:pt x="352" y="224"/>
                  </a:cubicBezTo>
                  <a:cubicBezTo>
                    <a:pt x="290" y="178"/>
                    <a:pt x="200" y="43"/>
                    <a:pt x="121" y="43"/>
                  </a:cubicBezTo>
                  <a:cubicBezTo>
                    <a:pt x="109" y="43"/>
                    <a:pt x="97" y="46"/>
                    <a:pt x="86" y="53"/>
                  </a:cubicBezTo>
                  <a:cubicBezTo>
                    <a:pt x="1" y="105"/>
                    <a:pt x="25" y="385"/>
                    <a:pt x="15" y="475"/>
                  </a:cubicBezTo>
                  <a:cubicBezTo>
                    <a:pt x="6" y="618"/>
                    <a:pt x="6" y="765"/>
                    <a:pt x="6" y="912"/>
                  </a:cubicBezTo>
                  <a:cubicBezTo>
                    <a:pt x="10" y="1078"/>
                    <a:pt x="25" y="1263"/>
                    <a:pt x="153" y="1368"/>
                  </a:cubicBezTo>
                  <a:cubicBezTo>
                    <a:pt x="222" y="1427"/>
                    <a:pt x="325" y="1436"/>
                    <a:pt x="424" y="1436"/>
                  </a:cubicBezTo>
                  <a:cubicBezTo>
                    <a:pt x="469" y="1436"/>
                    <a:pt x="512" y="1434"/>
                    <a:pt x="552" y="1434"/>
                  </a:cubicBezTo>
                  <a:lnTo>
                    <a:pt x="3248" y="1434"/>
                  </a:lnTo>
                  <a:cubicBezTo>
                    <a:pt x="3334" y="1278"/>
                    <a:pt x="3277" y="1078"/>
                    <a:pt x="3167" y="941"/>
                  </a:cubicBezTo>
                  <a:cubicBezTo>
                    <a:pt x="3058" y="803"/>
                    <a:pt x="2897" y="713"/>
                    <a:pt x="2745" y="627"/>
                  </a:cubicBezTo>
                  <a:cubicBezTo>
                    <a:pt x="2251" y="352"/>
                    <a:pt x="1743" y="72"/>
                    <a:pt x="11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0"/>
            <p:cNvSpPr/>
            <p:nvPr/>
          </p:nvSpPr>
          <p:spPr>
            <a:xfrm>
              <a:off x="6482175" y="3899631"/>
              <a:ext cx="154426" cy="108575"/>
            </a:xfrm>
            <a:custGeom>
              <a:avLst/>
              <a:gdLst/>
              <a:ahLst/>
              <a:cxnLst/>
              <a:rect l="l" t="t" r="r" b="b"/>
              <a:pathLst>
                <a:path w="1007" h="708" extrusionOk="0">
                  <a:moveTo>
                    <a:pt x="801" y="28"/>
                  </a:moveTo>
                  <a:cubicBezTo>
                    <a:pt x="824" y="28"/>
                    <a:pt x="847" y="33"/>
                    <a:pt x="869" y="43"/>
                  </a:cubicBezTo>
                  <a:cubicBezTo>
                    <a:pt x="940" y="81"/>
                    <a:pt x="973" y="162"/>
                    <a:pt x="950" y="243"/>
                  </a:cubicBezTo>
                  <a:cubicBezTo>
                    <a:pt x="907" y="395"/>
                    <a:pt x="730" y="450"/>
                    <a:pt x="565" y="450"/>
                  </a:cubicBezTo>
                  <a:cubicBezTo>
                    <a:pt x="510" y="450"/>
                    <a:pt x="455" y="443"/>
                    <a:pt x="409" y="433"/>
                  </a:cubicBezTo>
                  <a:lnTo>
                    <a:pt x="392" y="424"/>
                  </a:lnTo>
                  <a:lnTo>
                    <a:pt x="392" y="424"/>
                  </a:lnTo>
                  <a:cubicBezTo>
                    <a:pt x="448" y="335"/>
                    <a:pt x="509" y="251"/>
                    <a:pt x="575" y="176"/>
                  </a:cubicBezTo>
                  <a:cubicBezTo>
                    <a:pt x="608" y="129"/>
                    <a:pt x="655" y="86"/>
                    <a:pt x="708" y="58"/>
                  </a:cubicBezTo>
                  <a:cubicBezTo>
                    <a:pt x="735" y="38"/>
                    <a:pt x="768" y="28"/>
                    <a:pt x="801" y="28"/>
                  </a:cubicBezTo>
                  <a:close/>
                  <a:moveTo>
                    <a:pt x="196" y="418"/>
                  </a:moveTo>
                  <a:cubicBezTo>
                    <a:pt x="198" y="418"/>
                    <a:pt x="201" y="418"/>
                    <a:pt x="204" y="418"/>
                  </a:cubicBezTo>
                  <a:cubicBezTo>
                    <a:pt x="252" y="423"/>
                    <a:pt x="299" y="428"/>
                    <a:pt x="342" y="442"/>
                  </a:cubicBezTo>
                  <a:cubicBezTo>
                    <a:pt x="323" y="475"/>
                    <a:pt x="309" y="504"/>
                    <a:pt x="290" y="532"/>
                  </a:cubicBezTo>
                  <a:lnTo>
                    <a:pt x="285" y="542"/>
                  </a:lnTo>
                  <a:cubicBezTo>
                    <a:pt x="271" y="580"/>
                    <a:pt x="247" y="613"/>
                    <a:pt x="219" y="642"/>
                  </a:cubicBezTo>
                  <a:cubicBezTo>
                    <a:pt x="198" y="666"/>
                    <a:pt x="169" y="678"/>
                    <a:pt x="140" y="678"/>
                  </a:cubicBezTo>
                  <a:cubicBezTo>
                    <a:pt x="123" y="678"/>
                    <a:pt x="106" y="674"/>
                    <a:pt x="90" y="665"/>
                  </a:cubicBezTo>
                  <a:cubicBezTo>
                    <a:pt x="48" y="637"/>
                    <a:pt x="33" y="589"/>
                    <a:pt x="48" y="547"/>
                  </a:cubicBezTo>
                  <a:cubicBezTo>
                    <a:pt x="61" y="474"/>
                    <a:pt x="123" y="418"/>
                    <a:pt x="196" y="418"/>
                  </a:cubicBezTo>
                  <a:close/>
                  <a:moveTo>
                    <a:pt x="803" y="0"/>
                  </a:moveTo>
                  <a:cubicBezTo>
                    <a:pt x="765" y="0"/>
                    <a:pt x="727" y="10"/>
                    <a:pt x="693" y="29"/>
                  </a:cubicBezTo>
                  <a:cubicBezTo>
                    <a:pt x="636" y="62"/>
                    <a:pt x="589" y="105"/>
                    <a:pt x="551" y="157"/>
                  </a:cubicBezTo>
                  <a:cubicBezTo>
                    <a:pt x="480" y="238"/>
                    <a:pt x="418" y="328"/>
                    <a:pt x="361" y="418"/>
                  </a:cubicBezTo>
                  <a:cubicBezTo>
                    <a:pt x="308" y="405"/>
                    <a:pt x="252" y="391"/>
                    <a:pt x="200" y="391"/>
                  </a:cubicBezTo>
                  <a:cubicBezTo>
                    <a:pt x="122" y="391"/>
                    <a:pt x="53" y="423"/>
                    <a:pt x="19" y="537"/>
                  </a:cubicBezTo>
                  <a:cubicBezTo>
                    <a:pt x="0" y="594"/>
                    <a:pt x="24" y="661"/>
                    <a:pt x="76" y="694"/>
                  </a:cubicBezTo>
                  <a:cubicBezTo>
                    <a:pt x="95" y="703"/>
                    <a:pt x="114" y="708"/>
                    <a:pt x="138" y="708"/>
                  </a:cubicBezTo>
                  <a:cubicBezTo>
                    <a:pt x="176" y="708"/>
                    <a:pt x="214" y="694"/>
                    <a:pt x="242" y="665"/>
                  </a:cubicBezTo>
                  <a:cubicBezTo>
                    <a:pt x="271" y="632"/>
                    <a:pt x="295" y="599"/>
                    <a:pt x="314" y="561"/>
                  </a:cubicBezTo>
                  <a:lnTo>
                    <a:pt x="318" y="551"/>
                  </a:lnTo>
                  <a:cubicBezTo>
                    <a:pt x="337" y="518"/>
                    <a:pt x="356" y="485"/>
                    <a:pt x="375" y="452"/>
                  </a:cubicBezTo>
                  <a:lnTo>
                    <a:pt x="404" y="461"/>
                  </a:lnTo>
                  <a:cubicBezTo>
                    <a:pt x="455" y="473"/>
                    <a:pt x="513" y="480"/>
                    <a:pt x="573" y="480"/>
                  </a:cubicBezTo>
                  <a:cubicBezTo>
                    <a:pt x="746" y="480"/>
                    <a:pt x="929" y="420"/>
                    <a:pt x="978" y="247"/>
                  </a:cubicBezTo>
                  <a:cubicBezTo>
                    <a:pt x="1007" y="157"/>
                    <a:pt x="964" y="62"/>
                    <a:pt x="883" y="15"/>
                  </a:cubicBezTo>
                  <a:cubicBezTo>
                    <a:pt x="858" y="5"/>
                    <a:pt x="830" y="0"/>
                    <a:pt x="8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0"/>
            <p:cNvSpPr/>
            <p:nvPr/>
          </p:nvSpPr>
          <p:spPr>
            <a:xfrm>
              <a:off x="6589829" y="3968334"/>
              <a:ext cx="98452" cy="61649"/>
            </a:xfrm>
            <a:custGeom>
              <a:avLst/>
              <a:gdLst/>
              <a:ahLst/>
              <a:cxnLst/>
              <a:rect l="l" t="t" r="r" b="b"/>
              <a:pathLst>
                <a:path w="642" h="402" extrusionOk="0">
                  <a:moveTo>
                    <a:pt x="548" y="0"/>
                  </a:moveTo>
                  <a:cubicBezTo>
                    <a:pt x="534" y="0"/>
                    <a:pt x="520" y="1"/>
                    <a:pt x="504" y="4"/>
                  </a:cubicBezTo>
                  <a:cubicBezTo>
                    <a:pt x="286" y="42"/>
                    <a:pt x="101" y="179"/>
                    <a:pt x="6" y="379"/>
                  </a:cubicBezTo>
                  <a:cubicBezTo>
                    <a:pt x="1" y="388"/>
                    <a:pt x="6" y="398"/>
                    <a:pt x="10" y="398"/>
                  </a:cubicBezTo>
                  <a:cubicBezTo>
                    <a:pt x="13" y="400"/>
                    <a:pt x="14" y="401"/>
                    <a:pt x="15" y="401"/>
                  </a:cubicBezTo>
                  <a:cubicBezTo>
                    <a:pt x="16" y="401"/>
                    <a:pt x="17" y="400"/>
                    <a:pt x="20" y="398"/>
                  </a:cubicBezTo>
                  <a:cubicBezTo>
                    <a:pt x="21" y="399"/>
                    <a:pt x="23" y="400"/>
                    <a:pt x="24" y="400"/>
                  </a:cubicBezTo>
                  <a:cubicBezTo>
                    <a:pt x="27" y="400"/>
                    <a:pt x="31" y="396"/>
                    <a:pt x="34" y="393"/>
                  </a:cubicBezTo>
                  <a:cubicBezTo>
                    <a:pt x="124" y="203"/>
                    <a:pt x="300" y="70"/>
                    <a:pt x="509" y="32"/>
                  </a:cubicBezTo>
                  <a:cubicBezTo>
                    <a:pt x="519" y="30"/>
                    <a:pt x="533" y="29"/>
                    <a:pt x="547" y="29"/>
                  </a:cubicBezTo>
                  <a:cubicBezTo>
                    <a:pt x="573" y="29"/>
                    <a:pt x="601" y="34"/>
                    <a:pt x="613" y="56"/>
                  </a:cubicBezTo>
                  <a:cubicBezTo>
                    <a:pt x="616" y="61"/>
                    <a:pt x="620" y="64"/>
                    <a:pt x="626" y="64"/>
                  </a:cubicBezTo>
                  <a:cubicBezTo>
                    <a:pt x="629" y="64"/>
                    <a:pt x="633" y="63"/>
                    <a:pt x="637" y="61"/>
                  </a:cubicBezTo>
                  <a:cubicBezTo>
                    <a:pt x="642" y="56"/>
                    <a:pt x="642" y="46"/>
                    <a:pt x="637" y="42"/>
                  </a:cubicBezTo>
                  <a:cubicBezTo>
                    <a:pt x="623" y="13"/>
                    <a:pt x="591" y="0"/>
                    <a:pt x="5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0"/>
            <p:cNvSpPr/>
            <p:nvPr/>
          </p:nvSpPr>
          <p:spPr>
            <a:xfrm>
              <a:off x="6638596" y="3999465"/>
              <a:ext cx="90478" cy="43093"/>
            </a:xfrm>
            <a:custGeom>
              <a:avLst/>
              <a:gdLst/>
              <a:ahLst/>
              <a:cxnLst/>
              <a:rect l="l" t="t" r="r" b="b"/>
              <a:pathLst>
                <a:path w="590" h="281" extrusionOk="0">
                  <a:moveTo>
                    <a:pt x="571" y="0"/>
                  </a:moveTo>
                  <a:cubicBezTo>
                    <a:pt x="362" y="24"/>
                    <a:pt x="167" y="114"/>
                    <a:pt x="10" y="252"/>
                  </a:cubicBezTo>
                  <a:cubicBezTo>
                    <a:pt x="1" y="261"/>
                    <a:pt x="1" y="271"/>
                    <a:pt x="10" y="275"/>
                  </a:cubicBezTo>
                  <a:cubicBezTo>
                    <a:pt x="10" y="280"/>
                    <a:pt x="15" y="280"/>
                    <a:pt x="20" y="280"/>
                  </a:cubicBezTo>
                  <a:cubicBezTo>
                    <a:pt x="25" y="280"/>
                    <a:pt x="25" y="280"/>
                    <a:pt x="29" y="275"/>
                  </a:cubicBezTo>
                  <a:cubicBezTo>
                    <a:pt x="181" y="142"/>
                    <a:pt x="371" y="52"/>
                    <a:pt x="575" y="28"/>
                  </a:cubicBezTo>
                  <a:cubicBezTo>
                    <a:pt x="585" y="28"/>
                    <a:pt x="590" y="19"/>
                    <a:pt x="590" y="14"/>
                  </a:cubicBezTo>
                  <a:cubicBezTo>
                    <a:pt x="590" y="5"/>
                    <a:pt x="580" y="0"/>
                    <a:pt x="5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0"/>
            <p:cNvSpPr/>
            <p:nvPr/>
          </p:nvSpPr>
          <p:spPr>
            <a:xfrm>
              <a:off x="5826128" y="3601204"/>
              <a:ext cx="188777" cy="369279"/>
            </a:xfrm>
            <a:custGeom>
              <a:avLst/>
              <a:gdLst/>
              <a:ahLst/>
              <a:cxnLst/>
              <a:rect l="l" t="t" r="r" b="b"/>
              <a:pathLst>
                <a:path w="1231" h="2408" extrusionOk="0">
                  <a:moveTo>
                    <a:pt x="86" y="0"/>
                  </a:moveTo>
                  <a:lnTo>
                    <a:pt x="1" y="2407"/>
                  </a:lnTo>
                  <a:lnTo>
                    <a:pt x="1107" y="2407"/>
                  </a:lnTo>
                  <a:lnTo>
                    <a:pt x="12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0"/>
            <p:cNvSpPr/>
            <p:nvPr/>
          </p:nvSpPr>
          <p:spPr>
            <a:xfrm>
              <a:off x="5513900" y="3899627"/>
              <a:ext cx="511124" cy="220371"/>
            </a:xfrm>
            <a:custGeom>
              <a:avLst/>
              <a:gdLst/>
              <a:ahLst/>
              <a:cxnLst/>
              <a:rect l="l" t="t" r="r" b="b"/>
              <a:pathLst>
                <a:path w="3333" h="1437" extrusionOk="0">
                  <a:moveTo>
                    <a:pt x="2151" y="1"/>
                  </a:moveTo>
                  <a:cubicBezTo>
                    <a:pt x="1591" y="72"/>
                    <a:pt x="1083" y="352"/>
                    <a:pt x="589" y="627"/>
                  </a:cubicBezTo>
                  <a:cubicBezTo>
                    <a:pt x="437" y="713"/>
                    <a:pt x="275" y="803"/>
                    <a:pt x="166" y="941"/>
                  </a:cubicBezTo>
                  <a:cubicBezTo>
                    <a:pt x="52" y="1078"/>
                    <a:pt x="0" y="1278"/>
                    <a:pt x="86" y="1434"/>
                  </a:cubicBezTo>
                  <a:lnTo>
                    <a:pt x="2906" y="1434"/>
                  </a:lnTo>
                  <a:cubicBezTo>
                    <a:pt x="2945" y="1434"/>
                    <a:pt x="2977" y="1436"/>
                    <a:pt x="3005" y="1436"/>
                  </a:cubicBezTo>
                  <a:cubicBezTo>
                    <a:pt x="3068" y="1436"/>
                    <a:pt x="3112" y="1427"/>
                    <a:pt x="3181" y="1368"/>
                  </a:cubicBezTo>
                  <a:cubicBezTo>
                    <a:pt x="3309" y="1263"/>
                    <a:pt x="3323" y="1078"/>
                    <a:pt x="3328" y="912"/>
                  </a:cubicBezTo>
                  <a:cubicBezTo>
                    <a:pt x="3328" y="765"/>
                    <a:pt x="3328" y="618"/>
                    <a:pt x="3314" y="475"/>
                  </a:cubicBezTo>
                  <a:cubicBezTo>
                    <a:pt x="3309" y="385"/>
                    <a:pt x="3333" y="105"/>
                    <a:pt x="3247" y="53"/>
                  </a:cubicBezTo>
                  <a:cubicBezTo>
                    <a:pt x="3236" y="46"/>
                    <a:pt x="3225" y="43"/>
                    <a:pt x="3213" y="43"/>
                  </a:cubicBezTo>
                  <a:cubicBezTo>
                    <a:pt x="3134" y="43"/>
                    <a:pt x="3043" y="178"/>
                    <a:pt x="2982" y="224"/>
                  </a:cubicBezTo>
                  <a:cubicBezTo>
                    <a:pt x="2877" y="304"/>
                    <a:pt x="2754" y="357"/>
                    <a:pt x="2621" y="371"/>
                  </a:cubicBezTo>
                  <a:cubicBezTo>
                    <a:pt x="2612" y="371"/>
                    <a:pt x="2602" y="372"/>
                    <a:pt x="2593" y="372"/>
                  </a:cubicBezTo>
                  <a:cubicBezTo>
                    <a:pt x="2378" y="372"/>
                    <a:pt x="2160" y="215"/>
                    <a:pt x="21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0"/>
            <p:cNvSpPr/>
            <p:nvPr/>
          </p:nvSpPr>
          <p:spPr>
            <a:xfrm>
              <a:off x="5692864" y="3899631"/>
              <a:ext cx="154579" cy="108575"/>
            </a:xfrm>
            <a:custGeom>
              <a:avLst/>
              <a:gdLst/>
              <a:ahLst/>
              <a:cxnLst/>
              <a:rect l="l" t="t" r="r" b="b"/>
              <a:pathLst>
                <a:path w="1008" h="708" extrusionOk="0">
                  <a:moveTo>
                    <a:pt x="200" y="29"/>
                  </a:moveTo>
                  <a:cubicBezTo>
                    <a:pt x="234" y="29"/>
                    <a:pt x="272" y="39"/>
                    <a:pt x="300" y="58"/>
                  </a:cubicBezTo>
                  <a:cubicBezTo>
                    <a:pt x="352" y="86"/>
                    <a:pt x="395" y="129"/>
                    <a:pt x="433" y="176"/>
                  </a:cubicBezTo>
                  <a:cubicBezTo>
                    <a:pt x="499" y="252"/>
                    <a:pt x="561" y="338"/>
                    <a:pt x="613" y="423"/>
                  </a:cubicBezTo>
                  <a:lnTo>
                    <a:pt x="594" y="433"/>
                  </a:lnTo>
                  <a:cubicBezTo>
                    <a:pt x="548" y="445"/>
                    <a:pt x="494" y="452"/>
                    <a:pt x="438" y="452"/>
                  </a:cubicBezTo>
                  <a:cubicBezTo>
                    <a:pt x="276" y="452"/>
                    <a:pt x="100" y="394"/>
                    <a:pt x="58" y="243"/>
                  </a:cubicBezTo>
                  <a:cubicBezTo>
                    <a:pt x="34" y="162"/>
                    <a:pt x="67" y="81"/>
                    <a:pt x="134" y="43"/>
                  </a:cubicBezTo>
                  <a:cubicBezTo>
                    <a:pt x="158" y="34"/>
                    <a:pt x="177" y="29"/>
                    <a:pt x="200" y="29"/>
                  </a:cubicBezTo>
                  <a:close/>
                  <a:moveTo>
                    <a:pt x="800" y="421"/>
                  </a:moveTo>
                  <a:cubicBezTo>
                    <a:pt x="871" y="421"/>
                    <a:pt x="929" y="449"/>
                    <a:pt x="955" y="547"/>
                  </a:cubicBezTo>
                  <a:cubicBezTo>
                    <a:pt x="974" y="589"/>
                    <a:pt x="955" y="642"/>
                    <a:pt x="917" y="665"/>
                  </a:cubicBezTo>
                  <a:cubicBezTo>
                    <a:pt x="902" y="674"/>
                    <a:pt x="884" y="678"/>
                    <a:pt x="866" y="678"/>
                  </a:cubicBezTo>
                  <a:cubicBezTo>
                    <a:pt x="836" y="678"/>
                    <a:pt x="805" y="666"/>
                    <a:pt x="784" y="642"/>
                  </a:cubicBezTo>
                  <a:cubicBezTo>
                    <a:pt x="761" y="613"/>
                    <a:pt x="737" y="580"/>
                    <a:pt x="718" y="547"/>
                  </a:cubicBezTo>
                  <a:lnTo>
                    <a:pt x="713" y="537"/>
                  </a:lnTo>
                  <a:cubicBezTo>
                    <a:pt x="699" y="504"/>
                    <a:pt x="680" y="475"/>
                    <a:pt x="661" y="442"/>
                  </a:cubicBezTo>
                  <a:cubicBezTo>
                    <a:pt x="709" y="431"/>
                    <a:pt x="757" y="421"/>
                    <a:pt x="800" y="421"/>
                  </a:cubicBezTo>
                  <a:close/>
                  <a:moveTo>
                    <a:pt x="205" y="0"/>
                  </a:moveTo>
                  <a:cubicBezTo>
                    <a:pt x="177" y="0"/>
                    <a:pt x="150" y="5"/>
                    <a:pt x="124" y="15"/>
                  </a:cubicBezTo>
                  <a:cubicBezTo>
                    <a:pt x="39" y="58"/>
                    <a:pt x="1" y="157"/>
                    <a:pt x="29" y="247"/>
                  </a:cubicBezTo>
                  <a:cubicBezTo>
                    <a:pt x="76" y="418"/>
                    <a:pt x="264" y="480"/>
                    <a:pt x="439" y="480"/>
                  </a:cubicBezTo>
                  <a:cubicBezTo>
                    <a:pt x="497" y="480"/>
                    <a:pt x="554" y="473"/>
                    <a:pt x="604" y="461"/>
                  </a:cubicBezTo>
                  <a:lnTo>
                    <a:pt x="632" y="452"/>
                  </a:lnTo>
                  <a:cubicBezTo>
                    <a:pt x="651" y="485"/>
                    <a:pt x="670" y="518"/>
                    <a:pt x="689" y="551"/>
                  </a:cubicBezTo>
                  <a:lnTo>
                    <a:pt x="694" y="561"/>
                  </a:lnTo>
                  <a:cubicBezTo>
                    <a:pt x="713" y="599"/>
                    <a:pt x="737" y="632"/>
                    <a:pt x="765" y="665"/>
                  </a:cubicBezTo>
                  <a:cubicBezTo>
                    <a:pt x="794" y="694"/>
                    <a:pt x="827" y="708"/>
                    <a:pt x="865" y="708"/>
                  </a:cubicBezTo>
                  <a:cubicBezTo>
                    <a:pt x="889" y="708"/>
                    <a:pt x="912" y="703"/>
                    <a:pt x="931" y="689"/>
                  </a:cubicBezTo>
                  <a:cubicBezTo>
                    <a:pt x="984" y="656"/>
                    <a:pt x="1007" y="594"/>
                    <a:pt x="984" y="537"/>
                  </a:cubicBezTo>
                  <a:cubicBezTo>
                    <a:pt x="952" y="423"/>
                    <a:pt x="883" y="391"/>
                    <a:pt x="805" y="391"/>
                  </a:cubicBezTo>
                  <a:cubicBezTo>
                    <a:pt x="753" y="391"/>
                    <a:pt x="698" y="405"/>
                    <a:pt x="647" y="418"/>
                  </a:cubicBezTo>
                  <a:cubicBezTo>
                    <a:pt x="590" y="323"/>
                    <a:pt x="523" y="238"/>
                    <a:pt x="457" y="157"/>
                  </a:cubicBezTo>
                  <a:cubicBezTo>
                    <a:pt x="419" y="105"/>
                    <a:pt x="371" y="62"/>
                    <a:pt x="314" y="29"/>
                  </a:cubicBezTo>
                  <a:cubicBezTo>
                    <a:pt x="281" y="10"/>
                    <a:pt x="243" y="0"/>
                    <a:pt x="2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0"/>
            <p:cNvSpPr/>
            <p:nvPr/>
          </p:nvSpPr>
          <p:spPr>
            <a:xfrm>
              <a:off x="5640417" y="3968027"/>
              <a:ext cx="99219" cy="61342"/>
            </a:xfrm>
            <a:custGeom>
              <a:avLst/>
              <a:gdLst/>
              <a:ahLst/>
              <a:cxnLst/>
              <a:rect l="l" t="t" r="r" b="b"/>
              <a:pathLst>
                <a:path w="647" h="400" extrusionOk="0">
                  <a:moveTo>
                    <a:pt x="96" y="0"/>
                  </a:moveTo>
                  <a:cubicBezTo>
                    <a:pt x="54" y="0"/>
                    <a:pt x="25" y="14"/>
                    <a:pt x="11" y="39"/>
                  </a:cubicBezTo>
                  <a:cubicBezTo>
                    <a:pt x="1" y="52"/>
                    <a:pt x="12" y="66"/>
                    <a:pt x="23" y="66"/>
                  </a:cubicBezTo>
                  <a:cubicBezTo>
                    <a:pt x="27" y="66"/>
                    <a:pt x="32" y="63"/>
                    <a:pt x="34" y="58"/>
                  </a:cubicBezTo>
                  <a:cubicBezTo>
                    <a:pt x="47" y="36"/>
                    <a:pt x="75" y="31"/>
                    <a:pt x="101" y="31"/>
                  </a:cubicBezTo>
                  <a:cubicBezTo>
                    <a:pt x="115" y="31"/>
                    <a:pt x="129" y="32"/>
                    <a:pt x="139" y="34"/>
                  </a:cubicBezTo>
                  <a:cubicBezTo>
                    <a:pt x="348" y="67"/>
                    <a:pt x="523" y="205"/>
                    <a:pt x="614" y="390"/>
                  </a:cubicBezTo>
                  <a:cubicBezTo>
                    <a:pt x="618" y="400"/>
                    <a:pt x="623" y="400"/>
                    <a:pt x="628" y="400"/>
                  </a:cubicBezTo>
                  <a:lnTo>
                    <a:pt x="637" y="400"/>
                  </a:lnTo>
                  <a:cubicBezTo>
                    <a:pt x="642" y="395"/>
                    <a:pt x="647" y="385"/>
                    <a:pt x="642" y="381"/>
                  </a:cubicBezTo>
                  <a:cubicBezTo>
                    <a:pt x="547" y="181"/>
                    <a:pt x="362" y="44"/>
                    <a:pt x="144" y="6"/>
                  </a:cubicBezTo>
                  <a:cubicBezTo>
                    <a:pt x="126" y="2"/>
                    <a:pt x="110" y="0"/>
                    <a:pt x="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0"/>
            <p:cNvSpPr/>
            <p:nvPr/>
          </p:nvSpPr>
          <p:spPr>
            <a:xfrm>
              <a:off x="5599778" y="3999465"/>
              <a:ext cx="90325" cy="43093"/>
            </a:xfrm>
            <a:custGeom>
              <a:avLst/>
              <a:gdLst/>
              <a:ahLst/>
              <a:cxnLst/>
              <a:rect l="l" t="t" r="r" b="b"/>
              <a:pathLst>
                <a:path w="589" h="281" extrusionOk="0">
                  <a:moveTo>
                    <a:pt x="19" y="0"/>
                  </a:moveTo>
                  <a:cubicBezTo>
                    <a:pt x="10" y="0"/>
                    <a:pt x="5" y="5"/>
                    <a:pt x="5" y="14"/>
                  </a:cubicBezTo>
                  <a:cubicBezTo>
                    <a:pt x="0" y="19"/>
                    <a:pt x="10" y="28"/>
                    <a:pt x="15" y="28"/>
                  </a:cubicBezTo>
                  <a:cubicBezTo>
                    <a:pt x="219" y="52"/>
                    <a:pt x="409" y="142"/>
                    <a:pt x="561" y="275"/>
                  </a:cubicBezTo>
                  <a:cubicBezTo>
                    <a:pt x="565" y="280"/>
                    <a:pt x="570" y="280"/>
                    <a:pt x="570" y="280"/>
                  </a:cubicBezTo>
                  <a:cubicBezTo>
                    <a:pt x="575" y="280"/>
                    <a:pt x="580" y="275"/>
                    <a:pt x="584" y="275"/>
                  </a:cubicBezTo>
                  <a:cubicBezTo>
                    <a:pt x="589" y="271"/>
                    <a:pt x="589" y="261"/>
                    <a:pt x="584" y="252"/>
                  </a:cubicBezTo>
                  <a:cubicBezTo>
                    <a:pt x="423" y="114"/>
                    <a:pt x="228" y="24"/>
                    <a:pt x="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0"/>
            <p:cNvSpPr/>
            <p:nvPr/>
          </p:nvSpPr>
          <p:spPr>
            <a:xfrm>
              <a:off x="5782423" y="2228069"/>
              <a:ext cx="774890" cy="1616362"/>
            </a:xfrm>
            <a:custGeom>
              <a:avLst/>
              <a:gdLst/>
              <a:ahLst/>
              <a:cxnLst/>
              <a:rect l="l" t="t" r="r" b="b"/>
              <a:pathLst>
                <a:path w="5053" h="10540" extrusionOk="0">
                  <a:moveTo>
                    <a:pt x="4843" y="0"/>
                  </a:moveTo>
                  <a:lnTo>
                    <a:pt x="950" y="190"/>
                  </a:lnTo>
                  <a:lnTo>
                    <a:pt x="1" y="10369"/>
                  </a:lnTo>
                  <a:lnTo>
                    <a:pt x="1610" y="10402"/>
                  </a:lnTo>
                  <a:lnTo>
                    <a:pt x="2688" y="3428"/>
                  </a:lnTo>
                  <a:lnTo>
                    <a:pt x="3243" y="10540"/>
                  </a:lnTo>
                  <a:lnTo>
                    <a:pt x="5052" y="10473"/>
                  </a:lnTo>
                  <a:lnTo>
                    <a:pt x="4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0"/>
            <p:cNvSpPr/>
            <p:nvPr/>
          </p:nvSpPr>
          <p:spPr>
            <a:xfrm>
              <a:off x="5850205" y="2647340"/>
              <a:ext cx="155959" cy="1088820"/>
            </a:xfrm>
            <a:custGeom>
              <a:avLst/>
              <a:gdLst/>
              <a:ahLst/>
              <a:cxnLst/>
              <a:rect l="l" t="t" r="r" b="b"/>
              <a:pathLst>
                <a:path w="1017" h="7100" extrusionOk="0">
                  <a:moveTo>
                    <a:pt x="1002" y="1"/>
                  </a:moveTo>
                  <a:cubicBezTo>
                    <a:pt x="993" y="1"/>
                    <a:pt x="983" y="6"/>
                    <a:pt x="983" y="15"/>
                  </a:cubicBezTo>
                  <a:cubicBezTo>
                    <a:pt x="978" y="67"/>
                    <a:pt x="328" y="5076"/>
                    <a:pt x="0" y="7084"/>
                  </a:cubicBezTo>
                  <a:cubicBezTo>
                    <a:pt x="0" y="7089"/>
                    <a:pt x="5" y="7098"/>
                    <a:pt x="15" y="7098"/>
                  </a:cubicBezTo>
                  <a:cubicBezTo>
                    <a:pt x="16" y="7099"/>
                    <a:pt x="17" y="7100"/>
                    <a:pt x="18" y="7100"/>
                  </a:cubicBezTo>
                  <a:cubicBezTo>
                    <a:pt x="23" y="7100"/>
                    <a:pt x="29" y="7093"/>
                    <a:pt x="29" y="7089"/>
                  </a:cubicBezTo>
                  <a:cubicBezTo>
                    <a:pt x="356" y="5081"/>
                    <a:pt x="1007" y="72"/>
                    <a:pt x="1012" y="20"/>
                  </a:cubicBezTo>
                  <a:cubicBezTo>
                    <a:pt x="1016" y="10"/>
                    <a:pt x="1007" y="1"/>
                    <a:pt x="10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0"/>
            <p:cNvSpPr/>
            <p:nvPr/>
          </p:nvSpPr>
          <p:spPr>
            <a:xfrm>
              <a:off x="5890230" y="2656847"/>
              <a:ext cx="98452" cy="126058"/>
            </a:xfrm>
            <a:custGeom>
              <a:avLst/>
              <a:gdLst/>
              <a:ahLst/>
              <a:cxnLst/>
              <a:rect l="l" t="t" r="r" b="b"/>
              <a:pathLst>
                <a:path w="642" h="822" extrusionOk="0">
                  <a:moveTo>
                    <a:pt x="15" y="1"/>
                  </a:moveTo>
                  <a:cubicBezTo>
                    <a:pt x="10" y="1"/>
                    <a:pt x="1" y="10"/>
                    <a:pt x="1" y="20"/>
                  </a:cubicBezTo>
                  <a:cubicBezTo>
                    <a:pt x="5" y="24"/>
                    <a:pt x="58" y="670"/>
                    <a:pt x="618" y="822"/>
                  </a:cubicBezTo>
                  <a:lnTo>
                    <a:pt x="622" y="822"/>
                  </a:lnTo>
                  <a:cubicBezTo>
                    <a:pt x="632" y="822"/>
                    <a:pt x="637" y="817"/>
                    <a:pt x="637" y="813"/>
                  </a:cubicBezTo>
                  <a:cubicBezTo>
                    <a:pt x="641" y="803"/>
                    <a:pt x="637" y="794"/>
                    <a:pt x="627" y="794"/>
                  </a:cubicBezTo>
                  <a:cubicBezTo>
                    <a:pt x="86" y="646"/>
                    <a:pt x="34" y="20"/>
                    <a:pt x="34" y="15"/>
                  </a:cubicBezTo>
                  <a:cubicBezTo>
                    <a:pt x="34" y="5"/>
                    <a:pt x="24" y="1"/>
                    <a:pt x="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0"/>
            <p:cNvSpPr/>
            <p:nvPr/>
          </p:nvSpPr>
          <p:spPr>
            <a:xfrm>
              <a:off x="6439236" y="2656847"/>
              <a:ext cx="52447" cy="1149089"/>
            </a:xfrm>
            <a:custGeom>
              <a:avLst/>
              <a:gdLst/>
              <a:ahLst/>
              <a:cxnLst/>
              <a:rect l="l" t="t" r="r" b="b"/>
              <a:pathLst>
                <a:path w="342" h="7493" extrusionOk="0">
                  <a:moveTo>
                    <a:pt x="14" y="1"/>
                  </a:moveTo>
                  <a:cubicBezTo>
                    <a:pt x="5" y="1"/>
                    <a:pt x="0" y="5"/>
                    <a:pt x="0" y="15"/>
                  </a:cubicBezTo>
                  <a:lnTo>
                    <a:pt x="309" y="7478"/>
                  </a:lnTo>
                  <a:cubicBezTo>
                    <a:pt x="309" y="7483"/>
                    <a:pt x="318" y="7492"/>
                    <a:pt x="328" y="7492"/>
                  </a:cubicBezTo>
                  <a:cubicBezTo>
                    <a:pt x="332" y="7492"/>
                    <a:pt x="342" y="7483"/>
                    <a:pt x="342" y="7473"/>
                  </a:cubicBezTo>
                  <a:lnTo>
                    <a:pt x="29" y="15"/>
                  </a:lnTo>
                  <a:cubicBezTo>
                    <a:pt x="29" y="5"/>
                    <a:pt x="24" y="1"/>
                    <a:pt x="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0"/>
            <p:cNvSpPr/>
            <p:nvPr/>
          </p:nvSpPr>
          <p:spPr>
            <a:xfrm>
              <a:off x="6443530" y="2657461"/>
              <a:ext cx="92625" cy="110262"/>
            </a:xfrm>
            <a:custGeom>
              <a:avLst/>
              <a:gdLst/>
              <a:ahLst/>
              <a:cxnLst/>
              <a:rect l="l" t="t" r="r" b="b"/>
              <a:pathLst>
                <a:path w="604" h="719" extrusionOk="0">
                  <a:moveTo>
                    <a:pt x="588" y="0"/>
                  </a:moveTo>
                  <a:cubicBezTo>
                    <a:pt x="581" y="0"/>
                    <a:pt x="575" y="4"/>
                    <a:pt x="575" y="11"/>
                  </a:cubicBezTo>
                  <a:cubicBezTo>
                    <a:pt x="561" y="272"/>
                    <a:pt x="490" y="462"/>
                    <a:pt x="357" y="576"/>
                  </a:cubicBezTo>
                  <a:cubicBezTo>
                    <a:pt x="267" y="648"/>
                    <a:pt x="151" y="690"/>
                    <a:pt x="34" y="690"/>
                  </a:cubicBezTo>
                  <a:cubicBezTo>
                    <a:pt x="27" y="690"/>
                    <a:pt x="21" y="690"/>
                    <a:pt x="15" y="690"/>
                  </a:cubicBezTo>
                  <a:cubicBezTo>
                    <a:pt x="14" y="689"/>
                    <a:pt x="13" y="689"/>
                    <a:pt x="12" y="689"/>
                  </a:cubicBezTo>
                  <a:cubicBezTo>
                    <a:pt x="7" y="689"/>
                    <a:pt x="1" y="695"/>
                    <a:pt x="1" y="699"/>
                  </a:cubicBezTo>
                  <a:cubicBezTo>
                    <a:pt x="1" y="709"/>
                    <a:pt x="5" y="718"/>
                    <a:pt x="15" y="718"/>
                  </a:cubicBezTo>
                  <a:lnTo>
                    <a:pt x="43" y="718"/>
                  </a:lnTo>
                  <a:cubicBezTo>
                    <a:pt x="167" y="718"/>
                    <a:pt x="281" y="676"/>
                    <a:pt x="376" y="600"/>
                  </a:cubicBezTo>
                  <a:cubicBezTo>
                    <a:pt x="513" y="476"/>
                    <a:pt x="594" y="282"/>
                    <a:pt x="604" y="11"/>
                  </a:cubicBezTo>
                  <a:cubicBezTo>
                    <a:pt x="601" y="4"/>
                    <a:pt x="594" y="0"/>
                    <a:pt x="5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0"/>
            <p:cNvSpPr/>
            <p:nvPr/>
          </p:nvSpPr>
          <p:spPr>
            <a:xfrm>
              <a:off x="5995737" y="1091100"/>
              <a:ext cx="392582" cy="336921"/>
            </a:xfrm>
            <a:custGeom>
              <a:avLst/>
              <a:gdLst/>
              <a:ahLst/>
              <a:cxnLst/>
              <a:rect l="l" t="t" r="r" b="b"/>
              <a:pathLst>
                <a:path w="2560" h="2197" extrusionOk="0">
                  <a:moveTo>
                    <a:pt x="1529" y="1"/>
                  </a:moveTo>
                  <a:cubicBezTo>
                    <a:pt x="1323" y="1"/>
                    <a:pt x="1087" y="19"/>
                    <a:pt x="912" y="80"/>
                  </a:cubicBezTo>
                  <a:cubicBezTo>
                    <a:pt x="770" y="132"/>
                    <a:pt x="628" y="198"/>
                    <a:pt x="552" y="331"/>
                  </a:cubicBezTo>
                  <a:cubicBezTo>
                    <a:pt x="530" y="323"/>
                    <a:pt x="504" y="319"/>
                    <a:pt x="477" y="319"/>
                  </a:cubicBezTo>
                  <a:cubicBezTo>
                    <a:pt x="323" y="319"/>
                    <a:pt x="106" y="447"/>
                    <a:pt x="58" y="592"/>
                  </a:cubicBezTo>
                  <a:cubicBezTo>
                    <a:pt x="1" y="768"/>
                    <a:pt x="1" y="1452"/>
                    <a:pt x="234" y="2197"/>
                  </a:cubicBezTo>
                  <a:lnTo>
                    <a:pt x="2560" y="1988"/>
                  </a:lnTo>
                  <a:cubicBezTo>
                    <a:pt x="2560" y="1988"/>
                    <a:pt x="2531" y="1214"/>
                    <a:pt x="2484" y="1058"/>
                  </a:cubicBezTo>
                  <a:cubicBezTo>
                    <a:pt x="2451" y="953"/>
                    <a:pt x="2384" y="863"/>
                    <a:pt x="2294" y="801"/>
                  </a:cubicBezTo>
                  <a:cubicBezTo>
                    <a:pt x="2341" y="773"/>
                    <a:pt x="2389" y="740"/>
                    <a:pt x="2432" y="702"/>
                  </a:cubicBezTo>
                  <a:cubicBezTo>
                    <a:pt x="2332" y="493"/>
                    <a:pt x="2099" y="326"/>
                    <a:pt x="1876" y="260"/>
                  </a:cubicBezTo>
                  <a:cubicBezTo>
                    <a:pt x="1952" y="208"/>
                    <a:pt x="2014" y="141"/>
                    <a:pt x="2052" y="61"/>
                  </a:cubicBezTo>
                  <a:cubicBezTo>
                    <a:pt x="1928" y="27"/>
                    <a:pt x="1805" y="4"/>
                    <a:pt x="1677" y="4"/>
                  </a:cubicBezTo>
                  <a:cubicBezTo>
                    <a:pt x="1630" y="2"/>
                    <a:pt x="1581" y="1"/>
                    <a:pt x="15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0"/>
            <p:cNvSpPr/>
            <p:nvPr/>
          </p:nvSpPr>
          <p:spPr>
            <a:xfrm>
              <a:off x="6464693" y="1612811"/>
              <a:ext cx="725971" cy="506225"/>
            </a:xfrm>
            <a:custGeom>
              <a:avLst/>
              <a:gdLst/>
              <a:ahLst/>
              <a:cxnLst/>
              <a:rect l="l" t="t" r="r" b="b"/>
              <a:pathLst>
                <a:path w="4734" h="3301" extrusionOk="0">
                  <a:moveTo>
                    <a:pt x="4097" y="1"/>
                  </a:moveTo>
                  <a:lnTo>
                    <a:pt x="1638" y="1658"/>
                  </a:lnTo>
                  <a:lnTo>
                    <a:pt x="1007" y="993"/>
                  </a:lnTo>
                  <a:lnTo>
                    <a:pt x="0" y="1876"/>
                  </a:lnTo>
                  <a:cubicBezTo>
                    <a:pt x="0" y="1876"/>
                    <a:pt x="1263" y="3300"/>
                    <a:pt x="1709" y="3300"/>
                  </a:cubicBezTo>
                  <a:cubicBezTo>
                    <a:pt x="2108" y="3300"/>
                    <a:pt x="4734" y="181"/>
                    <a:pt x="4734" y="181"/>
                  </a:cubicBezTo>
                  <a:lnTo>
                    <a:pt x="40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0"/>
            <p:cNvSpPr/>
            <p:nvPr/>
          </p:nvSpPr>
          <p:spPr>
            <a:xfrm>
              <a:off x="5645631" y="1912772"/>
              <a:ext cx="303791" cy="530915"/>
            </a:xfrm>
            <a:custGeom>
              <a:avLst/>
              <a:gdLst/>
              <a:ahLst/>
              <a:cxnLst/>
              <a:rect l="l" t="t" r="r" b="b"/>
              <a:pathLst>
                <a:path w="1981" h="3462" extrusionOk="0">
                  <a:moveTo>
                    <a:pt x="969" y="1"/>
                  </a:moveTo>
                  <a:cubicBezTo>
                    <a:pt x="969" y="1"/>
                    <a:pt x="304" y="1435"/>
                    <a:pt x="129" y="2299"/>
                  </a:cubicBezTo>
                  <a:cubicBezTo>
                    <a:pt x="0" y="2935"/>
                    <a:pt x="978" y="3462"/>
                    <a:pt x="978" y="3462"/>
                  </a:cubicBezTo>
                  <a:lnTo>
                    <a:pt x="1980" y="362"/>
                  </a:lnTo>
                  <a:lnTo>
                    <a:pt x="9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0"/>
            <p:cNvSpPr/>
            <p:nvPr/>
          </p:nvSpPr>
          <p:spPr>
            <a:xfrm>
              <a:off x="5731509" y="1595329"/>
              <a:ext cx="954619" cy="662034"/>
            </a:xfrm>
            <a:custGeom>
              <a:avLst/>
              <a:gdLst/>
              <a:ahLst/>
              <a:cxnLst/>
              <a:rect l="l" t="t" r="r" b="b"/>
              <a:pathLst>
                <a:path w="6225" h="4317" extrusionOk="0">
                  <a:moveTo>
                    <a:pt x="4416" y="0"/>
                  </a:moveTo>
                  <a:cubicBezTo>
                    <a:pt x="4095" y="0"/>
                    <a:pt x="3713" y="39"/>
                    <a:pt x="3713" y="39"/>
                  </a:cubicBezTo>
                  <a:lnTo>
                    <a:pt x="2673" y="67"/>
                  </a:lnTo>
                  <a:cubicBezTo>
                    <a:pt x="2673" y="67"/>
                    <a:pt x="1890" y="86"/>
                    <a:pt x="1458" y="181"/>
                  </a:cubicBezTo>
                  <a:cubicBezTo>
                    <a:pt x="1021" y="272"/>
                    <a:pt x="1" y="2299"/>
                    <a:pt x="1" y="2299"/>
                  </a:cubicBezTo>
                  <a:lnTo>
                    <a:pt x="1363" y="2992"/>
                  </a:lnTo>
                  <a:lnTo>
                    <a:pt x="1282" y="4316"/>
                  </a:lnTo>
                  <a:lnTo>
                    <a:pt x="5175" y="4126"/>
                  </a:lnTo>
                  <a:lnTo>
                    <a:pt x="4587" y="1895"/>
                  </a:lnTo>
                  <a:lnTo>
                    <a:pt x="5199" y="2598"/>
                  </a:lnTo>
                  <a:lnTo>
                    <a:pt x="6225" y="1477"/>
                  </a:lnTo>
                  <a:cubicBezTo>
                    <a:pt x="6225" y="1477"/>
                    <a:pt x="5033" y="105"/>
                    <a:pt x="4767" y="29"/>
                  </a:cubicBezTo>
                  <a:cubicBezTo>
                    <a:pt x="4687" y="8"/>
                    <a:pt x="4557" y="0"/>
                    <a:pt x="4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0"/>
            <p:cNvSpPr/>
            <p:nvPr/>
          </p:nvSpPr>
          <p:spPr>
            <a:xfrm>
              <a:off x="5938230" y="1798523"/>
              <a:ext cx="85417" cy="257176"/>
            </a:xfrm>
            <a:custGeom>
              <a:avLst/>
              <a:gdLst/>
              <a:ahLst/>
              <a:cxnLst/>
              <a:rect l="l" t="t" r="r" b="b"/>
              <a:pathLst>
                <a:path w="557" h="1677" extrusionOk="0">
                  <a:moveTo>
                    <a:pt x="547" y="0"/>
                  </a:moveTo>
                  <a:cubicBezTo>
                    <a:pt x="542" y="0"/>
                    <a:pt x="533" y="0"/>
                    <a:pt x="533" y="10"/>
                  </a:cubicBezTo>
                  <a:lnTo>
                    <a:pt x="6" y="1662"/>
                  </a:lnTo>
                  <a:cubicBezTo>
                    <a:pt x="1" y="1667"/>
                    <a:pt x="6" y="1676"/>
                    <a:pt x="15" y="1676"/>
                  </a:cubicBezTo>
                  <a:cubicBezTo>
                    <a:pt x="20" y="1676"/>
                    <a:pt x="25" y="1676"/>
                    <a:pt x="29" y="1672"/>
                  </a:cubicBezTo>
                  <a:lnTo>
                    <a:pt x="556" y="15"/>
                  </a:lnTo>
                  <a:cubicBezTo>
                    <a:pt x="556" y="10"/>
                    <a:pt x="552" y="0"/>
                    <a:pt x="547" y="0"/>
                  </a:cubicBezTo>
                  <a:close/>
                </a:path>
              </a:pathLst>
            </a:custGeom>
            <a:solidFill>
              <a:srgbClr val="0B0A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0"/>
            <p:cNvSpPr/>
            <p:nvPr/>
          </p:nvSpPr>
          <p:spPr>
            <a:xfrm>
              <a:off x="6082382" y="1418511"/>
              <a:ext cx="193071" cy="271438"/>
            </a:xfrm>
            <a:custGeom>
              <a:avLst/>
              <a:gdLst/>
              <a:ahLst/>
              <a:cxnLst/>
              <a:rect l="l" t="t" r="r" b="b"/>
              <a:pathLst>
                <a:path w="1259" h="1770" extrusionOk="0">
                  <a:moveTo>
                    <a:pt x="1" y="0"/>
                  </a:moveTo>
                  <a:lnTo>
                    <a:pt x="86" y="1159"/>
                  </a:lnTo>
                  <a:cubicBezTo>
                    <a:pt x="67" y="1467"/>
                    <a:pt x="295" y="1733"/>
                    <a:pt x="599" y="1766"/>
                  </a:cubicBezTo>
                  <a:cubicBezTo>
                    <a:pt x="621" y="1769"/>
                    <a:pt x="642" y="1770"/>
                    <a:pt x="663" y="1770"/>
                  </a:cubicBezTo>
                  <a:cubicBezTo>
                    <a:pt x="991" y="1770"/>
                    <a:pt x="1258" y="1498"/>
                    <a:pt x="1245" y="1163"/>
                  </a:cubicBezTo>
                  <a:lnTo>
                    <a:pt x="1060" y="11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0"/>
            <p:cNvSpPr/>
            <p:nvPr/>
          </p:nvSpPr>
          <p:spPr>
            <a:xfrm>
              <a:off x="6121027" y="1494115"/>
              <a:ext cx="152279" cy="111642"/>
            </a:xfrm>
            <a:custGeom>
              <a:avLst/>
              <a:gdLst/>
              <a:ahLst/>
              <a:cxnLst/>
              <a:rect l="l" t="t" r="r" b="b"/>
              <a:pathLst>
                <a:path w="993" h="728" extrusionOk="0">
                  <a:moveTo>
                    <a:pt x="903" y="1"/>
                  </a:moveTo>
                  <a:lnTo>
                    <a:pt x="0" y="48"/>
                  </a:lnTo>
                  <a:cubicBezTo>
                    <a:pt x="0" y="48"/>
                    <a:pt x="103" y="727"/>
                    <a:pt x="680" y="727"/>
                  </a:cubicBezTo>
                  <a:cubicBezTo>
                    <a:pt x="772" y="727"/>
                    <a:pt x="876" y="710"/>
                    <a:pt x="993" y="670"/>
                  </a:cubicBezTo>
                  <a:lnTo>
                    <a:pt x="9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0"/>
            <p:cNvSpPr/>
            <p:nvPr/>
          </p:nvSpPr>
          <p:spPr>
            <a:xfrm>
              <a:off x="6311032" y="1352875"/>
              <a:ext cx="97686" cy="109495"/>
            </a:xfrm>
            <a:custGeom>
              <a:avLst/>
              <a:gdLst/>
              <a:ahLst/>
              <a:cxnLst/>
              <a:rect l="l" t="t" r="r" b="b"/>
              <a:pathLst>
                <a:path w="637" h="714" extrusionOk="0">
                  <a:moveTo>
                    <a:pt x="285" y="1"/>
                  </a:moveTo>
                  <a:cubicBezTo>
                    <a:pt x="157" y="1"/>
                    <a:pt x="10" y="105"/>
                    <a:pt x="1" y="219"/>
                  </a:cubicBezTo>
                  <a:lnTo>
                    <a:pt x="124" y="713"/>
                  </a:lnTo>
                  <a:cubicBezTo>
                    <a:pt x="129" y="713"/>
                    <a:pt x="135" y="713"/>
                    <a:pt x="140" y="713"/>
                  </a:cubicBezTo>
                  <a:cubicBezTo>
                    <a:pt x="287" y="713"/>
                    <a:pt x="432" y="652"/>
                    <a:pt x="532" y="547"/>
                  </a:cubicBezTo>
                  <a:cubicBezTo>
                    <a:pt x="618" y="443"/>
                    <a:pt x="637" y="300"/>
                    <a:pt x="585" y="181"/>
                  </a:cubicBezTo>
                  <a:cubicBezTo>
                    <a:pt x="523" y="67"/>
                    <a:pt x="409" y="1"/>
                    <a:pt x="2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0"/>
            <p:cNvSpPr/>
            <p:nvPr/>
          </p:nvSpPr>
          <p:spPr>
            <a:xfrm>
              <a:off x="5855266" y="2147251"/>
              <a:ext cx="833778" cy="537509"/>
            </a:xfrm>
            <a:custGeom>
              <a:avLst/>
              <a:gdLst/>
              <a:ahLst/>
              <a:cxnLst/>
              <a:rect l="l" t="t" r="r" b="b"/>
              <a:pathLst>
                <a:path w="5437" h="3505" extrusionOk="0">
                  <a:moveTo>
                    <a:pt x="5437" y="0"/>
                  </a:moveTo>
                  <a:lnTo>
                    <a:pt x="1" y="29"/>
                  </a:lnTo>
                  <a:lnTo>
                    <a:pt x="1" y="3504"/>
                  </a:lnTo>
                  <a:lnTo>
                    <a:pt x="5437" y="3504"/>
                  </a:lnTo>
                  <a:lnTo>
                    <a:pt x="54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0"/>
            <p:cNvSpPr/>
            <p:nvPr/>
          </p:nvSpPr>
          <p:spPr>
            <a:xfrm>
              <a:off x="5942677" y="2285577"/>
              <a:ext cx="659722" cy="258557"/>
            </a:xfrm>
            <a:custGeom>
              <a:avLst/>
              <a:gdLst/>
              <a:ahLst/>
              <a:cxnLst/>
              <a:rect l="l" t="t" r="r" b="b"/>
              <a:pathLst>
                <a:path w="4302" h="1686" extrusionOk="0">
                  <a:moveTo>
                    <a:pt x="4145" y="0"/>
                  </a:moveTo>
                  <a:lnTo>
                    <a:pt x="0" y="589"/>
                  </a:lnTo>
                  <a:lnTo>
                    <a:pt x="152" y="1686"/>
                  </a:lnTo>
                  <a:lnTo>
                    <a:pt x="4302" y="1092"/>
                  </a:lnTo>
                  <a:lnTo>
                    <a:pt x="41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0"/>
            <p:cNvSpPr/>
            <p:nvPr/>
          </p:nvSpPr>
          <p:spPr>
            <a:xfrm>
              <a:off x="6044657" y="1208569"/>
              <a:ext cx="321120" cy="368205"/>
            </a:xfrm>
            <a:custGeom>
              <a:avLst/>
              <a:gdLst/>
              <a:ahLst/>
              <a:cxnLst/>
              <a:rect l="l" t="t" r="r" b="b"/>
              <a:pathLst>
                <a:path w="2094" h="2401" extrusionOk="0">
                  <a:moveTo>
                    <a:pt x="971" y="0"/>
                  </a:moveTo>
                  <a:cubicBezTo>
                    <a:pt x="919" y="0"/>
                    <a:pt x="868" y="5"/>
                    <a:pt x="817" y="16"/>
                  </a:cubicBezTo>
                  <a:cubicBezTo>
                    <a:pt x="745" y="35"/>
                    <a:pt x="674" y="64"/>
                    <a:pt x="608" y="102"/>
                  </a:cubicBezTo>
                  <a:cubicBezTo>
                    <a:pt x="0" y="453"/>
                    <a:pt x="90" y="1440"/>
                    <a:pt x="432" y="1958"/>
                  </a:cubicBezTo>
                  <a:cubicBezTo>
                    <a:pt x="600" y="2216"/>
                    <a:pt x="889" y="2401"/>
                    <a:pt x="1197" y="2401"/>
                  </a:cubicBezTo>
                  <a:cubicBezTo>
                    <a:pt x="1228" y="2401"/>
                    <a:pt x="1260" y="2399"/>
                    <a:pt x="1291" y="2395"/>
                  </a:cubicBezTo>
                  <a:cubicBezTo>
                    <a:pt x="1600" y="2357"/>
                    <a:pt x="1823" y="2157"/>
                    <a:pt x="1946" y="1896"/>
                  </a:cubicBezTo>
                  <a:cubicBezTo>
                    <a:pt x="1999" y="1797"/>
                    <a:pt x="2032" y="1687"/>
                    <a:pt x="2051" y="1578"/>
                  </a:cubicBezTo>
                  <a:cubicBezTo>
                    <a:pt x="2065" y="1512"/>
                    <a:pt x="2070" y="1445"/>
                    <a:pt x="2075" y="1379"/>
                  </a:cubicBezTo>
                  <a:cubicBezTo>
                    <a:pt x="2094" y="1018"/>
                    <a:pt x="1975" y="662"/>
                    <a:pt x="1747" y="387"/>
                  </a:cubicBezTo>
                  <a:cubicBezTo>
                    <a:pt x="1550" y="161"/>
                    <a:pt x="1260" y="0"/>
                    <a:pt x="9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0"/>
            <p:cNvSpPr/>
            <p:nvPr/>
          </p:nvSpPr>
          <p:spPr>
            <a:xfrm>
              <a:off x="5995124" y="1370818"/>
              <a:ext cx="100599" cy="100754"/>
            </a:xfrm>
            <a:custGeom>
              <a:avLst/>
              <a:gdLst/>
              <a:ahLst/>
              <a:cxnLst/>
              <a:rect l="l" t="t" r="r" b="b"/>
              <a:pathLst>
                <a:path w="656" h="657" extrusionOk="0">
                  <a:moveTo>
                    <a:pt x="330" y="1"/>
                  </a:moveTo>
                  <a:cubicBezTo>
                    <a:pt x="277" y="1"/>
                    <a:pt x="224" y="12"/>
                    <a:pt x="181" y="36"/>
                  </a:cubicBezTo>
                  <a:cubicBezTo>
                    <a:pt x="71" y="93"/>
                    <a:pt x="0" y="207"/>
                    <a:pt x="5" y="330"/>
                  </a:cubicBezTo>
                  <a:cubicBezTo>
                    <a:pt x="10" y="463"/>
                    <a:pt x="95" y="577"/>
                    <a:pt x="223" y="629"/>
                  </a:cubicBezTo>
                  <a:cubicBezTo>
                    <a:pt x="278" y="648"/>
                    <a:pt x="336" y="657"/>
                    <a:pt x="393" y="657"/>
                  </a:cubicBezTo>
                  <a:cubicBezTo>
                    <a:pt x="485" y="657"/>
                    <a:pt x="576" y="633"/>
                    <a:pt x="655" y="587"/>
                  </a:cubicBezTo>
                  <a:lnTo>
                    <a:pt x="537" y="93"/>
                  </a:lnTo>
                  <a:cubicBezTo>
                    <a:pt x="499" y="31"/>
                    <a:pt x="415" y="1"/>
                    <a:pt x="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0"/>
            <p:cNvSpPr/>
            <p:nvPr/>
          </p:nvSpPr>
          <p:spPr>
            <a:xfrm>
              <a:off x="6170561" y="1365144"/>
              <a:ext cx="38031" cy="16409"/>
            </a:xfrm>
            <a:custGeom>
              <a:avLst/>
              <a:gdLst/>
              <a:ahLst/>
              <a:cxnLst/>
              <a:rect l="l" t="t" r="r" b="b"/>
              <a:pathLst>
                <a:path w="248" h="107" extrusionOk="0">
                  <a:moveTo>
                    <a:pt x="192" y="1"/>
                  </a:moveTo>
                  <a:cubicBezTo>
                    <a:pt x="131" y="1"/>
                    <a:pt x="73" y="15"/>
                    <a:pt x="19" y="44"/>
                  </a:cubicBezTo>
                  <a:cubicBezTo>
                    <a:pt x="5" y="54"/>
                    <a:pt x="0" y="73"/>
                    <a:pt x="10" y="87"/>
                  </a:cubicBezTo>
                  <a:cubicBezTo>
                    <a:pt x="15" y="97"/>
                    <a:pt x="24" y="106"/>
                    <a:pt x="38" y="106"/>
                  </a:cubicBezTo>
                  <a:cubicBezTo>
                    <a:pt x="43" y="106"/>
                    <a:pt x="48" y="101"/>
                    <a:pt x="48" y="101"/>
                  </a:cubicBezTo>
                  <a:cubicBezTo>
                    <a:pt x="93" y="77"/>
                    <a:pt x="143" y="63"/>
                    <a:pt x="192" y="63"/>
                  </a:cubicBezTo>
                  <a:cubicBezTo>
                    <a:pt x="199" y="63"/>
                    <a:pt x="207" y="63"/>
                    <a:pt x="214" y="63"/>
                  </a:cubicBezTo>
                  <a:cubicBezTo>
                    <a:pt x="233" y="63"/>
                    <a:pt x="247" y="49"/>
                    <a:pt x="247" y="35"/>
                  </a:cubicBezTo>
                  <a:cubicBezTo>
                    <a:pt x="247" y="16"/>
                    <a:pt x="233" y="2"/>
                    <a:pt x="219" y="2"/>
                  </a:cubicBezTo>
                  <a:cubicBezTo>
                    <a:pt x="210" y="1"/>
                    <a:pt x="201" y="1"/>
                    <a:pt x="1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0"/>
            <p:cNvSpPr/>
            <p:nvPr/>
          </p:nvSpPr>
          <p:spPr>
            <a:xfrm>
              <a:off x="6273921" y="1362537"/>
              <a:ext cx="38031" cy="11655"/>
            </a:xfrm>
            <a:custGeom>
              <a:avLst/>
              <a:gdLst/>
              <a:ahLst/>
              <a:cxnLst/>
              <a:rect l="l" t="t" r="r" b="b"/>
              <a:pathLst>
                <a:path w="248" h="76" extrusionOk="0">
                  <a:moveTo>
                    <a:pt x="104" y="1"/>
                  </a:moveTo>
                  <a:cubicBezTo>
                    <a:pt x="78" y="1"/>
                    <a:pt x="53" y="4"/>
                    <a:pt x="29" y="9"/>
                  </a:cubicBezTo>
                  <a:cubicBezTo>
                    <a:pt x="10" y="9"/>
                    <a:pt x="0" y="28"/>
                    <a:pt x="5" y="42"/>
                  </a:cubicBezTo>
                  <a:cubicBezTo>
                    <a:pt x="5" y="58"/>
                    <a:pt x="18" y="67"/>
                    <a:pt x="31" y="67"/>
                  </a:cubicBezTo>
                  <a:cubicBezTo>
                    <a:pt x="33" y="67"/>
                    <a:pt x="36" y="67"/>
                    <a:pt x="38" y="66"/>
                  </a:cubicBezTo>
                  <a:cubicBezTo>
                    <a:pt x="59" y="63"/>
                    <a:pt x="78" y="61"/>
                    <a:pt x="98" y="61"/>
                  </a:cubicBezTo>
                  <a:cubicBezTo>
                    <a:pt x="133" y="61"/>
                    <a:pt x="168" y="66"/>
                    <a:pt x="205" y="76"/>
                  </a:cubicBezTo>
                  <a:lnTo>
                    <a:pt x="214" y="76"/>
                  </a:lnTo>
                  <a:cubicBezTo>
                    <a:pt x="224" y="76"/>
                    <a:pt x="238" y="66"/>
                    <a:pt x="243" y="57"/>
                  </a:cubicBezTo>
                  <a:cubicBezTo>
                    <a:pt x="247" y="42"/>
                    <a:pt x="238" y="23"/>
                    <a:pt x="219" y="19"/>
                  </a:cubicBezTo>
                  <a:cubicBezTo>
                    <a:pt x="181" y="7"/>
                    <a:pt x="142" y="1"/>
                    <a:pt x="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0"/>
            <p:cNvSpPr/>
            <p:nvPr/>
          </p:nvSpPr>
          <p:spPr>
            <a:xfrm>
              <a:off x="6024875" y="1392134"/>
              <a:ext cx="30824" cy="53368"/>
            </a:xfrm>
            <a:custGeom>
              <a:avLst/>
              <a:gdLst/>
              <a:ahLst/>
              <a:cxnLst/>
              <a:rect l="l" t="t" r="r" b="b"/>
              <a:pathLst>
                <a:path w="201" h="348" extrusionOk="0">
                  <a:moveTo>
                    <a:pt x="177" y="0"/>
                  </a:moveTo>
                  <a:cubicBezTo>
                    <a:pt x="138" y="0"/>
                    <a:pt x="99" y="11"/>
                    <a:pt x="67" y="35"/>
                  </a:cubicBezTo>
                  <a:cubicBezTo>
                    <a:pt x="25" y="63"/>
                    <a:pt x="1" y="111"/>
                    <a:pt x="6" y="163"/>
                  </a:cubicBezTo>
                  <a:cubicBezTo>
                    <a:pt x="10" y="210"/>
                    <a:pt x="34" y="258"/>
                    <a:pt x="72" y="286"/>
                  </a:cubicBezTo>
                  <a:cubicBezTo>
                    <a:pt x="105" y="319"/>
                    <a:pt x="148" y="338"/>
                    <a:pt x="195" y="348"/>
                  </a:cubicBezTo>
                  <a:cubicBezTo>
                    <a:pt x="153" y="329"/>
                    <a:pt x="120" y="300"/>
                    <a:pt x="86" y="272"/>
                  </a:cubicBezTo>
                  <a:cubicBezTo>
                    <a:pt x="58" y="239"/>
                    <a:pt x="39" y="201"/>
                    <a:pt x="34" y="158"/>
                  </a:cubicBezTo>
                  <a:cubicBezTo>
                    <a:pt x="34" y="120"/>
                    <a:pt x="53" y="77"/>
                    <a:pt x="82" y="54"/>
                  </a:cubicBezTo>
                  <a:cubicBezTo>
                    <a:pt x="115" y="25"/>
                    <a:pt x="157" y="6"/>
                    <a:pt x="200" y="1"/>
                  </a:cubicBezTo>
                  <a:cubicBezTo>
                    <a:pt x="193" y="1"/>
                    <a:pt x="185" y="0"/>
                    <a:pt x="1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0"/>
            <p:cNvSpPr/>
            <p:nvPr/>
          </p:nvSpPr>
          <p:spPr>
            <a:xfrm>
              <a:off x="6183596" y="1501476"/>
              <a:ext cx="65021" cy="24690"/>
            </a:xfrm>
            <a:custGeom>
              <a:avLst/>
              <a:gdLst/>
              <a:ahLst/>
              <a:cxnLst/>
              <a:rect l="l" t="t" r="r" b="b"/>
              <a:pathLst>
                <a:path w="424" h="161" extrusionOk="0">
                  <a:moveTo>
                    <a:pt x="1" y="0"/>
                  </a:moveTo>
                  <a:cubicBezTo>
                    <a:pt x="15" y="19"/>
                    <a:pt x="25" y="38"/>
                    <a:pt x="39" y="53"/>
                  </a:cubicBezTo>
                  <a:cubicBezTo>
                    <a:pt x="53" y="67"/>
                    <a:pt x="72" y="81"/>
                    <a:pt x="86" y="100"/>
                  </a:cubicBezTo>
                  <a:cubicBezTo>
                    <a:pt x="119" y="129"/>
                    <a:pt x="162" y="148"/>
                    <a:pt x="205" y="157"/>
                  </a:cubicBezTo>
                  <a:cubicBezTo>
                    <a:pt x="216" y="160"/>
                    <a:pt x="227" y="161"/>
                    <a:pt x="239" y="161"/>
                  </a:cubicBezTo>
                  <a:cubicBezTo>
                    <a:pt x="272" y="161"/>
                    <a:pt x="305" y="151"/>
                    <a:pt x="333" y="133"/>
                  </a:cubicBezTo>
                  <a:cubicBezTo>
                    <a:pt x="371" y="114"/>
                    <a:pt x="404" y="81"/>
                    <a:pt x="423" y="43"/>
                  </a:cubicBezTo>
                  <a:lnTo>
                    <a:pt x="423" y="43"/>
                  </a:lnTo>
                  <a:cubicBezTo>
                    <a:pt x="395" y="72"/>
                    <a:pt x="362" y="95"/>
                    <a:pt x="324" y="114"/>
                  </a:cubicBezTo>
                  <a:cubicBezTo>
                    <a:pt x="295" y="125"/>
                    <a:pt x="267" y="130"/>
                    <a:pt x="238" y="130"/>
                  </a:cubicBezTo>
                  <a:cubicBezTo>
                    <a:pt x="229" y="130"/>
                    <a:pt x="219" y="130"/>
                    <a:pt x="210" y="129"/>
                  </a:cubicBezTo>
                  <a:cubicBezTo>
                    <a:pt x="172" y="119"/>
                    <a:pt x="134" y="100"/>
                    <a:pt x="100" y="81"/>
                  </a:cubicBezTo>
                  <a:cubicBezTo>
                    <a:pt x="67" y="57"/>
                    <a:pt x="34" y="29"/>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0"/>
            <p:cNvSpPr/>
            <p:nvPr/>
          </p:nvSpPr>
          <p:spPr>
            <a:xfrm>
              <a:off x="5643944" y="2255979"/>
              <a:ext cx="598075" cy="396729"/>
            </a:xfrm>
            <a:custGeom>
              <a:avLst/>
              <a:gdLst/>
              <a:ahLst/>
              <a:cxnLst/>
              <a:rect l="l" t="t" r="r" b="b"/>
              <a:pathLst>
                <a:path w="3900" h="2587" extrusionOk="0">
                  <a:moveTo>
                    <a:pt x="1013" y="1"/>
                  </a:moveTo>
                  <a:cubicBezTo>
                    <a:pt x="321" y="1"/>
                    <a:pt x="1" y="114"/>
                    <a:pt x="310" y="673"/>
                  </a:cubicBezTo>
                  <a:cubicBezTo>
                    <a:pt x="576" y="1148"/>
                    <a:pt x="3434" y="2586"/>
                    <a:pt x="3434" y="2586"/>
                  </a:cubicBezTo>
                  <a:lnTo>
                    <a:pt x="3900" y="2178"/>
                  </a:lnTo>
                  <a:lnTo>
                    <a:pt x="1383" y="8"/>
                  </a:lnTo>
                  <a:cubicBezTo>
                    <a:pt x="1251" y="4"/>
                    <a:pt x="1127" y="1"/>
                    <a:pt x="10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0"/>
            <p:cNvSpPr/>
            <p:nvPr/>
          </p:nvSpPr>
          <p:spPr>
            <a:xfrm>
              <a:off x="5799291" y="2255059"/>
              <a:ext cx="58274" cy="13189"/>
            </a:xfrm>
            <a:custGeom>
              <a:avLst/>
              <a:gdLst/>
              <a:ahLst/>
              <a:cxnLst/>
              <a:rect l="l" t="t" r="r" b="b"/>
              <a:pathLst>
                <a:path w="380" h="86" extrusionOk="0">
                  <a:moveTo>
                    <a:pt x="370" y="0"/>
                  </a:moveTo>
                  <a:cubicBezTo>
                    <a:pt x="247" y="0"/>
                    <a:pt x="124" y="24"/>
                    <a:pt x="10" y="62"/>
                  </a:cubicBezTo>
                  <a:cubicBezTo>
                    <a:pt x="5" y="62"/>
                    <a:pt x="0" y="71"/>
                    <a:pt x="5" y="76"/>
                  </a:cubicBezTo>
                  <a:cubicBezTo>
                    <a:pt x="5" y="81"/>
                    <a:pt x="10" y="86"/>
                    <a:pt x="14" y="86"/>
                  </a:cubicBezTo>
                  <a:lnTo>
                    <a:pt x="19" y="86"/>
                  </a:lnTo>
                  <a:cubicBezTo>
                    <a:pt x="133" y="48"/>
                    <a:pt x="252" y="29"/>
                    <a:pt x="370" y="29"/>
                  </a:cubicBezTo>
                  <a:cubicBezTo>
                    <a:pt x="375" y="29"/>
                    <a:pt x="380" y="19"/>
                    <a:pt x="380" y="14"/>
                  </a:cubicBezTo>
                  <a:cubicBezTo>
                    <a:pt x="380" y="5"/>
                    <a:pt x="375" y="0"/>
                    <a:pt x="3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0"/>
            <p:cNvSpPr/>
            <p:nvPr/>
          </p:nvSpPr>
          <p:spPr>
            <a:xfrm>
              <a:off x="6170561" y="2589832"/>
              <a:ext cx="201045" cy="117623"/>
            </a:xfrm>
            <a:custGeom>
              <a:avLst/>
              <a:gdLst/>
              <a:ahLst/>
              <a:cxnLst/>
              <a:rect l="l" t="t" r="r" b="b"/>
              <a:pathLst>
                <a:path w="1311" h="767" extrusionOk="0">
                  <a:moveTo>
                    <a:pt x="466" y="1"/>
                  </a:moveTo>
                  <a:lnTo>
                    <a:pt x="0" y="409"/>
                  </a:lnTo>
                  <a:cubicBezTo>
                    <a:pt x="0" y="409"/>
                    <a:pt x="361" y="708"/>
                    <a:pt x="428" y="746"/>
                  </a:cubicBezTo>
                  <a:cubicBezTo>
                    <a:pt x="450" y="761"/>
                    <a:pt x="483" y="765"/>
                    <a:pt x="517" y="765"/>
                  </a:cubicBezTo>
                  <a:cubicBezTo>
                    <a:pt x="586" y="765"/>
                    <a:pt x="660" y="746"/>
                    <a:pt x="660" y="746"/>
                  </a:cubicBezTo>
                  <a:cubicBezTo>
                    <a:pt x="660" y="746"/>
                    <a:pt x="722" y="756"/>
                    <a:pt x="769" y="765"/>
                  </a:cubicBezTo>
                  <a:cubicBezTo>
                    <a:pt x="772" y="766"/>
                    <a:pt x="776" y="766"/>
                    <a:pt x="779" y="766"/>
                  </a:cubicBezTo>
                  <a:cubicBezTo>
                    <a:pt x="833" y="766"/>
                    <a:pt x="921" y="699"/>
                    <a:pt x="921" y="699"/>
                  </a:cubicBezTo>
                  <a:cubicBezTo>
                    <a:pt x="974" y="732"/>
                    <a:pt x="1031" y="751"/>
                    <a:pt x="1092" y="765"/>
                  </a:cubicBezTo>
                  <a:cubicBezTo>
                    <a:pt x="1154" y="765"/>
                    <a:pt x="1301" y="666"/>
                    <a:pt x="1311" y="618"/>
                  </a:cubicBezTo>
                  <a:lnTo>
                    <a:pt x="1059" y="618"/>
                  </a:lnTo>
                  <a:cubicBezTo>
                    <a:pt x="1059" y="618"/>
                    <a:pt x="907" y="433"/>
                    <a:pt x="917" y="409"/>
                  </a:cubicBezTo>
                  <a:cubicBezTo>
                    <a:pt x="917" y="407"/>
                    <a:pt x="919" y="406"/>
                    <a:pt x="921" y="406"/>
                  </a:cubicBezTo>
                  <a:cubicBezTo>
                    <a:pt x="949" y="406"/>
                    <a:pt x="1091" y="499"/>
                    <a:pt x="1154" y="499"/>
                  </a:cubicBezTo>
                  <a:cubicBezTo>
                    <a:pt x="1162" y="499"/>
                    <a:pt x="1168" y="497"/>
                    <a:pt x="1173" y="495"/>
                  </a:cubicBezTo>
                  <a:cubicBezTo>
                    <a:pt x="1225" y="471"/>
                    <a:pt x="1064" y="248"/>
                    <a:pt x="969" y="167"/>
                  </a:cubicBezTo>
                  <a:cubicBezTo>
                    <a:pt x="869" y="91"/>
                    <a:pt x="466" y="1"/>
                    <a:pt x="4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0"/>
            <p:cNvSpPr/>
            <p:nvPr/>
          </p:nvSpPr>
          <p:spPr>
            <a:xfrm>
              <a:off x="6027788" y="1146000"/>
              <a:ext cx="341669" cy="231106"/>
            </a:xfrm>
            <a:custGeom>
              <a:avLst/>
              <a:gdLst/>
              <a:ahLst/>
              <a:cxnLst/>
              <a:rect l="l" t="t" r="r" b="b"/>
              <a:pathLst>
                <a:path w="2228" h="1507" extrusionOk="0">
                  <a:moveTo>
                    <a:pt x="1026" y="1"/>
                  </a:moveTo>
                  <a:cubicBezTo>
                    <a:pt x="498" y="1"/>
                    <a:pt x="177" y="234"/>
                    <a:pt x="115" y="410"/>
                  </a:cubicBezTo>
                  <a:cubicBezTo>
                    <a:pt x="1" y="738"/>
                    <a:pt x="86" y="1312"/>
                    <a:pt x="271" y="1507"/>
                  </a:cubicBezTo>
                  <a:cubicBezTo>
                    <a:pt x="271" y="1507"/>
                    <a:pt x="604" y="1450"/>
                    <a:pt x="646" y="1217"/>
                  </a:cubicBezTo>
                  <a:cubicBezTo>
                    <a:pt x="670" y="1060"/>
                    <a:pt x="556" y="856"/>
                    <a:pt x="556" y="856"/>
                  </a:cubicBezTo>
                  <a:lnTo>
                    <a:pt x="556" y="856"/>
                  </a:lnTo>
                  <a:cubicBezTo>
                    <a:pt x="556" y="856"/>
                    <a:pt x="796" y="985"/>
                    <a:pt x="989" y="985"/>
                  </a:cubicBezTo>
                  <a:cubicBezTo>
                    <a:pt x="1012" y="985"/>
                    <a:pt x="1034" y="984"/>
                    <a:pt x="1055" y="980"/>
                  </a:cubicBezTo>
                  <a:lnTo>
                    <a:pt x="1007" y="752"/>
                  </a:lnTo>
                  <a:lnTo>
                    <a:pt x="1007" y="752"/>
                  </a:lnTo>
                  <a:cubicBezTo>
                    <a:pt x="1007" y="752"/>
                    <a:pt x="1270" y="1038"/>
                    <a:pt x="1526" y="1038"/>
                  </a:cubicBezTo>
                  <a:cubicBezTo>
                    <a:pt x="1548" y="1038"/>
                    <a:pt x="1570" y="1036"/>
                    <a:pt x="1591" y="1032"/>
                  </a:cubicBezTo>
                  <a:lnTo>
                    <a:pt x="1572" y="790"/>
                  </a:lnTo>
                  <a:lnTo>
                    <a:pt x="1572" y="790"/>
                  </a:lnTo>
                  <a:cubicBezTo>
                    <a:pt x="1572" y="790"/>
                    <a:pt x="1868" y="1113"/>
                    <a:pt x="2213" y="1113"/>
                  </a:cubicBezTo>
                  <a:cubicBezTo>
                    <a:pt x="2217" y="1113"/>
                    <a:pt x="2222" y="1113"/>
                    <a:pt x="2227" y="1113"/>
                  </a:cubicBezTo>
                  <a:cubicBezTo>
                    <a:pt x="2227" y="1113"/>
                    <a:pt x="2218" y="244"/>
                    <a:pt x="1544" y="68"/>
                  </a:cubicBezTo>
                  <a:cubicBezTo>
                    <a:pt x="1354" y="21"/>
                    <a:pt x="1181" y="1"/>
                    <a:pt x="10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0"/>
            <p:cNvSpPr/>
            <p:nvPr/>
          </p:nvSpPr>
          <p:spPr>
            <a:xfrm>
              <a:off x="6199698" y="1539354"/>
              <a:ext cx="29904" cy="8128"/>
            </a:xfrm>
            <a:custGeom>
              <a:avLst/>
              <a:gdLst/>
              <a:ahLst/>
              <a:cxnLst/>
              <a:rect l="l" t="t" r="r" b="b"/>
              <a:pathLst>
                <a:path w="195" h="53" extrusionOk="0">
                  <a:moveTo>
                    <a:pt x="0" y="0"/>
                  </a:moveTo>
                  <a:lnTo>
                    <a:pt x="0" y="0"/>
                  </a:lnTo>
                  <a:cubicBezTo>
                    <a:pt x="24" y="29"/>
                    <a:pt x="57" y="48"/>
                    <a:pt x="95" y="53"/>
                  </a:cubicBezTo>
                  <a:cubicBezTo>
                    <a:pt x="114" y="53"/>
                    <a:pt x="138" y="48"/>
                    <a:pt x="152" y="38"/>
                  </a:cubicBezTo>
                  <a:cubicBezTo>
                    <a:pt x="171" y="29"/>
                    <a:pt x="185" y="19"/>
                    <a:pt x="195" y="0"/>
                  </a:cubicBezTo>
                  <a:lnTo>
                    <a:pt x="195" y="0"/>
                  </a:lnTo>
                  <a:cubicBezTo>
                    <a:pt x="176" y="10"/>
                    <a:pt x="162" y="15"/>
                    <a:pt x="147" y="19"/>
                  </a:cubicBezTo>
                  <a:cubicBezTo>
                    <a:pt x="135" y="19"/>
                    <a:pt x="124" y="21"/>
                    <a:pt x="114" y="21"/>
                  </a:cubicBezTo>
                  <a:cubicBezTo>
                    <a:pt x="109" y="21"/>
                    <a:pt x="105" y="21"/>
                    <a:pt x="100" y="19"/>
                  </a:cubicBezTo>
                  <a:cubicBezTo>
                    <a:pt x="67" y="19"/>
                    <a:pt x="33" y="1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0"/>
            <p:cNvSpPr/>
            <p:nvPr/>
          </p:nvSpPr>
          <p:spPr>
            <a:xfrm>
              <a:off x="6113820" y="1433387"/>
              <a:ext cx="77290" cy="63642"/>
            </a:xfrm>
            <a:custGeom>
              <a:avLst/>
              <a:gdLst/>
              <a:ahLst/>
              <a:cxnLst/>
              <a:rect l="l" t="t" r="r" b="b"/>
              <a:pathLst>
                <a:path w="504" h="415" extrusionOk="0">
                  <a:moveTo>
                    <a:pt x="223" y="0"/>
                  </a:moveTo>
                  <a:cubicBezTo>
                    <a:pt x="126" y="0"/>
                    <a:pt x="41" y="71"/>
                    <a:pt x="29" y="164"/>
                  </a:cubicBezTo>
                  <a:cubicBezTo>
                    <a:pt x="0" y="303"/>
                    <a:pt x="110" y="415"/>
                    <a:pt x="230" y="415"/>
                  </a:cubicBezTo>
                  <a:cubicBezTo>
                    <a:pt x="271" y="415"/>
                    <a:pt x="313" y="402"/>
                    <a:pt x="351" y="373"/>
                  </a:cubicBezTo>
                  <a:cubicBezTo>
                    <a:pt x="503" y="264"/>
                    <a:pt x="442" y="22"/>
                    <a:pt x="256" y="3"/>
                  </a:cubicBezTo>
                  <a:cubicBezTo>
                    <a:pt x="245" y="1"/>
                    <a:pt x="234"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0"/>
            <p:cNvSpPr/>
            <p:nvPr/>
          </p:nvSpPr>
          <p:spPr>
            <a:xfrm>
              <a:off x="6302291" y="1434153"/>
              <a:ext cx="67015" cy="56741"/>
            </a:xfrm>
            <a:custGeom>
              <a:avLst/>
              <a:gdLst/>
              <a:ahLst/>
              <a:cxnLst/>
              <a:rect l="l" t="t" r="r" b="b"/>
              <a:pathLst>
                <a:path w="437" h="370" extrusionOk="0">
                  <a:moveTo>
                    <a:pt x="244" y="1"/>
                  </a:moveTo>
                  <a:cubicBezTo>
                    <a:pt x="236" y="1"/>
                    <a:pt x="227" y="2"/>
                    <a:pt x="219" y="3"/>
                  </a:cubicBezTo>
                  <a:cubicBezTo>
                    <a:pt x="58" y="22"/>
                    <a:pt x="1" y="226"/>
                    <a:pt x="129" y="330"/>
                  </a:cubicBezTo>
                  <a:cubicBezTo>
                    <a:pt x="163" y="357"/>
                    <a:pt x="202" y="369"/>
                    <a:pt x="240" y="369"/>
                  </a:cubicBezTo>
                  <a:cubicBezTo>
                    <a:pt x="342" y="369"/>
                    <a:pt x="437" y="282"/>
                    <a:pt x="423" y="164"/>
                  </a:cubicBezTo>
                  <a:cubicBezTo>
                    <a:pt x="414" y="73"/>
                    <a:pt x="338" y="1"/>
                    <a:pt x="2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0"/>
            <p:cNvSpPr/>
            <p:nvPr/>
          </p:nvSpPr>
          <p:spPr>
            <a:xfrm>
              <a:off x="6402124" y="1760338"/>
              <a:ext cx="34964" cy="127898"/>
            </a:xfrm>
            <a:custGeom>
              <a:avLst/>
              <a:gdLst/>
              <a:ahLst/>
              <a:cxnLst/>
              <a:rect l="l" t="t" r="r" b="b"/>
              <a:pathLst>
                <a:path w="228" h="834" extrusionOk="0">
                  <a:moveTo>
                    <a:pt x="14" y="1"/>
                  </a:moveTo>
                  <a:cubicBezTo>
                    <a:pt x="12" y="1"/>
                    <a:pt x="11" y="1"/>
                    <a:pt x="10" y="3"/>
                  </a:cubicBezTo>
                  <a:cubicBezTo>
                    <a:pt x="5" y="3"/>
                    <a:pt x="0" y="7"/>
                    <a:pt x="0" y="17"/>
                  </a:cubicBezTo>
                  <a:lnTo>
                    <a:pt x="204" y="819"/>
                  </a:lnTo>
                  <a:cubicBezTo>
                    <a:pt x="204" y="829"/>
                    <a:pt x="209" y="833"/>
                    <a:pt x="214" y="833"/>
                  </a:cubicBezTo>
                  <a:lnTo>
                    <a:pt x="218" y="829"/>
                  </a:lnTo>
                  <a:cubicBezTo>
                    <a:pt x="223" y="829"/>
                    <a:pt x="228" y="824"/>
                    <a:pt x="228" y="814"/>
                  </a:cubicBezTo>
                  <a:lnTo>
                    <a:pt x="24" y="12"/>
                  </a:lnTo>
                  <a:cubicBezTo>
                    <a:pt x="24" y="5"/>
                    <a:pt x="19" y="1"/>
                    <a:pt x="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0"/>
            <p:cNvSpPr/>
            <p:nvPr/>
          </p:nvSpPr>
          <p:spPr>
            <a:xfrm>
              <a:off x="5759266" y="1889462"/>
              <a:ext cx="202425" cy="109342"/>
            </a:xfrm>
            <a:custGeom>
              <a:avLst/>
              <a:gdLst/>
              <a:ahLst/>
              <a:cxnLst/>
              <a:rect l="l" t="t" r="r" b="b"/>
              <a:pathLst>
                <a:path w="1320" h="713" extrusionOk="0">
                  <a:moveTo>
                    <a:pt x="19" y="1"/>
                  </a:moveTo>
                  <a:cubicBezTo>
                    <a:pt x="10" y="1"/>
                    <a:pt x="5" y="1"/>
                    <a:pt x="0" y="6"/>
                  </a:cubicBezTo>
                  <a:cubicBezTo>
                    <a:pt x="0" y="15"/>
                    <a:pt x="0" y="20"/>
                    <a:pt x="5" y="25"/>
                  </a:cubicBezTo>
                  <a:lnTo>
                    <a:pt x="1296" y="708"/>
                  </a:lnTo>
                  <a:lnTo>
                    <a:pt x="1301" y="708"/>
                  </a:lnTo>
                  <a:lnTo>
                    <a:pt x="1301" y="713"/>
                  </a:lnTo>
                  <a:cubicBezTo>
                    <a:pt x="1315" y="713"/>
                    <a:pt x="1320" y="694"/>
                    <a:pt x="1310" y="689"/>
                  </a:cubicBezTo>
                  <a:lnTo>
                    <a:pt x="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0"/>
            <p:cNvSpPr/>
            <p:nvPr/>
          </p:nvSpPr>
          <p:spPr>
            <a:xfrm>
              <a:off x="6490916" y="1773987"/>
              <a:ext cx="156573" cy="180499"/>
            </a:xfrm>
            <a:custGeom>
              <a:avLst/>
              <a:gdLst/>
              <a:ahLst/>
              <a:cxnLst/>
              <a:rect l="l" t="t" r="r" b="b"/>
              <a:pathLst>
                <a:path w="1021" h="1177" extrusionOk="0">
                  <a:moveTo>
                    <a:pt x="1007" y="0"/>
                  </a:moveTo>
                  <a:cubicBezTo>
                    <a:pt x="1003" y="0"/>
                    <a:pt x="1000" y="1"/>
                    <a:pt x="997" y="4"/>
                  </a:cubicBezTo>
                  <a:lnTo>
                    <a:pt x="10" y="1162"/>
                  </a:lnTo>
                  <a:cubicBezTo>
                    <a:pt x="0" y="1167"/>
                    <a:pt x="0" y="1172"/>
                    <a:pt x="10" y="1176"/>
                  </a:cubicBezTo>
                  <a:lnTo>
                    <a:pt x="14" y="1176"/>
                  </a:lnTo>
                  <a:cubicBezTo>
                    <a:pt x="19" y="1176"/>
                    <a:pt x="24" y="1176"/>
                    <a:pt x="24" y="1172"/>
                  </a:cubicBezTo>
                  <a:lnTo>
                    <a:pt x="1016" y="18"/>
                  </a:lnTo>
                  <a:cubicBezTo>
                    <a:pt x="1021" y="13"/>
                    <a:pt x="1021" y="9"/>
                    <a:pt x="1016" y="4"/>
                  </a:cubicBezTo>
                  <a:cubicBezTo>
                    <a:pt x="1014" y="1"/>
                    <a:pt x="1010" y="0"/>
                    <a:pt x="10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0"/>
            <p:cNvSpPr/>
            <p:nvPr/>
          </p:nvSpPr>
          <p:spPr>
            <a:xfrm>
              <a:off x="5859713" y="1950497"/>
              <a:ext cx="820589" cy="116090"/>
            </a:xfrm>
            <a:custGeom>
              <a:avLst/>
              <a:gdLst/>
              <a:ahLst/>
              <a:cxnLst/>
              <a:rect l="l" t="t" r="r" b="b"/>
              <a:pathLst>
                <a:path w="5351" h="757" extrusionOk="0">
                  <a:moveTo>
                    <a:pt x="4745" y="0"/>
                  </a:moveTo>
                  <a:cubicBezTo>
                    <a:pt x="4740" y="0"/>
                    <a:pt x="4736" y="1"/>
                    <a:pt x="4733" y="2"/>
                  </a:cubicBezTo>
                  <a:cubicBezTo>
                    <a:pt x="4686" y="11"/>
                    <a:pt x="603" y="173"/>
                    <a:pt x="484" y="182"/>
                  </a:cubicBezTo>
                  <a:cubicBezTo>
                    <a:pt x="484" y="182"/>
                    <a:pt x="105" y="434"/>
                    <a:pt x="52" y="495"/>
                  </a:cubicBezTo>
                  <a:cubicBezTo>
                    <a:pt x="0" y="562"/>
                    <a:pt x="0" y="747"/>
                    <a:pt x="52" y="757"/>
                  </a:cubicBezTo>
                  <a:cubicBezTo>
                    <a:pt x="54" y="757"/>
                    <a:pt x="57" y="757"/>
                    <a:pt x="63" y="757"/>
                  </a:cubicBezTo>
                  <a:cubicBezTo>
                    <a:pt x="229" y="757"/>
                    <a:pt x="2199" y="614"/>
                    <a:pt x="2516" y="614"/>
                  </a:cubicBezTo>
                  <a:cubicBezTo>
                    <a:pt x="2844" y="614"/>
                    <a:pt x="5208" y="614"/>
                    <a:pt x="5270" y="595"/>
                  </a:cubicBezTo>
                  <a:cubicBezTo>
                    <a:pt x="5332" y="571"/>
                    <a:pt x="5351" y="173"/>
                    <a:pt x="5270" y="139"/>
                  </a:cubicBezTo>
                  <a:cubicBezTo>
                    <a:pt x="5189" y="108"/>
                    <a:pt x="4825" y="0"/>
                    <a:pt x="47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0"/>
            <p:cNvSpPr/>
            <p:nvPr/>
          </p:nvSpPr>
          <p:spPr>
            <a:xfrm>
              <a:off x="5903419" y="2021347"/>
              <a:ext cx="50300" cy="12422"/>
            </a:xfrm>
            <a:custGeom>
              <a:avLst/>
              <a:gdLst/>
              <a:ahLst/>
              <a:cxnLst/>
              <a:rect l="l" t="t" r="r" b="b"/>
              <a:pathLst>
                <a:path w="328" h="81" extrusionOk="0">
                  <a:moveTo>
                    <a:pt x="309" y="0"/>
                  </a:moveTo>
                  <a:lnTo>
                    <a:pt x="14" y="57"/>
                  </a:lnTo>
                  <a:cubicBezTo>
                    <a:pt x="0" y="62"/>
                    <a:pt x="0" y="81"/>
                    <a:pt x="14" y="81"/>
                  </a:cubicBezTo>
                  <a:lnTo>
                    <a:pt x="19" y="81"/>
                  </a:lnTo>
                  <a:lnTo>
                    <a:pt x="313" y="24"/>
                  </a:lnTo>
                  <a:cubicBezTo>
                    <a:pt x="323" y="24"/>
                    <a:pt x="328" y="14"/>
                    <a:pt x="323" y="10"/>
                  </a:cubicBezTo>
                  <a:cubicBezTo>
                    <a:pt x="323" y="0"/>
                    <a:pt x="318" y="0"/>
                    <a:pt x="309" y="0"/>
                  </a:cubicBezTo>
                  <a:close/>
                </a:path>
              </a:pathLst>
            </a:custGeom>
            <a:solidFill>
              <a:srgbClr val="0B0A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0"/>
            <p:cNvSpPr/>
            <p:nvPr/>
          </p:nvSpPr>
          <p:spPr>
            <a:xfrm>
              <a:off x="6584769" y="1970280"/>
              <a:ext cx="69315" cy="12575"/>
            </a:xfrm>
            <a:custGeom>
              <a:avLst/>
              <a:gdLst/>
              <a:ahLst/>
              <a:cxnLst/>
              <a:rect l="l" t="t" r="r" b="b"/>
              <a:pathLst>
                <a:path w="452" h="82" extrusionOk="0">
                  <a:moveTo>
                    <a:pt x="15" y="1"/>
                  </a:moveTo>
                  <a:cubicBezTo>
                    <a:pt x="5" y="1"/>
                    <a:pt x="1" y="6"/>
                    <a:pt x="1" y="15"/>
                  </a:cubicBezTo>
                  <a:cubicBezTo>
                    <a:pt x="1" y="20"/>
                    <a:pt x="5" y="25"/>
                    <a:pt x="10" y="29"/>
                  </a:cubicBezTo>
                  <a:cubicBezTo>
                    <a:pt x="153" y="44"/>
                    <a:pt x="300" y="63"/>
                    <a:pt x="437" y="82"/>
                  </a:cubicBezTo>
                  <a:cubicBezTo>
                    <a:pt x="447" y="82"/>
                    <a:pt x="452" y="77"/>
                    <a:pt x="452" y="72"/>
                  </a:cubicBezTo>
                  <a:cubicBezTo>
                    <a:pt x="452" y="67"/>
                    <a:pt x="447" y="58"/>
                    <a:pt x="442" y="58"/>
                  </a:cubicBezTo>
                  <a:cubicBezTo>
                    <a:pt x="300" y="39"/>
                    <a:pt x="157" y="20"/>
                    <a:pt x="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0"/>
            <p:cNvSpPr/>
            <p:nvPr/>
          </p:nvSpPr>
          <p:spPr>
            <a:xfrm>
              <a:off x="5950651" y="1910625"/>
              <a:ext cx="729651" cy="113943"/>
            </a:xfrm>
            <a:custGeom>
              <a:avLst/>
              <a:gdLst/>
              <a:ahLst/>
              <a:cxnLst/>
              <a:rect l="l" t="t" r="r" b="b"/>
              <a:pathLst>
                <a:path w="4758" h="743" extrusionOk="0">
                  <a:moveTo>
                    <a:pt x="4416" y="1"/>
                  </a:moveTo>
                  <a:cubicBezTo>
                    <a:pt x="4354" y="1"/>
                    <a:pt x="62" y="262"/>
                    <a:pt x="1" y="371"/>
                  </a:cubicBezTo>
                  <a:lnTo>
                    <a:pt x="1" y="736"/>
                  </a:lnTo>
                  <a:cubicBezTo>
                    <a:pt x="1" y="741"/>
                    <a:pt x="17" y="743"/>
                    <a:pt x="46" y="743"/>
                  </a:cubicBezTo>
                  <a:cubicBezTo>
                    <a:pt x="241" y="743"/>
                    <a:pt x="1021" y="655"/>
                    <a:pt x="1373" y="618"/>
                  </a:cubicBezTo>
                  <a:cubicBezTo>
                    <a:pt x="1776" y="575"/>
                    <a:pt x="4231" y="433"/>
                    <a:pt x="4373" y="390"/>
                  </a:cubicBezTo>
                  <a:cubicBezTo>
                    <a:pt x="4515" y="352"/>
                    <a:pt x="4758" y="333"/>
                    <a:pt x="4729" y="262"/>
                  </a:cubicBezTo>
                  <a:cubicBezTo>
                    <a:pt x="4696" y="186"/>
                    <a:pt x="4477" y="1"/>
                    <a:pt x="44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0"/>
            <p:cNvSpPr/>
            <p:nvPr/>
          </p:nvSpPr>
          <p:spPr>
            <a:xfrm>
              <a:off x="5938230" y="1884862"/>
              <a:ext cx="694073" cy="106275"/>
            </a:xfrm>
            <a:custGeom>
              <a:avLst/>
              <a:gdLst/>
              <a:ahLst/>
              <a:cxnLst/>
              <a:rect l="l" t="t" r="r" b="b"/>
              <a:pathLst>
                <a:path w="4526" h="693" extrusionOk="0">
                  <a:moveTo>
                    <a:pt x="3560" y="0"/>
                  </a:moveTo>
                  <a:cubicBezTo>
                    <a:pt x="3318" y="0"/>
                    <a:pt x="3068" y="10"/>
                    <a:pt x="2859" y="40"/>
                  </a:cubicBezTo>
                  <a:cubicBezTo>
                    <a:pt x="2227" y="126"/>
                    <a:pt x="248" y="373"/>
                    <a:pt x="44" y="425"/>
                  </a:cubicBezTo>
                  <a:cubicBezTo>
                    <a:pt x="44" y="425"/>
                    <a:pt x="1" y="643"/>
                    <a:pt x="44" y="686"/>
                  </a:cubicBezTo>
                  <a:cubicBezTo>
                    <a:pt x="48" y="691"/>
                    <a:pt x="69" y="693"/>
                    <a:pt x="103" y="693"/>
                  </a:cubicBezTo>
                  <a:cubicBezTo>
                    <a:pt x="379" y="693"/>
                    <a:pt x="1523" y="556"/>
                    <a:pt x="1814" y="539"/>
                  </a:cubicBezTo>
                  <a:cubicBezTo>
                    <a:pt x="2147" y="520"/>
                    <a:pt x="4445" y="396"/>
                    <a:pt x="4487" y="373"/>
                  </a:cubicBezTo>
                  <a:cubicBezTo>
                    <a:pt x="4525" y="354"/>
                    <a:pt x="4487" y="40"/>
                    <a:pt x="4487" y="40"/>
                  </a:cubicBezTo>
                  <a:cubicBezTo>
                    <a:pt x="4487" y="40"/>
                    <a:pt x="4042" y="0"/>
                    <a:pt x="35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0"/>
            <p:cNvSpPr/>
            <p:nvPr/>
          </p:nvSpPr>
          <p:spPr>
            <a:xfrm>
              <a:off x="5923661" y="1838702"/>
              <a:ext cx="704961" cy="111949"/>
            </a:xfrm>
            <a:custGeom>
              <a:avLst/>
              <a:gdLst/>
              <a:ahLst/>
              <a:cxnLst/>
              <a:rect l="l" t="t" r="r" b="b"/>
              <a:pathLst>
                <a:path w="4597" h="730" extrusionOk="0">
                  <a:moveTo>
                    <a:pt x="2852" y="0"/>
                  </a:moveTo>
                  <a:cubicBezTo>
                    <a:pt x="2780" y="0"/>
                    <a:pt x="2719" y="2"/>
                    <a:pt x="2674" y="4"/>
                  </a:cubicBezTo>
                  <a:cubicBezTo>
                    <a:pt x="2280" y="28"/>
                    <a:pt x="423" y="303"/>
                    <a:pt x="34" y="470"/>
                  </a:cubicBezTo>
                  <a:cubicBezTo>
                    <a:pt x="1" y="484"/>
                    <a:pt x="34" y="693"/>
                    <a:pt x="34" y="726"/>
                  </a:cubicBezTo>
                  <a:cubicBezTo>
                    <a:pt x="34" y="728"/>
                    <a:pt x="40" y="729"/>
                    <a:pt x="52" y="729"/>
                  </a:cubicBezTo>
                  <a:cubicBezTo>
                    <a:pt x="204" y="729"/>
                    <a:pt x="1312" y="536"/>
                    <a:pt x="1890" y="470"/>
                  </a:cubicBezTo>
                  <a:cubicBezTo>
                    <a:pt x="2477" y="402"/>
                    <a:pt x="4181" y="331"/>
                    <a:pt x="4454" y="331"/>
                  </a:cubicBezTo>
                  <a:cubicBezTo>
                    <a:pt x="4471" y="331"/>
                    <a:pt x="4482" y="331"/>
                    <a:pt x="4487" y="332"/>
                  </a:cubicBezTo>
                  <a:cubicBezTo>
                    <a:pt x="4489" y="332"/>
                    <a:pt x="4491" y="332"/>
                    <a:pt x="4492" y="332"/>
                  </a:cubicBezTo>
                  <a:cubicBezTo>
                    <a:pt x="4583" y="332"/>
                    <a:pt x="4596" y="71"/>
                    <a:pt x="4596" y="71"/>
                  </a:cubicBezTo>
                  <a:cubicBezTo>
                    <a:pt x="4596" y="71"/>
                    <a:pt x="3399" y="0"/>
                    <a:pt x="2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0"/>
            <p:cNvSpPr/>
            <p:nvPr/>
          </p:nvSpPr>
          <p:spPr>
            <a:xfrm>
              <a:off x="5977642" y="1913539"/>
              <a:ext cx="618164" cy="56281"/>
            </a:xfrm>
            <a:custGeom>
              <a:avLst/>
              <a:gdLst/>
              <a:ahLst/>
              <a:cxnLst/>
              <a:rect l="l" t="t" r="r" b="b"/>
              <a:pathLst>
                <a:path w="4031" h="367" extrusionOk="0">
                  <a:moveTo>
                    <a:pt x="4021" y="1"/>
                  </a:moveTo>
                  <a:cubicBezTo>
                    <a:pt x="3945" y="5"/>
                    <a:pt x="2236" y="67"/>
                    <a:pt x="2046" y="91"/>
                  </a:cubicBezTo>
                  <a:cubicBezTo>
                    <a:pt x="1852" y="119"/>
                    <a:pt x="29" y="338"/>
                    <a:pt x="10" y="338"/>
                  </a:cubicBezTo>
                  <a:cubicBezTo>
                    <a:pt x="5" y="342"/>
                    <a:pt x="0" y="347"/>
                    <a:pt x="0" y="352"/>
                  </a:cubicBezTo>
                  <a:cubicBezTo>
                    <a:pt x="0" y="361"/>
                    <a:pt x="5" y="366"/>
                    <a:pt x="14" y="366"/>
                  </a:cubicBezTo>
                  <a:cubicBezTo>
                    <a:pt x="29" y="361"/>
                    <a:pt x="1857" y="143"/>
                    <a:pt x="2046" y="119"/>
                  </a:cubicBezTo>
                  <a:cubicBezTo>
                    <a:pt x="2236" y="91"/>
                    <a:pt x="4002" y="29"/>
                    <a:pt x="4021" y="29"/>
                  </a:cubicBezTo>
                  <a:cubicBezTo>
                    <a:pt x="4026" y="29"/>
                    <a:pt x="4031" y="20"/>
                    <a:pt x="4031" y="15"/>
                  </a:cubicBezTo>
                  <a:cubicBezTo>
                    <a:pt x="4031" y="5"/>
                    <a:pt x="4026" y="1"/>
                    <a:pt x="40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0"/>
            <p:cNvSpPr/>
            <p:nvPr/>
          </p:nvSpPr>
          <p:spPr>
            <a:xfrm>
              <a:off x="6590596" y="1900044"/>
              <a:ext cx="12268" cy="33278"/>
            </a:xfrm>
            <a:custGeom>
              <a:avLst/>
              <a:gdLst/>
              <a:ahLst/>
              <a:cxnLst/>
              <a:rect l="l" t="t" r="r" b="b"/>
              <a:pathLst>
                <a:path w="80" h="217" extrusionOk="0">
                  <a:moveTo>
                    <a:pt x="60" y="0"/>
                  </a:moveTo>
                  <a:cubicBezTo>
                    <a:pt x="58" y="0"/>
                    <a:pt x="55" y="1"/>
                    <a:pt x="53" y="3"/>
                  </a:cubicBezTo>
                  <a:cubicBezTo>
                    <a:pt x="1" y="65"/>
                    <a:pt x="1" y="155"/>
                    <a:pt x="53" y="212"/>
                  </a:cubicBezTo>
                  <a:cubicBezTo>
                    <a:pt x="58" y="217"/>
                    <a:pt x="58" y="217"/>
                    <a:pt x="62" y="217"/>
                  </a:cubicBezTo>
                  <a:lnTo>
                    <a:pt x="72" y="217"/>
                  </a:lnTo>
                  <a:cubicBezTo>
                    <a:pt x="77" y="212"/>
                    <a:pt x="77" y="202"/>
                    <a:pt x="72" y="198"/>
                  </a:cubicBezTo>
                  <a:cubicBezTo>
                    <a:pt x="24" y="150"/>
                    <a:pt x="24" y="74"/>
                    <a:pt x="72" y="22"/>
                  </a:cubicBezTo>
                  <a:cubicBezTo>
                    <a:pt x="79" y="11"/>
                    <a:pt x="69" y="0"/>
                    <a:pt x="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0"/>
            <p:cNvSpPr/>
            <p:nvPr/>
          </p:nvSpPr>
          <p:spPr>
            <a:xfrm>
              <a:off x="6057692" y="1599009"/>
              <a:ext cx="244751" cy="137866"/>
            </a:xfrm>
            <a:custGeom>
              <a:avLst/>
              <a:gdLst/>
              <a:ahLst/>
              <a:cxnLst/>
              <a:rect l="l" t="t" r="r" b="b"/>
              <a:pathLst>
                <a:path w="1596" h="899" extrusionOk="0">
                  <a:moveTo>
                    <a:pt x="1586" y="1"/>
                  </a:moveTo>
                  <a:cubicBezTo>
                    <a:pt x="1577" y="1"/>
                    <a:pt x="1572" y="5"/>
                    <a:pt x="1572" y="10"/>
                  </a:cubicBezTo>
                  <a:cubicBezTo>
                    <a:pt x="1572" y="20"/>
                    <a:pt x="1558" y="803"/>
                    <a:pt x="921" y="869"/>
                  </a:cubicBezTo>
                  <a:cubicBezTo>
                    <a:pt x="885" y="874"/>
                    <a:pt x="849" y="877"/>
                    <a:pt x="813" y="877"/>
                  </a:cubicBezTo>
                  <a:cubicBezTo>
                    <a:pt x="645" y="877"/>
                    <a:pt x="480" y="823"/>
                    <a:pt x="347" y="717"/>
                  </a:cubicBezTo>
                  <a:cubicBezTo>
                    <a:pt x="67" y="485"/>
                    <a:pt x="29" y="77"/>
                    <a:pt x="29" y="72"/>
                  </a:cubicBezTo>
                  <a:cubicBezTo>
                    <a:pt x="24" y="62"/>
                    <a:pt x="19" y="58"/>
                    <a:pt x="15" y="58"/>
                  </a:cubicBezTo>
                  <a:cubicBezTo>
                    <a:pt x="5" y="62"/>
                    <a:pt x="0" y="67"/>
                    <a:pt x="5" y="72"/>
                  </a:cubicBezTo>
                  <a:cubicBezTo>
                    <a:pt x="5" y="77"/>
                    <a:pt x="43" y="499"/>
                    <a:pt x="328" y="736"/>
                  </a:cubicBezTo>
                  <a:cubicBezTo>
                    <a:pt x="460" y="841"/>
                    <a:pt x="623" y="898"/>
                    <a:pt x="796" y="898"/>
                  </a:cubicBezTo>
                  <a:cubicBezTo>
                    <a:pt x="803" y="898"/>
                    <a:pt x="810" y="898"/>
                    <a:pt x="817" y="898"/>
                  </a:cubicBezTo>
                  <a:cubicBezTo>
                    <a:pt x="850" y="898"/>
                    <a:pt x="883" y="898"/>
                    <a:pt x="921" y="893"/>
                  </a:cubicBezTo>
                  <a:cubicBezTo>
                    <a:pt x="1581" y="827"/>
                    <a:pt x="1596" y="20"/>
                    <a:pt x="1596" y="15"/>
                  </a:cubicBezTo>
                  <a:cubicBezTo>
                    <a:pt x="1596" y="5"/>
                    <a:pt x="1591" y="1"/>
                    <a:pt x="15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0"/>
            <p:cNvSpPr/>
            <p:nvPr/>
          </p:nvSpPr>
          <p:spPr>
            <a:xfrm>
              <a:off x="6189423" y="1685808"/>
              <a:ext cx="21316" cy="88179"/>
            </a:xfrm>
            <a:custGeom>
              <a:avLst/>
              <a:gdLst/>
              <a:ahLst/>
              <a:cxnLst/>
              <a:rect l="l" t="t" r="r" b="b"/>
              <a:pathLst>
                <a:path w="139" h="575" extrusionOk="0">
                  <a:moveTo>
                    <a:pt x="13" y="0"/>
                  </a:moveTo>
                  <a:cubicBezTo>
                    <a:pt x="7" y="0"/>
                    <a:pt x="1" y="6"/>
                    <a:pt x="1" y="14"/>
                  </a:cubicBezTo>
                  <a:lnTo>
                    <a:pt x="115" y="565"/>
                  </a:lnTo>
                  <a:cubicBezTo>
                    <a:pt x="115" y="569"/>
                    <a:pt x="119" y="574"/>
                    <a:pt x="129" y="574"/>
                  </a:cubicBezTo>
                  <a:cubicBezTo>
                    <a:pt x="138" y="574"/>
                    <a:pt x="138" y="569"/>
                    <a:pt x="138" y="560"/>
                  </a:cubicBezTo>
                  <a:lnTo>
                    <a:pt x="24" y="9"/>
                  </a:lnTo>
                  <a:cubicBezTo>
                    <a:pt x="23" y="3"/>
                    <a:pt x="18" y="0"/>
                    <a:pt x="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0"/>
            <p:cNvSpPr/>
            <p:nvPr/>
          </p:nvSpPr>
          <p:spPr>
            <a:xfrm>
              <a:off x="6171327" y="1392134"/>
              <a:ext cx="47386" cy="22083"/>
            </a:xfrm>
            <a:custGeom>
              <a:avLst/>
              <a:gdLst/>
              <a:ahLst/>
              <a:cxnLst/>
              <a:rect l="l" t="t" r="r" b="b"/>
              <a:pathLst>
                <a:path w="309" h="144" extrusionOk="0">
                  <a:moveTo>
                    <a:pt x="150" y="1"/>
                  </a:moveTo>
                  <a:cubicBezTo>
                    <a:pt x="146" y="1"/>
                    <a:pt x="142" y="1"/>
                    <a:pt x="138" y="1"/>
                  </a:cubicBezTo>
                  <a:cubicBezTo>
                    <a:pt x="67" y="16"/>
                    <a:pt x="10" y="73"/>
                    <a:pt x="0" y="144"/>
                  </a:cubicBezTo>
                  <a:cubicBezTo>
                    <a:pt x="49" y="94"/>
                    <a:pt x="116" y="68"/>
                    <a:pt x="184" y="68"/>
                  </a:cubicBezTo>
                  <a:cubicBezTo>
                    <a:pt x="227" y="68"/>
                    <a:pt x="270" y="79"/>
                    <a:pt x="309" y="101"/>
                  </a:cubicBezTo>
                  <a:cubicBezTo>
                    <a:pt x="282" y="38"/>
                    <a:pt x="217" y="1"/>
                    <a:pt x="1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0"/>
            <p:cNvSpPr/>
            <p:nvPr/>
          </p:nvSpPr>
          <p:spPr>
            <a:xfrm>
              <a:off x="6276835" y="1386307"/>
              <a:ext cx="43092" cy="20703"/>
            </a:xfrm>
            <a:custGeom>
              <a:avLst/>
              <a:gdLst/>
              <a:ahLst/>
              <a:cxnLst/>
              <a:rect l="l" t="t" r="r" b="b"/>
              <a:pathLst>
                <a:path w="281" h="135" extrusionOk="0">
                  <a:moveTo>
                    <a:pt x="135" y="1"/>
                  </a:moveTo>
                  <a:cubicBezTo>
                    <a:pt x="131" y="1"/>
                    <a:pt x="128" y="1"/>
                    <a:pt x="124" y="1"/>
                  </a:cubicBezTo>
                  <a:cubicBezTo>
                    <a:pt x="62" y="16"/>
                    <a:pt x="10" y="68"/>
                    <a:pt x="0" y="134"/>
                  </a:cubicBezTo>
                  <a:cubicBezTo>
                    <a:pt x="44" y="88"/>
                    <a:pt x="104" y="64"/>
                    <a:pt x="166" y="64"/>
                  </a:cubicBezTo>
                  <a:cubicBezTo>
                    <a:pt x="205" y="64"/>
                    <a:pt x="244" y="73"/>
                    <a:pt x="281" y="92"/>
                  </a:cubicBezTo>
                  <a:cubicBezTo>
                    <a:pt x="254" y="38"/>
                    <a:pt x="197" y="1"/>
                    <a:pt x="1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0"/>
            <p:cNvSpPr/>
            <p:nvPr/>
          </p:nvSpPr>
          <p:spPr>
            <a:xfrm>
              <a:off x="6695490" y="1865232"/>
              <a:ext cx="22850" cy="43399"/>
            </a:xfrm>
            <a:custGeom>
              <a:avLst/>
              <a:gdLst/>
              <a:ahLst/>
              <a:cxnLst/>
              <a:rect l="l" t="t" r="r" b="b"/>
              <a:pathLst>
                <a:path w="149" h="283" extrusionOk="0">
                  <a:moveTo>
                    <a:pt x="133" y="0"/>
                  </a:moveTo>
                  <a:cubicBezTo>
                    <a:pt x="129" y="0"/>
                    <a:pt x="125" y="2"/>
                    <a:pt x="124" y="7"/>
                  </a:cubicBezTo>
                  <a:lnTo>
                    <a:pt x="5" y="263"/>
                  </a:lnTo>
                  <a:cubicBezTo>
                    <a:pt x="0" y="268"/>
                    <a:pt x="0" y="278"/>
                    <a:pt x="10" y="282"/>
                  </a:cubicBezTo>
                  <a:lnTo>
                    <a:pt x="14" y="282"/>
                  </a:lnTo>
                  <a:cubicBezTo>
                    <a:pt x="19" y="282"/>
                    <a:pt x="24" y="278"/>
                    <a:pt x="24" y="273"/>
                  </a:cubicBezTo>
                  <a:lnTo>
                    <a:pt x="143" y="21"/>
                  </a:lnTo>
                  <a:cubicBezTo>
                    <a:pt x="149" y="9"/>
                    <a:pt x="141" y="0"/>
                    <a:pt x="1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0"/>
            <p:cNvSpPr/>
            <p:nvPr/>
          </p:nvSpPr>
          <p:spPr>
            <a:xfrm>
              <a:off x="7164292" y="1488747"/>
              <a:ext cx="144305" cy="82812"/>
            </a:xfrm>
            <a:custGeom>
              <a:avLst/>
              <a:gdLst/>
              <a:ahLst/>
              <a:cxnLst/>
              <a:rect l="l" t="t" r="r" b="b"/>
              <a:pathLst>
                <a:path w="941" h="540" extrusionOk="0">
                  <a:moveTo>
                    <a:pt x="167" y="1"/>
                  </a:moveTo>
                  <a:cubicBezTo>
                    <a:pt x="143" y="1"/>
                    <a:pt x="125" y="3"/>
                    <a:pt x="115" y="8"/>
                  </a:cubicBezTo>
                  <a:cubicBezTo>
                    <a:pt x="1" y="50"/>
                    <a:pt x="181" y="539"/>
                    <a:pt x="181" y="539"/>
                  </a:cubicBezTo>
                  <a:lnTo>
                    <a:pt x="361" y="273"/>
                  </a:lnTo>
                  <a:cubicBezTo>
                    <a:pt x="361" y="273"/>
                    <a:pt x="535" y="362"/>
                    <a:pt x="688" y="362"/>
                  </a:cubicBezTo>
                  <a:cubicBezTo>
                    <a:pt x="704" y="362"/>
                    <a:pt x="721" y="361"/>
                    <a:pt x="736" y="359"/>
                  </a:cubicBezTo>
                  <a:cubicBezTo>
                    <a:pt x="941" y="330"/>
                    <a:pt x="936" y="212"/>
                    <a:pt x="912" y="174"/>
                  </a:cubicBezTo>
                  <a:cubicBezTo>
                    <a:pt x="891" y="140"/>
                    <a:pt x="35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0"/>
            <p:cNvSpPr/>
            <p:nvPr/>
          </p:nvSpPr>
          <p:spPr>
            <a:xfrm>
              <a:off x="7164292" y="1501476"/>
              <a:ext cx="131730" cy="81738"/>
            </a:xfrm>
            <a:custGeom>
              <a:avLst/>
              <a:gdLst/>
              <a:ahLst/>
              <a:cxnLst/>
              <a:rect l="l" t="t" r="r" b="b"/>
              <a:pathLst>
                <a:path w="859" h="533" extrusionOk="0">
                  <a:moveTo>
                    <a:pt x="122" y="0"/>
                  </a:moveTo>
                  <a:cubicBezTo>
                    <a:pt x="119" y="0"/>
                    <a:pt x="117" y="0"/>
                    <a:pt x="115" y="0"/>
                  </a:cubicBezTo>
                  <a:cubicBezTo>
                    <a:pt x="1" y="10"/>
                    <a:pt x="53" y="532"/>
                    <a:pt x="53" y="532"/>
                  </a:cubicBezTo>
                  <a:lnTo>
                    <a:pt x="290" y="319"/>
                  </a:lnTo>
                  <a:cubicBezTo>
                    <a:pt x="290" y="319"/>
                    <a:pt x="471" y="475"/>
                    <a:pt x="632" y="494"/>
                  </a:cubicBezTo>
                  <a:cubicBezTo>
                    <a:pt x="648" y="496"/>
                    <a:pt x="662" y="496"/>
                    <a:pt x="675" y="496"/>
                  </a:cubicBezTo>
                  <a:cubicBezTo>
                    <a:pt x="840" y="496"/>
                    <a:pt x="859" y="396"/>
                    <a:pt x="846" y="357"/>
                  </a:cubicBezTo>
                  <a:cubicBezTo>
                    <a:pt x="832" y="315"/>
                    <a:pt x="249" y="0"/>
                    <a:pt x="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0"/>
            <p:cNvSpPr/>
            <p:nvPr/>
          </p:nvSpPr>
          <p:spPr>
            <a:xfrm>
              <a:off x="6905124" y="1652837"/>
              <a:ext cx="680118" cy="161176"/>
            </a:xfrm>
            <a:custGeom>
              <a:avLst/>
              <a:gdLst/>
              <a:ahLst/>
              <a:cxnLst/>
              <a:rect l="l" t="t" r="r" b="b"/>
              <a:pathLst>
                <a:path w="4435" h="1051" extrusionOk="0">
                  <a:moveTo>
                    <a:pt x="2218" y="29"/>
                  </a:moveTo>
                  <a:lnTo>
                    <a:pt x="4325" y="1026"/>
                  </a:lnTo>
                  <a:lnTo>
                    <a:pt x="110" y="1026"/>
                  </a:lnTo>
                  <a:lnTo>
                    <a:pt x="2218" y="29"/>
                  </a:lnTo>
                  <a:close/>
                  <a:moveTo>
                    <a:pt x="2218" y="1"/>
                  </a:moveTo>
                  <a:lnTo>
                    <a:pt x="1" y="1050"/>
                  </a:lnTo>
                  <a:lnTo>
                    <a:pt x="4435" y="1050"/>
                  </a:lnTo>
                  <a:lnTo>
                    <a:pt x="22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0"/>
            <p:cNvSpPr/>
            <p:nvPr/>
          </p:nvSpPr>
          <p:spPr>
            <a:xfrm>
              <a:off x="7197110" y="1508070"/>
              <a:ext cx="109340" cy="149368"/>
            </a:xfrm>
            <a:custGeom>
              <a:avLst/>
              <a:gdLst/>
              <a:ahLst/>
              <a:cxnLst/>
              <a:rect l="l" t="t" r="r" b="b"/>
              <a:pathLst>
                <a:path w="713" h="974" extrusionOk="0">
                  <a:moveTo>
                    <a:pt x="309" y="1"/>
                  </a:moveTo>
                  <a:cubicBezTo>
                    <a:pt x="241" y="1"/>
                    <a:pt x="172" y="26"/>
                    <a:pt x="119" y="71"/>
                  </a:cubicBezTo>
                  <a:cubicBezTo>
                    <a:pt x="43" y="128"/>
                    <a:pt x="0" y="219"/>
                    <a:pt x="0" y="314"/>
                  </a:cubicBezTo>
                  <a:cubicBezTo>
                    <a:pt x="0" y="318"/>
                    <a:pt x="10" y="323"/>
                    <a:pt x="14" y="323"/>
                  </a:cubicBezTo>
                  <a:cubicBezTo>
                    <a:pt x="19" y="323"/>
                    <a:pt x="29" y="318"/>
                    <a:pt x="29" y="314"/>
                  </a:cubicBezTo>
                  <a:cubicBezTo>
                    <a:pt x="25" y="142"/>
                    <a:pt x="165" y="23"/>
                    <a:pt x="314" y="23"/>
                  </a:cubicBezTo>
                  <a:cubicBezTo>
                    <a:pt x="372" y="23"/>
                    <a:pt x="431" y="41"/>
                    <a:pt x="484" y="81"/>
                  </a:cubicBezTo>
                  <a:cubicBezTo>
                    <a:pt x="674" y="219"/>
                    <a:pt x="622" y="518"/>
                    <a:pt x="399" y="589"/>
                  </a:cubicBezTo>
                  <a:cubicBezTo>
                    <a:pt x="337" y="608"/>
                    <a:pt x="299" y="660"/>
                    <a:pt x="299" y="722"/>
                  </a:cubicBezTo>
                  <a:lnTo>
                    <a:pt x="299" y="959"/>
                  </a:lnTo>
                  <a:cubicBezTo>
                    <a:pt x="299" y="964"/>
                    <a:pt x="309" y="973"/>
                    <a:pt x="314" y="973"/>
                  </a:cubicBezTo>
                  <a:cubicBezTo>
                    <a:pt x="318" y="973"/>
                    <a:pt x="328" y="964"/>
                    <a:pt x="328" y="959"/>
                  </a:cubicBezTo>
                  <a:lnTo>
                    <a:pt x="328" y="722"/>
                  </a:lnTo>
                  <a:cubicBezTo>
                    <a:pt x="328" y="670"/>
                    <a:pt x="356" y="627"/>
                    <a:pt x="404" y="613"/>
                  </a:cubicBezTo>
                  <a:cubicBezTo>
                    <a:pt x="712" y="518"/>
                    <a:pt x="693" y="76"/>
                    <a:pt x="380" y="10"/>
                  </a:cubicBezTo>
                  <a:cubicBezTo>
                    <a:pt x="357" y="4"/>
                    <a:pt x="333" y="1"/>
                    <a:pt x="3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0"/>
            <p:cNvSpPr/>
            <p:nvPr/>
          </p:nvSpPr>
          <p:spPr>
            <a:xfrm>
              <a:off x="6675094" y="1705284"/>
              <a:ext cx="1140176" cy="986686"/>
            </a:xfrm>
            <a:custGeom>
              <a:avLst/>
              <a:gdLst/>
              <a:ahLst/>
              <a:cxnLst/>
              <a:rect l="l" t="t" r="r" b="b"/>
              <a:pathLst>
                <a:path w="7435" h="6434" extrusionOk="0">
                  <a:moveTo>
                    <a:pt x="2816" y="1"/>
                  </a:moveTo>
                  <a:cubicBezTo>
                    <a:pt x="2816" y="1"/>
                    <a:pt x="2018" y="134"/>
                    <a:pt x="1781" y="281"/>
                  </a:cubicBezTo>
                  <a:cubicBezTo>
                    <a:pt x="1254" y="608"/>
                    <a:pt x="38" y="2512"/>
                    <a:pt x="0" y="2574"/>
                  </a:cubicBezTo>
                  <a:lnTo>
                    <a:pt x="1092" y="3504"/>
                  </a:lnTo>
                  <a:lnTo>
                    <a:pt x="1999" y="2484"/>
                  </a:lnTo>
                  <a:lnTo>
                    <a:pt x="1999" y="2484"/>
                  </a:lnTo>
                  <a:lnTo>
                    <a:pt x="1463" y="6434"/>
                  </a:lnTo>
                  <a:lnTo>
                    <a:pt x="5973" y="6434"/>
                  </a:lnTo>
                  <a:lnTo>
                    <a:pt x="5436" y="2484"/>
                  </a:lnTo>
                  <a:lnTo>
                    <a:pt x="6343" y="3504"/>
                  </a:lnTo>
                  <a:lnTo>
                    <a:pt x="7435" y="2574"/>
                  </a:lnTo>
                  <a:cubicBezTo>
                    <a:pt x="7435" y="2574"/>
                    <a:pt x="6191" y="613"/>
                    <a:pt x="5655" y="281"/>
                  </a:cubicBezTo>
                  <a:cubicBezTo>
                    <a:pt x="5417" y="134"/>
                    <a:pt x="4620" y="1"/>
                    <a:pt x="4620" y="1"/>
                  </a:cubicBezTo>
                  <a:cubicBezTo>
                    <a:pt x="4620" y="1"/>
                    <a:pt x="4430" y="357"/>
                    <a:pt x="3718" y="357"/>
                  </a:cubicBezTo>
                  <a:cubicBezTo>
                    <a:pt x="3010" y="357"/>
                    <a:pt x="2816" y="1"/>
                    <a:pt x="28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0"/>
            <p:cNvSpPr/>
            <p:nvPr/>
          </p:nvSpPr>
          <p:spPr>
            <a:xfrm>
              <a:off x="6675094" y="1748223"/>
              <a:ext cx="345196" cy="494570"/>
            </a:xfrm>
            <a:custGeom>
              <a:avLst/>
              <a:gdLst/>
              <a:ahLst/>
              <a:cxnLst/>
              <a:rect l="l" t="t" r="r" b="b"/>
              <a:pathLst>
                <a:path w="2251" h="3225" extrusionOk="0">
                  <a:moveTo>
                    <a:pt x="1781" y="1"/>
                  </a:moveTo>
                  <a:cubicBezTo>
                    <a:pt x="1254" y="328"/>
                    <a:pt x="38" y="2232"/>
                    <a:pt x="0" y="2294"/>
                  </a:cubicBezTo>
                  <a:lnTo>
                    <a:pt x="1092" y="3224"/>
                  </a:lnTo>
                  <a:lnTo>
                    <a:pt x="2004" y="2204"/>
                  </a:lnTo>
                  <a:cubicBezTo>
                    <a:pt x="2251" y="395"/>
                    <a:pt x="1781" y="1"/>
                    <a:pt x="17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0"/>
            <p:cNvSpPr/>
            <p:nvPr/>
          </p:nvSpPr>
          <p:spPr>
            <a:xfrm>
              <a:off x="6695030" y="2063826"/>
              <a:ext cx="181876" cy="144767"/>
            </a:xfrm>
            <a:custGeom>
              <a:avLst/>
              <a:gdLst/>
              <a:ahLst/>
              <a:cxnLst/>
              <a:rect l="l" t="t" r="r" b="b"/>
              <a:pathLst>
                <a:path w="1186" h="944" extrusionOk="0">
                  <a:moveTo>
                    <a:pt x="19" y="1"/>
                  </a:moveTo>
                  <a:cubicBezTo>
                    <a:pt x="8" y="1"/>
                    <a:pt x="0" y="15"/>
                    <a:pt x="8" y="22"/>
                  </a:cubicBezTo>
                  <a:lnTo>
                    <a:pt x="1166" y="943"/>
                  </a:lnTo>
                  <a:lnTo>
                    <a:pt x="1181" y="943"/>
                  </a:lnTo>
                  <a:cubicBezTo>
                    <a:pt x="1185" y="939"/>
                    <a:pt x="1185" y="929"/>
                    <a:pt x="1181" y="924"/>
                  </a:cubicBezTo>
                  <a:lnTo>
                    <a:pt x="27" y="3"/>
                  </a:lnTo>
                  <a:cubicBezTo>
                    <a:pt x="24" y="1"/>
                    <a:pt x="22" y="1"/>
                    <a:pt x="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0"/>
            <p:cNvSpPr/>
            <p:nvPr/>
          </p:nvSpPr>
          <p:spPr>
            <a:xfrm>
              <a:off x="7470846" y="1748223"/>
              <a:ext cx="344430" cy="494570"/>
            </a:xfrm>
            <a:custGeom>
              <a:avLst/>
              <a:gdLst/>
              <a:ahLst/>
              <a:cxnLst/>
              <a:rect l="l" t="t" r="r" b="b"/>
              <a:pathLst>
                <a:path w="2246" h="3225" extrusionOk="0">
                  <a:moveTo>
                    <a:pt x="466" y="1"/>
                  </a:moveTo>
                  <a:cubicBezTo>
                    <a:pt x="466" y="1"/>
                    <a:pt x="0" y="395"/>
                    <a:pt x="247" y="2204"/>
                  </a:cubicBezTo>
                  <a:lnTo>
                    <a:pt x="1154" y="3224"/>
                  </a:lnTo>
                  <a:lnTo>
                    <a:pt x="2246" y="2294"/>
                  </a:lnTo>
                  <a:cubicBezTo>
                    <a:pt x="2208" y="2232"/>
                    <a:pt x="993" y="328"/>
                    <a:pt x="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0"/>
            <p:cNvSpPr/>
            <p:nvPr/>
          </p:nvSpPr>
          <p:spPr>
            <a:xfrm>
              <a:off x="7613465" y="2063059"/>
              <a:ext cx="181723" cy="145534"/>
            </a:xfrm>
            <a:custGeom>
              <a:avLst/>
              <a:gdLst/>
              <a:ahLst/>
              <a:cxnLst/>
              <a:rect l="l" t="t" r="r" b="b"/>
              <a:pathLst>
                <a:path w="1185" h="949" extrusionOk="0">
                  <a:moveTo>
                    <a:pt x="1167" y="1"/>
                  </a:moveTo>
                  <a:cubicBezTo>
                    <a:pt x="1165" y="1"/>
                    <a:pt x="1162" y="2"/>
                    <a:pt x="1159" y="4"/>
                  </a:cubicBezTo>
                  <a:lnTo>
                    <a:pt x="6" y="929"/>
                  </a:lnTo>
                  <a:cubicBezTo>
                    <a:pt x="1" y="934"/>
                    <a:pt x="1" y="939"/>
                    <a:pt x="6" y="944"/>
                  </a:cubicBezTo>
                  <a:cubicBezTo>
                    <a:pt x="6" y="948"/>
                    <a:pt x="10" y="948"/>
                    <a:pt x="15" y="948"/>
                  </a:cubicBezTo>
                  <a:lnTo>
                    <a:pt x="20" y="948"/>
                  </a:lnTo>
                  <a:lnTo>
                    <a:pt x="1173" y="23"/>
                  </a:lnTo>
                  <a:cubicBezTo>
                    <a:pt x="1185" y="15"/>
                    <a:pt x="1178" y="1"/>
                    <a:pt x="1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0"/>
            <p:cNvSpPr/>
            <p:nvPr/>
          </p:nvSpPr>
          <p:spPr>
            <a:xfrm>
              <a:off x="6963399" y="1733041"/>
              <a:ext cx="134797" cy="46006"/>
            </a:xfrm>
            <a:custGeom>
              <a:avLst/>
              <a:gdLst/>
              <a:ahLst/>
              <a:cxnLst/>
              <a:rect l="l" t="t" r="r" b="b"/>
              <a:pathLst>
                <a:path w="879" h="300" extrusionOk="0">
                  <a:moveTo>
                    <a:pt x="860" y="0"/>
                  </a:moveTo>
                  <a:lnTo>
                    <a:pt x="15" y="271"/>
                  </a:lnTo>
                  <a:cubicBezTo>
                    <a:pt x="0" y="276"/>
                    <a:pt x="5" y="299"/>
                    <a:pt x="19" y="299"/>
                  </a:cubicBezTo>
                  <a:lnTo>
                    <a:pt x="24" y="295"/>
                  </a:lnTo>
                  <a:lnTo>
                    <a:pt x="869" y="24"/>
                  </a:lnTo>
                  <a:cubicBezTo>
                    <a:pt x="874" y="24"/>
                    <a:pt x="879" y="14"/>
                    <a:pt x="874" y="10"/>
                  </a:cubicBezTo>
                  <a:cubicBezTo>
                    <a:pt x="874" y="0"/>
                    <a:pt x="864" y="0"/>
                    <a:pt x="8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7071820" y="1706817"/>
              <a:ext cx="345963" cy="90479"/>
            </a:xfrm>
            <a:custGeom>
              <a:avLst/>
              <a:gdLst/>
              <a:ahLst/>
              <a:cxnLst/>
              <a:rect l="l" t="t" r="r" b="b"/>
              <a:pathLst>
                <a:path w="2256" h="590" extrusionOk="0">
                  <a:moveTo>
                    <a:pt x="5" y="0"/>
                  </a:moveTo>
                  <a:cubicBezTo>
                    <a:pt x="1" y="5"/>
                    <a:pt x="1" y="14"/>
                    <a:pt x="5" y="19"/>
                  </a:cubicBezTo>
                  <a:cubicBezTo>
                    <a:pt x="256" y="377"/>
                    <a:pt x="666" y="589"/>
                    <a:pt x="1102" y="589"/>
                  </a:cubicBezTo>
                  <a:cubicBezTo>
                    <a:pt x="1112" y="589"/>
                    <a:pt x="1121" y="589"/>
                    <a:pt x="1131" y="589"/>
                  </a:cubicBezTo>
                  <a:cubicBezTo>
                    <a:pt x="1140" y="589"/>
                    <a:pt x="1150" y="589"/>
                    <a:pt x="1159" y="589"/>
                  </a:cubicBezTo>
                  <a:cubicBezTo>
                    <a:pt x="1590" y="589"/>
                    <a:pt x="1996" y="382"/>
                    <a:pt x="2251" y="33"/>
                  </a:cubicBezTo>
                  <a:cubicBezTo>
                    <a:pt x="2256" y="29"/>
                    <a:pt x="2251" y="19"/>
                    <a:pt x="2246" y="14"/>
                  </a:cubicBezTo>
                  <a:cubicBezTo>
                    <a:pt x="2241" y="14"/>
                    <a:pt x="2237" y="14"/>
                    <a:pt x="2232" y="19"/>
                  </a:cubicBezTo>
                  <a:cubicBezTo>
                    <a:pt x="2227" y="24"/>
                    <a:pt x="1890" y="565"/>
                    <a:pt x="1131" y="565"/>
                  </a:cubicBezTo>
                  <a:cubicBezTo>
                    <a:pt x="1126" y="565"/>
                    <a:pt x="1121" y="565"/>
                    <a:pt x="1116" y="565"/>
                  </a:cubicBezTo>
                  <a:cubicBezTo>
                    <a:pt x="685" y="565"/>
                    <a:pt x="273" y="357"/>
                    <a:pt x="24" y="5"/>
                  </a:cubicBezTo>
                  <a:cubicBezTo>
                    <a:pt x="20" y="0"/>
                    <a:pt x="15" y="0"/>
                    <a:pt x="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7398770" y="1727213"/>
              <a:ext cx="127589" cy="51834"/>
            </a:xfrm>
            <a:custGeom>
              <a:avLst/>
              <a:gdLst/>
              <a:ahLst/>
              <a:cxnLst/>
              <a:rect l="l" t="t" r="r" b="b"/>
              <a:pathLst>
                <a:path w="832" h="338" extrusionOk="0">
                  <a:moveTo>
                    <a:pt x="19" y="0"/>
                  </a:moveTo>
                  <a:cubicBezTo>
                    <a:pt x="15" y="0"/>
                    <a:pt x="5" y="5"/>
                    <a:pt x="5" y="10"/>
                  </a:cubicBezTo>
                  <a:cubicBezTo>
                    <a:pt x="0" y="14"/>
                    <a:pt x="5" y="24"/>
                    <a:pt x="10" y="24"/>
                  </a:cubicBezTo>
                  <a:lnTo>
                    <a:pt x="812" y="337"/>
                  </a:lnTo>
                  <a:lnTo>
                    <a:pt x="817" y="337"/>
                  </a:lnTo>
                  <a:cubicBezTo>
                    <a:pt x="822" y="337"/>
                    <a:pt x="826" y="333"/>
                    <a:pt x="826" y="328"/>
                  </a:cubicBezTo>
                  <a:cubicBezTo>
                    <a:pt x="831" y="323"/>
                    <a:pt x="826" y="314"/>
                    <a:pt x="822" y="314"/>
                  </a:cubicBezTo>
                  <a:lnTo>
                    <a:pt x="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6902977" y="2648106"/>
              <a:ext cx="684412" cy="3834"/>
            </a:xfrm>
            <a:custGeom>
              <a:avLst/>
              <a:gdLst/>
              <a:ahLst/>
              <a:cxnLst/>
              <a:rect l="l" t="t" r="r" b="b"/>
              <a:pathLst>
                <a:path w="4463" h="25" extrusionOk="0">
                  <a:moveTo>
                    <a:pt x="15" y="1"/>
                  </a:moveTo>
                  <a:cubicBezTo>
                    <a:pt x="10" y="1"/>
                    <a:pt x="0" y="5"/>
                    <a:pt x="0" y="15"/>
                  </a:cubicBezTo>
                  <a:cubicBezTo>
                    <a:pt x="0" y="20"/>
                    <a:pt x="10" y="24"/>
                    <a:pt x="15" y="24"/>
                  </a:cubicBezTo>
                  <a:lnTo>
                    <a:pt x="4449" y="24"/>
                  </a:lnTo>
                  <a:cubicBezTo>
                    <a:pt x="4453" y="24"/>
                    <a:pt x="4463" y="20"/>
                    <a:pt x="4463" y="15"/>
                  </a:cubicBezTo>
                  <a:cubicBezTo>
                    <a:pt x="4463" y="5"/>
                    <a:pt x="4453" y="1"/>
                    <a:pt x="4449" y="1"/>
                  </a:cubicBezTo>
                  <a:close/>
                </a:path>
              </a:pathLst>
            </a:custGeom>
            <a:solidFill>
              <a:srgbClr val="0B0A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7092982" y="1463291"/>
              <a:ext cx="205492" cy="177432"/>
            </a:xfrm>
            <a:custGeom>
              <a:avLst/>
              <a:gdLst/>
              <a:ahLst/>
              <a:cxnLst/>
              <a:rect l="l" t="t" r="r" b="b"/>
              <a:pathLst>
                <a:path w="1340" h="1157" extrusionOk="0">
                  <a:moveTo>
                    <a:pt x="746" y="249"/>
                  </a:moveTo>
                  <a:cubicBezTo>
                    <a:pt x="746" y="249"/>
                    <a:pt x="839" y="272"/>
                    <a:pt x="945" y="272"/>
                  </a:cubicBezTo>
                  <a:cubicBezTo>
                    <a:pt x="990" y="272"/>
                    <a:pt x="1038" y="268"/>
                    <a:pt x="1082" y="257"/>
                  </a:cubicBezTo>
                  <a:lnTo>
                    <a:pt x="1082" y="257"/>
                  </a:lnTo>
                  <a:cubicBezTo>
                    <a:pt x="901" y="344"/>
                    <a:pt x="637" y="553"/>
                    <a:pt x="637" y="553"/>
                  </a:cubicBezTo>
                  <a:lnTo>
                    <a:pt x="746" y="249"/>
                  </a:lnTo>
                  <a:close/>
                  <a:moveTo>
                    <a:pt x="1007" y="0"/>
                  </a:moveTo>
                  <a:cubicBezTo>
                    <a:pt x="788" y="0"/>
                    <a:pt x="494" y="18"/>
                    <a:pt x="437" y="60"/>
                  </a:cubicBezTo>
                  <a:cubicBezTo>
                    <a:pt x="347" y="121"/>
                    <a:pt x="0" y="976"/>
                    <a:pt x="0" y="976"/>
                  </a:cubicBezTo>
                  <a:lnTo>
                    <a:pt x="637" y="1156"/>
                  </a:lnTo>
                  <a:cubicBezTo>
                    <a:pt x="955" y="928"/>
                    <a:pt x="1339" y="254"/>
                    <a:pt x="1216" y="221"/>
                  </a:cubicBezTo>
                  <a:cubicBezTo>
                    <a:pt x="1211" y="220"/>
                    <a:pt x="1206" y="219"/>
                    <a:pt x="1200" y="219"/>
                  </a:cubicBezTo>
                  <a:cubicBezTo>
                    <a:pt x="1190" y="219"/>
                    <a:pt x="1178" y="221"/>
                    <a:pt x="1165" y="224"/>
                  </a:cubicBezTo>
                  <a:lnTo>
                    <a:pt x="1165" y="224"/>
                  </a:lnTo>
                  <a:cubicBezTo>
                    <a:pt x="1315" y="149"/>
                    <a:pt x="1280" y="48"/>
                    <a:pt x="1249" y="17"/>
                  </a:cubicBezTo>
                  <a:cubicBezTo>
                    <a:pt x="1237" y="6"/>
                    <a:pt x="1135" y="0"/>
                    <a:pt x="10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5778895" y="2021960"/>
              <a:ext cx="986517" cy="193841"/>
            </a:xfrm>
            <a:custGeom>
              <a:avLst/>
              <a:gdLst/>
              <a:ahLst/>
              <a:cxnLst/>
              <a:rect l="l" t="t" r="r" b="b"/>
              <a:pathLst>
                <a:path w="6433" h="1264" extrusionOk="0">
                  <a:moveTo>
                    <a:pt x="5935" y="1"/>
                  </a:moveTo>
                  <a:lnTo>
                    <a:pt x="499" y="29"/>
                  </a:lnTo>
                  <a:lnTo>
                    <a:pt x="0" y="1264"/>
                  </a:lnTo>
                  <a:lnTo>
                    <a:pt x="6433" y="1264"/>
                  </a:lnTo>
                  <a:lnTo>
                    <a:pt x="59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5746845" y="3732935"/>
              <a:ext cx="325567" cy="90479"/>
            </a:xfrm>
            <a:custGeom>
              <a:avLst/>
              <a:gdLst/>
              <a:ahLst/>
              <a:cxnLst/>
              <a:rect l="l" t="t" r="r" b="b"/>
              <a:pathLst>
                <a:path w="2123" h="590" extrusionOk="0">
                  <a:moveTo>
                    <a:pt x="0" y="0"/>
                  </a:moveTo>
                  <a:lnTo>
                    <a:pt x="0" y="556"/>
                  </a:lnTo>
                  <a:lnTo>
                    <a:pt x="2122" y="589"/>
                  </a:lnTo>
                  <a:lnTo>
                    <a:pt x="2122" y="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6238956" y="3762072"/>
              <a:ext cx="325567" cy="90479"/>
            </a:xfrm>
            <a:custGeom>
              <a:avLst/>
              <a:gdLst/>
              <a:ahLst/>
              <a:cxnLst/>
              <a:rect l="l" t="t" r="r" b="b"/>
              <a:pathLst>
                <a:path w="2123" h="590" extrusionOk="0">
                  <a:moveTo>
                    <a:pt x="1" y="0"/>
                  </a:moveTo>
                  <a:lnTo>
                    <a:pt x="1" y="556"/>
                  </a:lnTo>
                  <a:lnTo>
                    <a:pt x="2123" y="589"/>
                  </a:lnTo>
                  <a:lnTo>
                    <a:pt x="2123" y="5"/>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6225154" y="1400875"/>
              <a:ext cx="61954" cy="88639"/>
            </a:xfrm>
            <a:custGeom>
              <a:avLst/>
              <a:gdLst/>
              <a:ahLst/>
              <a:cxnLst/>
              <a:rect l="l" t="t" r="r" b="b"/>
              <a:pathLst>
                <a:path w="404" h="578" extrusionOk="0">
                  <a:moveTo>
                    <a:pt x="118" y="1"/>
                  </a:moveTo>
                  <a:cubicBezTo>
                    <a:pt x="103" y="1"/>
                    <a:pt x="89" y="5"/>
                    <a:pt x="76" y="16"/>
                  </a:cubicBezTo>
                  <a:cubicBezTo>
                    <a:pt x="29" y="44"/>
                    <a:pt x="24" y="87"/>
                    <a:pt x="15" y="153"/>
                  </a:cubicBezTo>
                  <a:cubicBezTo>
                    <a:pt x="0" y="220"/>
                    <a:pt x="5" y="291"/>
                    <a:pt x="29" y="357"/>
                  </a:cubicBezTo>
                  <a:cubicBezTo>
                    <a:pt x="53" y="448"/>
                    <a:pt x="114" y="524"/>
                    <a:pt x="200" y="562"/>
                  </a:cubicBezTo>
                  <a:cubicBezTo>
                    <a:pt x="228" y="572"/>
                    <a:pt x="257" y="578"/>
                    <a:pt x="287" y="578"/>
                  </a:cubicBezTo>
                  <a:cubicBezTo>
                    <a:pt x="297" y="578"/>
                    <a:pt x="308" y="577"/>
                    <a:pt x="318" y="576"/>
                  </a:cubicBezTo>
                  <a:cubicBezTo>
                    <a:pt x="352" y="566"/>
                    <a:pt x="380" y="547"/>
                    <a:pt x="394" y="514"/>
                  </a:cubicBezTo>
                  <a:cubicBezTo>
                    <a:pt x="404" y="481"/>
                    <a:pt x="399" y="443"/>
                    <a:pt x="385" y="414"/>
                  </a:cubicBezTo>
                  <a:cubicBezTo>
                    <a:pt x="366" y="386"/>
                    <a:pt x="347" y="357"/>
                    <a:pt x="323" y="329"/>
                  </a:cubicBezTo>
                  <a:cubicBezTo>
                    <a:pt x="285" y="277"/>
                    <a:pt x="252" y="215"/>
                    <a:pt x="238" y="148"/>
                  </a:cubicBezTo>
                  <a:cubicBezTo>
                    <a:pt x="228" y="125"/>
                    <a:pt x="219" y="96"/>
                    <a:pt x="209" y="68"/>
                  </a:cubicBezTo>
                  <a:cubicBezTo>
                    <a:pt x="200" y="44"/>
                    <a:pt x="181" y="20"/>
                    <a:pt x="157" y="11"/>
                  </a:cubicBezTo>
                  <a:cubicBezTo>
                    <a:pt x="144" y="4"/>
                    <a:pt x="131" y="1"/>
                    <a:pt x="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6232669" y="2680464"/>
              <a:ext cx="41405" cy="26070"/>
            </a:xfrm>
            <a:custGeom>
              <a:avLst/>
              <a:gdLst/>
              <a:ahLst/>
              <a:cxnLst/>
              <a:rect l="l" t="t" r="r" b="b"/>
              <a:pathLst>
                <a:path w="270" h="170" extrusionOk="0">
                  <a:moveTo>
                    <a:pt x="20" y="0"/>
                  </a:moveTo>
                  <a:cubicBezTo>
                    <a:pt x="11" y="0"/>
                    <a:pt x="1" y="11"/>
                    <a:pt x="8" y="22"/>
                  </a:cubicBezTo>
                  <a:cubicBezTo>
                    <a:pt x="84" y="84"/>
                    <a:pt x="165" y="132"/>
                    <a:pt x="250" y="170"/>
                  </a:cubicBezTo>
                  <a:lnTo>
                    <a:pt x="255" y="170"/>
                  </a:lnTo>
                  <a:cubicBezTo>
                    <a:pt x="260" y="170"/>
                    <a:pt x="265" y="165"/>
                    <a:pt x="269" y="160"/>
                  </a:cubicBezTo>
                  <a:cubicBezTo>
                    <a:pt x="269" y="155"/>
                    <a:pt x="269" y="146"/>
                    <a:pt x="260" y="146"/>
                  </a:cubicBezTo>
                  <a:cubicBezTo>
                    <a:pt x="175" y="108"/>
                    <a:pt x="99" y="60"/>
                    <a:pt x="27" y="3"/>
                  </a:cubicBezTo>
                  <a:cubicBezTo>
                    <a:pt x="25" y="1"/>
                    <a:pt x="23" y="0"/>
                    <a:pt x="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0"/>
            <p:cNvSpPr/>
            <p:nvPr/>
          </p:nvSpPr>
          <p:spPr>
            <a:xfrm>
              <a:off x="6261499" y="2651020"/>
              <a:ext cx="52600" cy="48307"/>
            </a:xfrm>
            <a:custGeom>
              <a:avLst/>
              <a:gdLst/>
              <a:ahLst/>
              <a:cxnLst/>
              <a:rect l="l" t="t" r="r" b="b"/>
              <a:pathLst>
                <a:path w="343" h="315" extrusionOk="0">
                  <a:moveTo>
                    <a:pt x="10" y="1"/>
                  </a:moveTo>
                  <a:cubicBezTo>
                    <a:pt x="6" y="1"/>
                    <a:pt x="1" y="5"/>
                    <a:pt x="1" y="15"/>
                  </a:cubicBezTo>
                  <a:cubicBezTo>
                    <a:pt x="1" y="20"/>
                    <a:pt x="39" y="181"/>
                    <a:pt x="324" y="314"/>
                  </a:cubicBezTo>
                  <a:lnTo>
                    <a:pt x="328" y="314"/>
                  </a:lnTo>
                  <a:cubicBezTo>
                    <a:pt x="333" y="314"/>
                    <a:pt x="338" y="314"/>
                    <a:pt x="343" y="309"/>
                  </a:cubicBezTo>
                  <a:cubicBezTo>
                    <a:pt x="343" y="300"/>
                    <a:pt x="343" y="295"/>
                    <a:pt x="338" y="290"/>
                  </a:cubicBezTo>
                  <a:cubicBezTo>
                    <a:pt x="62" y="167"/>
                    <a:pt x="24" y="10"/>
                    <a:pt x="24" y="10"/>
                  </a:cubicBezTo>
                  <a:cubicBezTo>
                    <a:pt x="24" y="1"/>
                    <a:pt x="15" y="1"/>
                    <a:pt x="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1"/>
        <p:cNvGrpSpPr/>
        <p:nvPr/>
      </p:nvGrpSpPr>
      <p:grpSpPr>
        <a:xfrm>
          <a:off x="0" y="0"/>
          <a:ext cx="0" cy="0"/>
          <a:chOff x="0" y="0"/>
          <a:chExt cx="0" cy="0"/>
        </a:xfrm>
      </p:grpSpPr>
      <p:sp>
        <p:nvSpPr>
          <p:cNvPr id="1512" name="Google Shape;1512;p70"/>
          <p:cNvSpPr txBox="1">
            <a:spLocks noGrp="1"/>
          </p:cNvSpPr>
          <p:nvPr>
            <p:ph type="title"/>
          </p:nvPr>
        </p:nvSpPr>
        <p:spPr>
          <a:xfrm>
            <a:off x="1142250" y="1757375"/>
            <a:ext cx="3513300" cy="703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a:t>
            </a:r>
            <a:endParaRPr/>
          </a:p>
        </p:txBody>
      </p:sp>
      <p:sp>
        <p:nvSpPr>
          <p:cNvPr id="1513" name="Google Shape;1513;p70"/>
          <p:cNvSpPr txBox="1">
            <a:spLocks noGrp="1"/>
          </p:cNvSpPr>
          <p:nvPr>
            <p:ph type="subTitle" idx="1"/>
          </p:nvPr>
        </p:nvSpPr>
        <p:spPr>
          <a:xfrm>
            <a:off x="1142250" y="2321825"/>
            <a:ext cx="3513300" cy="122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You can give a brief description of the topic you want to talk about here. For example, if you want to talk about Mercury, you can say that it’s the smallest planet</a:t>
            </a:r>
            <a:endParaRPr dirty="0"/>
          </a:p>
        </p:txBody>
      </p:sp>
      <p:grpSp>
        <p:nvGrpSpPr>
          <p:cNvPr id="1514" name="Google Shape;1514;p70"/>
          <p:cNvGrpSpPr/>
          <p:nvPr/>
        </p:nvGrpSpPr>
        <p:grpSpPr>
          <a:xfrm>
            <a:off x="6242011" y="426000"/>
            <a:ext cx="3624711" cy="1403734"/>
            <a:chOff x="6373336" y="535425"/>
            <a:chExt cx="3624711" cy="1403734"/>
          </a:xfrm>
        </p:grpSpPr>
        <p:sp>
          <p:nvSpPr>
            <p:cNvPr id="1515" name="Google Shape;1515;p70"/>
            <p:cNvSpPr/>
            <p:nvPr/>
          </p:nvSpPr>
          <p:spPr>
            <a:xfrm>
              <a:off x="7327787" y="1476114"/>
              <a:ext cx="326292" cy="219203"/>
            </a:xfrm>
            <a:custGeom>
              <a:avLst/>
              <a:gdLst/>
              <a:ahLst/>
              <a:cxnLst/>
              <a:rect l="l" t="t" r="r" b="b"/>
              <a:pathLst>
                <a:path w="1563" h="1050" extrusionOk="0">
                  <a:moveTo>
                    <a:pt x="1287" y="769"/>
                  </a:moveTo>
                  <a:cubicBezTo>
                    <a:pt x="1230" y="850"/>
                    <a:pt x="1149" y="912"/>
                    <a:pt x="1054" y="935"/>
                  </a:cubicBezTo>
                  <a:lnTo>
                    <a:pt x="1054" y="935"/>
                  </a:lnTo>
                  <a:cubicBezTo>
                    <a:pt x="660" y="1049"/>
                    <a:pt x="34" y="750"/>
                    <a:pt x="0" y="736"/>
                  </a:cubicBezTo>
                  <a:lnTo>
                    <a:pt x="451" y="57"/>
                  </a:lnTo>
                  <a:lnTo>
                    <a:pt x="489" y="0"/>
                  </a:lnTo>
                  <a:cubicBezTo>
                    <a:pt x="489" y="0"/>
                    <a:pt x="1562" y="323"/>
                    <a:pt x="1287" y="769"/>
                  </a:cubicBezTo>
                  <a:close/>
                </a:path>
              </a:pathLst>
            </a:custGeom>
            <a:solidFill>
              <a:srgbClr val="FF9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70"/>
            <p:cNvSpPr/>
            <p:nvPr/>
          </p:nvSpPr>
          <p:spPr>
            <a:xfrm>
              <a:off x="7327787" y="1485926"/>
              <a:ext cx="219198" cy="209391"/>
            </a:xfrm>
            <a:custGeom>
              <a:avLst/>
              <a:gdLst/>
              <a:ahLst/>
              <a:cxnLst/>
              <a:rect l="l" t="t" r="r" b="b"/>
              <a:pathLst>
                <a:path w="1050" h="1003" extrusionOk="0">
                  <a:moveTo>
                    <a:pt x="1050" y="888"/>
                  </a:moveTo>
                  <a:cubicBezTo>
                    <a:pt x="660" y="1002"/>
                    <a:pt x="29" y="703"/>
                    <a:pt x="0" y="689"/>
                  </a:cubicBezTo>
                  <a:lnTo>
                    <a:pt x="447" y="10"/>
                  </a:lnTo>
                  <a:cubicBezTo>
                    <a:pt x="499" y="1"/>
                    <a:pt x="551" y="10"/>
                    <a:pt x="599" y="24"/>
                  </a:cubicBezTo>
                  <a:cubicBezTo>
                    <a:pt x="599" y="24"/>
                    <a:pt x="361" y="732"/>
                    <a:pt x="1050" y="888"/>
                  </a:cubicBezTo>
                  <a:close/>
                </a:path>
              </a:pathLst>
            </a:custGeom>
            <a:solidFill>
              <a:srgbClr val="FF7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70"/>
            <p:cNvSpPr/>
            <p:nvPr/>
          </p:nvSpPr>
          <p:spPr>
            <a:xfrm>
              <a:off x="7282277" y="1593022"/>
              <a:ext cx="239865" cy="205425"/>
            </a:xfrm>
            <a:custGeom>
              <a:avLst/>
              <a:gdLst/>
              <a:ahLst/>
              <a:cxnLst/>
              <a:rect l="l" t="t" r="r" b="b"/>
              <a:pathLst>
                <a:path w="1149" h="984" extrusionOk="0">
                  <a:moveTo>
                    <a:pt x="992" y="812"/>
                  </a:moveTo>
                  <a:cubicBezTo>
                    <a:pt x="888" y="950"/>
                    <a:pt x="726" y="983"/>
                    <a:pt x="570" y="974"/>
                  </a:cubicBezTo>
                  <a:cubicBezTo>
                    <a:pt x="370" y="950"/>
                    <a:pt x="176" y="888"/>
                    <a:pt x="0" y="793"/>
                  </a:cubicBezTo>
                  <a:lnTo>
                    <a:pt x="138" y="19"/>
                  </a:lnTo>
                  <a:lnTo>
                    <a:pt x="142" y="0"/>
                  </a:lnTo>
                  <a:lnTo>
                    <a:pt x="147" y="0"/>
                  </a:lnTo>
                  <a:cubicBezTo>
                    <a:pt x="299" y="62"/>
                    <a:pt x="451" y="133"/>
                    <a:pt x="593" y="219"/>
                  </a:cubicBezTo>
                  <a:cubicBezTo>
                    <a:pt x="874" y="375"/>
                    <a:pt x="1149" y="603"/>
                    <a:pt x="992" y="812"/>
                  </a:cubicBezTo>
                  <a:close/>
                </a:path>
              </a:pathLst>
            </a:custGeom>
            <a:solidFill>
              <a:srgbClr val="FF9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70"/>
            <p:cNvSpPr/>
            <p:nvPr/>
          </p:nvSpPr>
          <p:spPr>
            <a:xfrm>
              <a:off x="7282277" y="1593022"/>
              <a:ext cx="124003" cy="203337"/>
            </a:xfrm>
            <a:custGeom>
              <a:avLst/>
              <a:gdLst/>
              <a:ahLst/>
              <a:cxnLst/>
              <a:rect l="l" t="t" r="r" b="b"/>
              <a:pathLst>
                <a:path w="594" h="974" extrusionOk="0">
                  <a:moveTo>
                    <a:pt x="570" y="974"/>
                  </a:moveTo>
                  <a:cubicBezTo>
                    <a:pt x="370" y="950"/>
                    <a:pt x="176" y="888"/>
                    <a:pt x="0" y="793"/>
                  </a:cubicBezTo>
                  <a:lnTo>
                    <a:pt x="138" y="19"/>
                  </a:lnTo>
                  <a:lnTo>
                    <a:pt x="147" y="0"/>
                  </a:lnTo>
                  <a:cubicBezTo>
                    <a:pt x="299" y="62"/>
                    <a:pt x="451" y="133"/>
                    <a:pt x="593" y="219"/>
                  </a:cubicBezTo>
                  <a:cubicBezTo>
                    <a:pt x="532" y="318"/>
                    <a:pt x="290" y="674"/>
                    <a:pt x="570" y="974"/>
                  </a:cubicBezTo>
                  <a:close/>
                </a:path>
              </a:pathLst>
            </a:custGeom>
            <a:solidFill>
              <a:srgbClr val="FF7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70"/>
            <p:cNvSpPr/>
            <p:nvPr/>
          </p:nvSpPr>
          <p:spPr>
            <a:xfrm>
              <a:off x="7412961" y="1353152"/>
              <a:ext cx="293517" cy="173692"/>
            </a:xfrm>
            <a:custGeom>
              <a:avLst/>
              <a:gdLst/>
              <a:ahLst/>
              <a:cxnLst/>
              <a:rect l="l" t="t" r="r" b="b"/>
              <a:pathLst>
                <a:path w="1406" h="832" extrusionOk="0">
                  <a:moveTo>
                    <a:pt x="1354" y="561"/>
                  </a:moveTo>
                  <a:cubicBezTo>
                    <a:pt x="1297" y="769"/>
                    <a:pt x="941" y="831"/>
                    <a:pt x="632" y="798"/>
                  </a:cubicBezTo>
                  <a:cubicBezTo>
                    <a:pt x="442" y="779"/>
                    <a:pt x="267" y="727"/>
                    <a:pt x="191" y="656"/>
                  </a:cubicBezTo>
                  <a:cubicBezTo>
                    <a:pt x="1" y="470"/>
                    <a:pt x="732" y="0"/>
                    <a:pt x="732" y="0"/>
                  </a:cubicBezTo>
                  <a:cubicBezTo>
                    <a:pt x="741" y="10"/>
                    <a:pt x="922" y="67"/>
                    <a:pt x="1088" y="162"/>
                  </a:cubicBezTo>
                  <a:cubicBezTo>
                    <a:pt x="1254" y="252"/>
                    <a:pt x="1406" y="390"/>
                    <a:pt x="1354" y="561"/>
                  </a:cubicBezTo>
                  <a:close/>
                </a:path>
              </a:pathLst>
            </a:custGeom>
            <a:solidFill>
              <a:srgbClr val="FF9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70"/>
            <p:cNvSpPr/>
            <p:nvPr/>
          </p:nvSpPr>
          <p:spPr>
            <a:xfrm>
              <a:off x="7412961" y="1353152"/>
              <a:ext cx="227131" cy="167638"/>
            </a:xfrm>
            <a:custGeom>
              <a:avLst/>
              <a:gdLst/>
              <a:ahLst/>
              <a:cxnLst/>
              <a:rect l="l" t="t" r="r" b="b"/>
              <a:pathLst>
                <a:path w="1088" h="803" extrusionOk="0">
                  <a:moveTo>
                    <a:pt x="1088" y="162"/>
                  </a:moveTo>
                  <a:cubicBezTo>
                    <a:pt x="998" y="328"/>
                    <a:pt x="817" y="622"/>
                    <a:pt x="632" y="803"/>
                  </a:cubicBezTo>
                  <a:cubicBezTo>
                    <a:pt x="442" y="784"/>
                    <a:pt x="267" y="732"/>
                    <a:pt x="191" y="660"/>
                  </a:cubicBezTo>
                  <a:cubicBezTo>
                    <a:pt x="1" y="475"/>
                    <a:pt x="732" y="0"/>
                    <a:pt x="732" y="0"/>
                  </a:cubicBezTo>
                  <a:cubicBezTo>
                    <a:pt x="741" y="15"/>
                    <a:pt x="922" y="67"/>
                    <a:pt x="1088" y="162"/>
                  </a:cubicBezTo>
                  <a:close/>
                </a:path>
              </a:pathLst>
            </a:custGeom>
            <a:solidFill>
              <a:srgbClr val="FF7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70"/>
            <p:cNvSpPr/>
            <p:nvPr/>
          </p:nvSpPr>
          <p:spPr>
            <a:xfrm>
              <a:off x="6910472" y="580100"/>
              <a:ext cx="2776299" cy="917940"/>
            </a:xfrm>
            <a:custGeom>
              <a:avLst/>
              <a:gdLst/>
              <a:ahLst/>
              <a:cxnLst/>
              <a:rect l="l" t="t" r="r" b="b"/>
              <a:pathLst>
                <a:path w="13299" h="4397" extrusionOk="0">
                  <a:moveTo>
                    <a:pt x="12074" y="171"/>
                  </a:moveTo>
                  <a:lnTo>
                    <a:pt x="13298" y="4397"/>
                  </a:lnTo>
                  <a:cubicBezTo>
                    <a:pt x="12563" y="4216"/>
                    <a:pt x="11765" y="4021"/>
                    <a:pt x="10967" y="3836"/>
                  </a:cubicBezTo>
                  <a:lnTo>
                    <a:pt x="10450" y="3713"/>
                  </a:lnTo>
                  <a:lnTo>
                    <a:pt x="9947" y="3594"/>
                  </a:lnTo>
                  <a:cubicBezTo>
                    <a:pt x="9861" y="3575"/>
                    <a:pt x="9771" y="3551"/>
                    <a:pt x="9686" y="3532"/>
                  </a:cubicBezTo>
                  <a:lnTo>
                    <a:pt x="9614" y="3518"/>
                  </a:lnTo>
                  <a:lnTo>
                    <a:pt x="8945" y="3362"/>
                  </a:lnTo>
                  <a:cubicBezTo>
                    <a:pt x="7886" y="3124"/>
                    <a:pt x="6942" y="2920"/>
                    <a:pt x="6305" y="2801"/>
                  </a:cubicBezTo>
                  <a:cubicBezTo>
                    <a:pt x="5983" y="2744"/>
                    <a:pt x="5683" y="2702"/>
                    <a:pt x="5403" y="2678"/>
                  </a:cubicBezTo>
                  <a:cubicBezTo>
                    <a:pt x="4943" y="2630"/>
                    <a:pt x="4482" y="2626"/>
                    <a:pt x="4022" y="2664"/>
                  </a:cubicBezTo>
                  <a:cubicBezTo>
                    <a:pt x="3580" y="2697"/>
                    <a:pt x="3148" y="2787"/>
                    <a:pt x="2735" y="2939"/>
                  </a:cubicBezTo>
                  <a:cubicBezTo>
                    <a:pt x="2512" y="3020"/>
                    <a:pt x="2303" y="3124"/>
                    <a:pt x="2104" y="3252"/>
                  </a:cubicBezTo>
                  <a:lnTo>
                    <a:pt x="2104" y="3252"/>
                  </a:lnTo>
                  <a:cubicBezTo>
                    <a:pt x="2075" y="3271"/>
                    <a:pt x="2052" y="3286"/>
                    <a:pt x="2028" y="3305"/>
                  </a:cubicBezTo>
                  <a:cubicBezTo>
                    <a:pt x="1942" y="3362"/>
                    <a:pt x="1848" y="3404"/>
                    <a:pt x="1743" y="3438"/>
                  </a:cubicBezTo>
                  <a:cubicBezTo>
                    <a:pt x="1169" y="3627"/>
                    <a:pt x="148" y="3684"/>
                    <a:pt x="39" y="3556"/>
                  </a:cubicBezTo>
                  <a:cubicBezTo>
                    <a:pt x="1" y="3514"/>
                    <a:pt x="1" y="3381"/>
                    <a:pt x="24" y="3200"/>
                  </a:cubicBezTo>
                  <a:cubicBezTo>
                    <a:pt x="96" y="2659"/>
                    <a:pt x="381" y="1671"/>
                    <a:pt x="680" y="1344"/>
                  </a:cubicBezTo>
                  <a:cubicBezTo>
                    <a:pt x="680" y="1339"/>
                    <a:pt x="684" y="1334"/>
                    <a:pt x="689" y="1330"/>
                  </a:cubicBezTo>
                  <a:cubicBezTo>
                    <a:pt x="1116" y="888"/>
                    <a:pt x="3960" y="105"/>
                    <a:pt x="4587" y="34"/>
                  </a:cubicBezTo>
                  <a:cubicBezTo>
                    <a:pt x="4848" y="0"/>
                    <a:pt x="6628" y="34"/>
                    <a:pt x="8641" y="81"/>
                  </a:cubicBezTo>
                  <a:lnTo>
                    <a:pt x="9344" y="95"/>
                  </a:lnTo>
                  <a:cubicBezTo>
                    <a:pt x="9415" y="95"/>
                    <a:pt x="9486" y="95"/>
                    <a:pt x="9557" y="105"/>
                  </a:cubicBezTo>
                  <a:lnTo>
                    <a:pt x="9866" y="110"/>
                  </a:lnTo>
                  <a:lnTo>
                    <a:pt x="10274" y="119"/>
                  </a:lnTo>
                  <a:lnTo>
                    <a:pt x="10478" y="124"/>
                  </a:lnTo>
                  <a:lnTo>
                    <a:pt x="11081" y="14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70"/>
            <p:cNvSpPr/>
            <p:nvPr/>
          </p:nvSpPr>
          <p:spPr>
            <a:xfrm>
              <a:off x="8714381" y="597010"/>
              <a:ext cx="509583" cy="783078"/>
            </a:xfrm>
            <a:custGeom>
              <a:avLst/>
              <a:gdLst/>
              <a:ahLst/>
              <a:cxnLst/>
              <a:rect l="l" t="t" r="r" b="b"/>
              <a:pathLst>
                <a:path w="2441" h="3751" extrusionOk="0">
                  <a:moveTo>
                    <a:pt x="2440" y="62"/>
                  </a:moveTo>
                  <a:lnTo>
                    <a:pt x="2326" y="3751"/>
                  </a:lnTo>
                  <a:cubicBezTo>
                    <a:pt x="1638" y="3589"/>
                    <a:pt x="945" y="3428"/>
                    <a:pt x="304" y="3281"/>
                  </a:cubicBezTo>
                  <a:lnTo>
                    <a:pt x="0" y="0"/>
                  </a:lnTo>
                  <a:cubicBezTo>
                    <a:pt x="802" y="19"/>
                    <a:pt x="1647" y="43"/>
                    <a:pt x="2440" y="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70"/>
            <p:cNvSpPr/>
            <p:nvPr/>
          </p:nvSpPr>
          <p:spPr>
            <a:xfrm>
              <a:off x="8855087" y="535425"/>
              <a:ext cx="1142961" cy="1180566"/>
            </a:xfrm>
            <a:custGeom>
              <a:avLst/>
              <a:gdLst/>
              <a:ahLst/>
              <a:cxnLst/>
              <a:rect l="l" t="t" r="r" b="b"/>
              <a:pathLst>
                <a:path w="5475" h="5655" extrusionOk="0">
                  <a:moveTo>
                    <a:pt x="5474" y="20"/>
                  </a:moveTo>
                  <a:lnTo>
                    <a:pt x="4287" y="5655"/>
                  </a:lnTo>
                  <a:cubicBezTo>
                    <a:pt x="2431" y="5190"/>
                    <a:pt x="518" y="4649"/>
                    <a:pt x="428" y="4392"/>
                  </a:cubicBezTo>
                  <a:cubicBezTo>
                    <a:pt x="366" y="4174"/>
                    <a:pt x="323" y="3951"/>
                    <a:pt x="295" y="3728"/>
                  </a:cubicBezTo>
                  <a:lnTo>
                    <a:pt x="295" y="3728"/>
                  </a:lnTo>
                  <a:cubicBezTo>
                    <a:pt x="152" y="2740"/>
                    <a:pt x="0" y="1002"/>
                    <a:pt x="29" y="314"/>
                  </a:cubicBezTo>
                  <a:cubicBezTo>
                    <a:pt x="34" y="134"/>
                    <a:pt x="52" y="29"/>
                    <a:pt x="86" y="20"/>
                  </a:cubicBezTo>
                  <a:cubicBezTo>
                    <a:pt x="133" y="5"/>
                    <a:pt x="442" y="1"/>
                    <a:pt x="898" y="1"/>
                  </a:cubicBezTo>
                  <a:cubicBezTo>
                    <a:pt x="1372" y="1"/>
                    <a:pt x="4824" y="5"/>
                    <a:pt x="5474" y="2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70"/>
            <p:cNvSpPr/>
            <p:nvPr/>
          </p:nvSpPr>
          <p:spPr>
            <a:xfrm>
              <a:off x="6553699" y="902223"/>
              <a:ext cx="1035867" cy="1036936"/>
            </a:xfrm>
            <a:custGeom>
              <a:avLst/>
              <a:gdLst/>
              <a:ahLst/>
              <a:cxnLst/>
              <a:rect l="l" t="t" r="r" b="b"/>
              <a:pathLst>
                <a:path w="4962" h="4967" extrusionOk="0">
                  <a:moveTo>
                    <a:pt x="4962" y="2483"/>
                  </a:moveTo>
                  <a:cubicBezTo>
                    <a:pt x="4962" y="3855"/>
                    <a:pt x="3851" y="4966"/>
                    <a:pt x="2479" y="4966"/>
                  </a:cubicBezTo>
                  <a:cubicBezTo>
                    <a:pt x="1112" y="4966"/>
                    <a:pt x="1" y="3855"/>
                    <a:pt x="1" y="2483"/>
                  </a:cubicBezTo>
                  <a:cubicBezTo>
                    <a:pt x="1" y="1111"/>
                    <a:pt x="1112" y="0"/>
                    <a:pt x="2479" y="0"/>
                  </a:cubicBezTo>
                  <a:cubicBezTo>
                    <a:pt x="3851" y="0"/>
                    <a:pt x="4962" y="1111"/>
                    <a:pt x="4962" y="248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70"/>
            <p:cNvSpPr/>
            <p:nvPr/>
          </p:nvSpPr>
          <p:spPr>
            <a:xfrm>
              <a:off x="6511111" y="866524"/>
              <a:ext cx="1035867" cy="1035892"/>
            </a:xfrm>
            <a:custGeom>
              <a:avLst/>
              <a:gdLst/>
              <a:ahLst/>
              <a:cxnLst/>
              <a:rect l="l" t="t" r="r" b="b"/>
              <a:pathLst>
                <a:path w="4962" h="4962" extrusionOk="0">
                  <a:moveTo>
                    <a:pt x="4962" y="2483"/>
                  </a:moveTo>
                  <a:cubicBezTo>
                    <a:pt x="4962" y="3851"/>
                    <a:pt x="3855" y="4962"/>
                    <a:pt x="2483" y="4962"/>
                  </a:cubicBezTo>
                  <a:cubicBezTo>
                    <a:pt x="1111" y="4962"/>
                    <a:pt x="1" y="3851"/>
                    <a:pt x="1" y="2483"/>
                  </a:cubicBezTo>
                  <a:cubicBezTo>
                    <a:pt x="1" y="1111"/>
                    <a:pt x="1111" y="0"/>
                    <a:pt x="2483" y="0"/>
                  </a:cubicBezTo>
                  <a:cubicBezTo>
                    <a:pt x="3855" y="0"/>
                    <a:pt x="4962" y="1111"/>
                    <a:pt x="4962" y="248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70"/>
            <p:cNvSpPr/>
            <p:nvPr/>
          </p:nvSpPr>
          <p:spPr>
            <a:xfrm>
              <a:off x="6593363" y="1024141"/>
              <a:ext cx="815834" cy="712724"/>
            </a:xfrm>
            <a:custGeom>
              <a:avLst/>
              <a:gdLst/>
              <a:ahLst/>
              <a:cxnLst/>
              <a:rect l="l" t="t" r="r" b="b"/>
              <a:pathLst>
                <a:path w="3908" h="3414" extrusionOk="0">
                  <a:moveTo>
                    <a:pt x="3471" y="2417"/>
                  </a:moveTo>
                  <a:cubicBezTo>
                    <a:pt x="3305" y="2754"/>
                    <a:pt x="3082" y="3058"/>
                    <a:pt x="2811" y="3319"/>
                  </a:cubicBezTo>
                  <a:cubicBezTo>
                    <a:pt x="2711" y="3414"/>
                    <a:pt x="1097" y="3157"/>
                    <a:pt x="490" y="2388"/>
                  </a:cubicBezTo>
                  <a:cubicBezTo>
                    <a:pt x="428" y="2312"/>
                    <a:pt x="376" y="2222"/>
                    <a:pt x="333" y="2127"/>
                  </a:cubicBezTo>
                  <a:cubicBezTo>
                    <a:pt x="1" y="1339"/>
                    <a:pt x="490" y="1007"/>
                    <a:pt x="893" y="935"/>
                  </a:cubicBezTo>
                  <a:cubicBezTo>
                    <a:pt x="964" y="921"/>
                    <a:pt x="1040" y="917"/>
                    <a:pt x="1111" y="921"/>
                  </a:cubicBezTo>
                  <a:cubicBezTo>
                    <a:pt x="1581" y="950"/>
                    <a:pt x="2009" y="1353"/>
                    <a:pt x="2037" y="1325"/>
                  </a:cubicBezTo>
                  <a:cubicBezTo>
                    <a:pt x="2108" y="1239"/>
                    <a:pt x="1980" y="0"/>
                    <a:pt x="3110" y="81"/>
                  </a:cubicBezTo>
                  <a:cubicBezTo>
                    <a:pt x="3428" y="105"/>
                    <a:pt x="3637" y="295"/>
                    <a:pt x="3737" y="579"/>
                  </a:cubicBezTo>
                  <a:cubicBezTo>
                    <a:pt x="3908" y="1040"/>
                    <a:pt x="3808" y="1762"/>
                    <a:pt x="3471" y="241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70"/>
            <p:cNvSpPr/>
            <p:nvPr/>
          </p:nvSpPr>
          <p:spPr>
            <a:xfrm>
              <a:off x="7091886" y="1081551"/>
              <a:ext cx="498728" cy="536317"/>
            </a:xfrm>
            <a:custGeom>
              <a:avLst/>
              <a:gdLst/>
              <a:ahLst/>
              <a:cxnLst/>
              <a:rect l="l" t="t" r="r" b="b"/>
              <a:pathLst>
                <a:path w="2389" h="2569" extrusionOk="0">
                  <a:moveTo>
                    <a:pt x="2066" y="2213"/>
                  </a:moveTo>
                  <a:cubicBezTo>
                    <a:pt x="1363" y="2365"/>
                    <a:pt x="532" y="2569"/>
                    <a:pt x="504" y="2374"/>
                  </a:cubicBezTo>
                  <a:cubicBezTo>
                    <a:pt x="442" y="2004"/>
                    <a:pt x="1" y="1928"/>
                    <a:pt x="1762" y="1"/>
                  </a:cubicBezTo>
                  <a:cubicBezTo>
                    <a:pt x="1990" y="623"/>
                    <a:pt x="2389" y="1211"/>
                    <a:pt x="2066" y="221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70"/>
            <p:cNvSpPr/>
            <p:nvPr/>
          </p:nvSpPr>
          <p:spPr>
            <a:xfrm>
              <a:off x="6593363" y="1219335"/>
              <a:ext cx="272849" cy="303544"/>
            </a:xfrm>
            <a:custGeom>
              <a:avLst/>
              <a:gdLst/>
              <a:ahLst/>
              <a:cxnLst/>
              <a:rect l="l" t="t" r="r" b="b"/>
              <a:pathLst>
                <a:path w="1307" h="1454" extrusionOk="0">
                  <a:moveTo>
                    <a:pt x="1183" y="418"/>
                  </a:moveTo>
                  <a:cubicBezTo>
                    <a:pt x="1306" y="850"/>
                    <a:pt x="1059" y="1301"/>
                    <a:pt x="627" y="1429"/>
                  </a:cubicBezTo>
                  <a:cubicBezTo>
                    <a:pt x="580" y="1439"/>
                    <a:pt x="537" y="1448"/>
                    <a:pt x="490" y="1453"/>
                  </a:cubicBezTo>
                  <a:cubicBezTo>
                    <a:pt x="428" y="1377"/>
                    <a:pt x="376" y="1287"/>
                    <a:pt x="333" y="1192"/>
                  </a:cubicBezTo>
                  <a:cubicBezTo>
                    <a:pt x="1" y="399"/>
                    <a:pt x="490" y="72"/>
                    <a:pt x="893" y="0"/>
                  </a:cubicBezTo>
                  <a:cubicBezTo>
                    <a:pt x="1031" y="105"/>
                    <a:pt x="1130" y="252"/>
                    <a:pt x="1183" y="4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70"/>
            <p:cNvSpPr/>
            <p:nvPr/>
          </p:nvSpPr>
          <p:spPr>
            <a:xfrm>
              <a:off x="6850140" y="1370897"/>
              <a:ext cx="212309" cy="216281"/>
            </a:xfrm>
            <a:custGeom>
              <a:avLst/>
              <a:gdLst/>
              <a:ahLst/>
              <a:cxnLst/>
              <a:rect l="l" t="t" r="r" b="b"/>
              <a:pathLst>
                <a:path w="1017" h="1036" extrusionOk="0">
                  <a:moveTo>
                    <a:pt x="950" y="414"/>
                  </a:moveTo>
                  <a:cubicBezTo>
                    <a:pt x="845" y="53"/>
                    <a:pt x="361" y="1"/>
                    <a:pt x="181" y="328"/>
                  </a:cubicBezTo>
                  <a:cubicBezTo>
                    <a:pt x="0" y="656"/>
                    <a:pt x="309" y="1036"/>
                    <a:pt x="665" y="931"/>
                  </a:cubicBezTo>
                  <a:cubicBezTo>
                    <a:pt x="888" y="865"/>
                    <a:pt x="1016" y="632"/>
                    <a:pt x="950" y="41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70"/>
            <p:cNvSpPr/>
            <p:nvPr/>
          </p:nvSpPr>
          <p:spPr>
            <a:xfrm>
              <a:off x="9042346" y="535425"/>
              <a:ext cx="107303" cy="1013137"/>
            </a:xfrm>
            <a:custGeom>
              <a:avLst/>
              <a:gdLst/>
              <a:ahLst/>
              <a:cxnLst/>
              <a:rect l="l" t="t" r="r" b="b"/>
              <a:pathLst>
                <a:path w="514" h="4853" fill="none" extrusionOk="0">
                  <a:moveTo>
                    <a:pt x="1" y="1"/>
                  </a:moveTo>
                  <a:cubicBezTo>
                    <a:pt x="1" y="1"/>
                    <a:pt x="48" y="3400"/>
                    <a:pt x="513" y="4853"/>
                  </a:cubicBezTo>
                </a:path>
              </a:pathLst>
            </a:custGeom>
            <a:noFill/>
            <a:ln w="4150" cap="rnd" cmpd="sng">
              <a:solidFill>
                <a:schemeClr val="accent4"/>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70"/>
            <p:cNvSpPr/>
            <p:nvPr/>
          </p:nvSpPr>
          <p:spPr>
            <a:xfrm>
              <a:off x="6373336" y="902737"/>
              <a:ext cx="1035867" cy="1035892"/>
            </a:xfrm>
            <a:custGeom>
              <a:avLst/>
              <a:gdLst/>
              <a:ahLst/>
              <a:cxnLst/>
              <a:rect l="l" t="t" r="r" b="b"/>
              <a:pathLst>
                <a:path w="4962" h="4962" extrusionOk="0">
                  <a:moveTo>
                    <a:pt x="4962" y="2483"/>
                  </a:moveTo>
                  <a:cubicBezTo>
                    <a:pt x="4962" y="3851"/>
                    <a:pt x="3855" y="4962"/>
                    <a:pt x="2483" y="4962"/>
                  </a:cubicBezTo>
                  <a:cubicBezTo>
                    <a:pt x="1111" y="4962"/>
                    <a:pt x="1" y="3851"/>
                    <a:pt x="1" y="2483"/>
                  </a:cubicBezTo>
                  <a:cubicBezTo>
                    <a:pt x="1" y="1111"/>
                    <a:pt x="1111" y="0"/>
                    <a:pt x="2483" y="0"/>
                  </a:cubicBezTo>
                  <a:cubicBezTo>
                    <a:pt x="3855" y="0"/>
                    <a:pt x="4962" y="1111"/>
                    <a:pt x="4962" y="2483"/>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70"/>
            <p:cNvSpPr/>
            <p:nvPr/>
          </p:nvSpPr>
          <p:spPr>
            <a:xfrm>
              <a:off x="7172259" y="993452"/>
              <a:ext cx="897042" cy="598738"/>
            </a:xfrm>
            <a:custGeom>
              <a:avLst/>
              <a:gdLst/>
              <a:ahLst/>
              <a:cxnLst/>
              <a:rect l="l" t="t" r="r" b="b"/>
              <a:pathLst>
                <a:path w="4297" h="2868" extrusionOk="0">
                  <a:moveTo>
                    <a:pt x="1420" y="655"/>
                  </a:moveTo>
                  <a:cubicBezTo>
                    <a:pt x="1420" y="655"/>
                    <a:pt x="0" y="2051"/>
                    <a:pt x="223" y="2459"/>
                  </a:cubicBezTo>
                  <a:cubicBezTo>
                    <a:pt x="442" y="2868"/>
                    <a:pt x="1244" y="2678"/>
                    <a:pt x="1704" y="2236"/>
                  </a:cubicBezTo>
                  <a:cubicBezTo>
                    <a:pt x="2160" y="1790"/>
                    <a:pt x="2284" y="1344"/>
                    <a:pt x="2478" y="1405"/>
                  </a:cubicBezTo>
                  <a:cubicBezTo>
                    <a:pt x="2673" y="1462"/>
                    <a:pt x="3675" y="1571"/>
                    <a:pt x="4292" y="465"/>
                  </a:cubicBezTo>
                  <a:cubicBezTo>
                    <a:pt x="4297" y="465"/>
                    <a:pt x="2820" y="0"/>
                    <a:pt x="1420" y="6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70"/>
            <p:cNvSpPr/>
            <p:nvPr/>
          </p:nvSpPr>
          <p:spPr>
            <a:xfrm>
              <a:off x="7468492" y="948777"/>
              <a:ext cx="383701" cy="181626"/>
            </a:xfrm>
            <a:custGeom>
              <a:avLst/>
              <a:gdLst/>
              <a:ahLst/>
              <a:cxnLst/>
              <a:rect l="l" t="t" r="r" b="b"/>
              <a:pathLst>
                <a:path w="1838" h="870" fill="none" extrusionOk="0">
                  <a:moveTo>
                    <a:pt x="1" y="869"/>
                  </a:moveTo>
                  <a:cubicBezTo>
                    <a:pt x="1" y="869"/>
                    <a:pt x="518" y="0"/>
                    <a:pt x="1838" y="143"/>
                  </a:cubicBezTo>
                </a:path>
              </a:pathLst>
            </a:custGeom>
            <a:noFill/>
            <a:ln w="4150" cap="rnd" cmpd="sng">
              <a:solidFill>
                <a:srgbClr val="000000"/>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4" name="Google Shape;1534;p70"/>
          <p:cNvGrpSpPr/>
          <p:nvPr/>
        </p:nvGrpSpPr>
        <p:grpSpPr>
          <a:xfrm>
            <a:off x="5560100" y="1974425"/>
            <a:ext cx="2488207" cy="2843400"/>
            <a:chOff x="5560100" y="1974425"/>
            <a:chExt cx="2488207" cy="2843400"/>
          </a:xfrm>
        </p:grpSpPr>
        <p:sp>
          <p:nvSpPr>
            <p:cNvPr id="1535" name="Google Shape;1535;p70"/>
            <p:cNvSpPr/>
            <p:nvPr/>
          </p:nvSpPr>
          <p:spPr>
            <a:xfrm>
              <a:off x="5560100" y="4427789"/>
              <a:ext cx="2488207" cy="390035"/>
            </a:xfrm>
            <a:custGeom>
              <a:avLst/>
              <a:gdLst/>
              <a:ahLst/>
              <a:cxnLst/>
              <a:rect l="l" t="t" r="r" b="b"/>
              <a:pathLst>
                <a:path w="9212" h="1444" extrusionOk="0">
                  <a:moveTo>
                    <a:pt x="4606" y="0"/>
                  </a:moveTo>
                  <a:cubicBezTo>
                    <a:pt x="2061" y="0"/>
                    <a:pt x="1" y="323"/>
                    <a:pt x="1" y="722"/>
                  </a:cubicBezTo>
                  <a:cubicBezTo>
                    <a:pt x="1" y="1120"/>
                    <a:pt x="2061" y="1443"/>
                    <a:pt x="4606" y="1443"/>
                  </a:cubicBezTo>
                  <a:cubicBezTo>
                    <a:pt x="7146" y="1443"/>
                    <a:pt x="9211" y="1120"/>
                    <a:pt x="9211" y="722"/>
                  </a:cubicBezTo>
                  <a:cubicBezTo>
                    <a:pt x="9211" y="323"/>
                    <a:pt x="7146" y="0"/>
                    <a:pt x="4606" y="0"/>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70"/>
            <p:cNvSpPr/>
            <p:nvPr/>
          </p:nvSpPr>
          <p:spPr>
            <a:xfrm>
              <a:off x="5932832" y="1974425"/>
              <a:ext cx="1827530" cy="2622474"/>
            </a:xfrm>
            <a:custGeom>
              <a:avLst/>
              <a:gdLst/>
              <a:ahLst/>
              <a:cxnLst/>
              <a:rect l="l" t="t" r="r" b="b"/>
              <a:pathLst>
                <a:path w="6766" h="9709" extrusionOk="0">
                  <a:moveTo>
                    <a:pt x="3319" y="0"/>
                  </a:moveTo>
                  <a:cubicBezTo>
                    <a:pt x="1828" y="15"/>
                    <a:pt x="395" y="219"/>
                    <a:pt x="352" y="480"/>
                  </a:cubicBezTo>
                  <a:cubicBezTo>
                    <a:pt x="309" y="736"/>
                    <a:pt x="632" y="826"/>
                    <a:pt x="632" y="826"/>
                  </a:cubicBezTo>
                  <a:lnTo>
                    <a:pt x="632" y="1002"/>
                  </a:lnTo>
                  <a:cubicBezTo>
                    <a:pt x="556" y="1007"/>
                    <a:pt x="504" y="1035"/>
                    <a:pt x="504" y="1064"/>
                  </a:cubicBezTo>
                  <a:cubicBezTo>
                    <a:pt x="504" y="1092"/>
                    <a:pt x="556" y="1116"/>
                    <a:pt x="632" y="1121"/>
                  </a:cubicBezTo>
                  <a:lnTo>
                    <a:pt x="632" y="1610"/>
                  </a:lnTo>
                  <a:cubicBezTo>
                    <a:pt x="266" y="1671"/>
                    <a:pt x="1" y="1989"/>
                    <a:pt x="5" y="2365"/>
                  </a:cubicBezTo>
                  <a:lnTo>
                    <a:pt x="5" y="8949"/>
                  </a:lnTo>
                  <a:cubicBezTo>
                    <a:pt x="5" y="9367"/>
                    <a:pt x="342" y="9709"/>
                    <a:pt x="760" y="9709"/>
                  </a:cubicBezTo>
                  <a:lnTo>
                    <a:pt x="6006" y="9709"/>
                  </a:lnTo>
                  <a:cubicBezTo>
                    <a:pt x="6424" y="9709"/>
                    <a:pt x="6766" y="9367"/>
                    <a:pt x="6766" y="8949"/>
                  </a:cubicBezTo>
                  <a:lnTo>
                    <a:pt x="6766" y="2365"/>
                  </a:lnTo>
                  <a:cubicBezTo>
                    <a:pt x="6766" y="1975"/>
                    <a:pt x="6476" y="1652"/>
                    <a:pt x="6096" y="1605"/>
                  </a:cubicBezTo>
                  <a:lnTo>
                    <a:pt x="6096" y="1121"/>
                  </a:lnTo>
                  <a:cubicBezTo>
                    <a:pt x="6163" y="1116"/>
                    <a:pt x="6215" y="1092"/>
                    <a:pt x="6215" y="1064"/>
                  </a:cubicBezTo>
                  <a:cubicBezTo>
                    <a:pt x="6215" y="1035"/>
                    <a:pt x="6163" y="1012"/>
                    <a:pt x="6096" y="1002"/>
                  </a:cubicBezTo>
                  <a:lnTo>
                    <a:pt x="6096" y="826"/>
                  </a:lnTo>
                  <a:cubicBezTo>
                    <a:pt x="6096" y="826"/>
                    <a:pt x="6414" y="741"/>
                    <a:pt x="6372" y="480"/>
                  </a:cubicBezTo>
                  <a:cubicBezTo>
                    <a:pt x="6329" y="214"/>
                    <a:pt x="4900" y="15"/>
                    <a:pt x="34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70"/>
            <p:cNvSpPr/>
            <p:nvPr/>
          </p:nvSpPr>
          <p:spPr>
            <a:xfrm>
              <a:off x="6014945" y="3713375"/>
              <a:ext cx="1681404" cy="807892"/>
            </a:xfrm>
            <a:custGeom>
              <a:avLst/>
              <a:gdLst/>
              <a:ahLst/>
              <a:cxnLst/>
              <a:rect l="l" t="t" r="r" b="b"/>
              <a:pathLst>
                <a:path w="6225" h="2991" extrusionOk="0">
                  <a:moveTo>
                    <a:pt x="3935" y="1"/>
                  </a:moveTo>
                  <a:cubicBezTo>
                    <a:pt x="3414" y="1"/>
                    <a:pt x="3119" y="736"/>
                    <a:pt x="3119" y="736"/>
                  </a:cubicBezTo>
                  <a:cubicBezTo>
                    <a:pt x="3002" y="430"/>
                    <a:pt x="2606" y="219"/>
                    <a:pt x="2240" y="219"/>
                  </a:cubicBezTo>
                  <a:cubicBezTo>
                    <a:pt x="1879" y="219"/>
                    <a:pt x="1548" y="425"/>
                    <a:pt x="1548" y="949"/>
                  </a:cubicBezTo>
                  <a:cubicBezTo>
                    <a:pt x="1553" y="1172"/>
                    <a:pt x="1629" y="1396"/>
                    <a:pt x="1757" y="1581"/>
                  </a:cubicBezTo>
                  <a:cubicBezTo>
                    <a:pt x="1135" y="1467"/>
                    <a:pt x="537" y="1244"/>
                    <a:pt x="0" y="916"/>
                  </a:cubicBezTo>
                  <a:lnTo>
                    <a:pt x="0" y="1543"/>
                  </a:lnTo>
                  <a:cubicBezTo>
                    <a:pt x="0" y="2530"/>
                    <a:pt x="874" y="2991"/>
                    <a:pt x="1534" y="2991"/>
                  </a:cubicBezTo>
                  <a:lnTo>
                    <a:pt x="4477" y="2991"/>
                  </a:lnTo>
                  <a:cubicBezTo>
                    <a:pt x="5731" y="2991"/>
                    <a:pt x="6224" y="2079"/>
                    <a:pt x="6158" y="1505"/>
                  </a:cubicBezTo>
                  <a:lnTo>
                    <a:pt x="6158" y="1054"/>
                  </a:lnTo>
                  <a:cubicBezTo>
                    <a:pt x="5655" y="1059"/>
                    <a:pt x="5151" y="1111"/>
                    <a:pt x="4658" y="1210"/>
                  </a:cubicBezTo>
                  <a:cubicBezTo>
                    <a:pt x="4776" y="835"/>
                    <a:pt x="4748" y="470"/>
                    <a:pt x="4416" y="199"/>
                  </a:cubicBezTo>
                  <a:cubicBezTo>
                    <a:pt x="4239" y="57"/>
                    <a:pt x="4078" y="1"/>
                    <a:pt x="3935" y="1"/>
                  </a:cubicBezTo>
                  <a:close/>
                </a:path>
              </a:pathLst>
            </a:custGeom>
            <a:solidFill>
              <a:srgbClr val="476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70"/>
            <p:cNvSpPr/>
            <p:nvPr/>
          </p:nvSpPr>
          <p:spPr>
            <a:xfrm>
              <a:off x="6315034" y="2594321"/>
              <a:ext cx="1093925" cy="993185"/>
            </a:xfrm>
            <a:custGeom>
              <a:avLst/>
              <a:gdLst/>
              <a:ahLst/>
              <a:cxnLst/>
              <a:rect l="l" t="t" r="r" b="b"/>
              <a:pathLst>
                <a:path w="4050" h="3677" extrusionOk="0">
                  <a:moveTo>
                    <a:pt x="2030" y="1"/>
                  </a:moveTo>
                  <a:cubicBezTo>
                    <a:pt x="1197" y="1"/>
                    <a:pt x="441" y="568"/>
                    <a:pt x="238" y="1413"/>
                  </a:cubicBezTo>
                  <a:cubicBezTo>
                    <a:pt x="0" y="2401"/>
                    <a:pt x="613" y="3388"/>
                    <a:pt x="1595" y="3625"/>
                  </a:cubicBezTo>
                  <a:cubicBezTo>
                    <a:pt x="1740" y="3660"/>
                    <a:pt x="1885" y="3677"/>
                    <a:pt x="2027" y="3677"/>
                  </a:cubicBezTo>
                  <a:cubicBezTo>
                    <a:pt x="2857" y="3677"/>
                    <a:pt x="3610" y="3111"/>
                    <a:pt x="3813" y="2268"/>
                  </a:cubicBezTo>
                  <a:cubicBezTo>
                    <a:pt x="4050" y="1280"/>
                    <a:pt x="3442" y="288"/>
                    <a:pt x="2455" y="51"/>
                  </a:cubicBezTo>
                  <a:cubicBezTo>
                    <a:pt x="2312" y="17"/>
                    <a:pt x="2170" y="1"/>
                    <a:pt x="2030" y="1"/>
                  </a:cubicBezTo>
                  <a:close/>
                </a:path>
              </a:pathLst>
            </a:custGeom>
            <a:solidFill>
              <a:srgbClr val="D08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70"/>
            <p:cNvSpPr/>
            <p:nvPr/>
          </p:nvSpPr>
          <p:spPr>
            <a:xfrm>
              <a:off x="6285592" y="2530035"/>
              <a:ext cx="1093925" cy="992915"/>
            </a:xfrm>
            <a:custGeom>
              <a:avLst/>
              <a:gdLst/>
              <a:ahLst/>
              <a:cxnLst/>
              <a:rect l="l" t="t" r="r" b="b"/>
              <a:pathLst>
                <a:path w="4050" h="3676" extrusionOk="0">
                  <a:moveTo>
                    <a:pt x="2021" y="0"/>
                  </a:moveTo>
                  <a:cubicBezTo>
                    <a:pt x="1190" y="0"/>
                    <a:pt x="436" y="570"/>
                    <a:pt x="237" y="1414"/>
                  </a:cubicBezTo>
                  <a:cubicBezTo>
                    <a:pt x="0" y="2401"/>
                    <a:pt x="613" y="3393"/>
                    <a:pt x="1600" y="3626"/>
                  </a:cubicBezTo>
                  <a:cubicBezTo>
                    <a:pt x="1742" y="3660"/>
                    <a:pt x="1885" y="3676"/>
                    <a:pt x="2025" y="3676"/>
                  </a:cubicBezTo>
                  <a:cubicBezTo>
                    <a:pt x="2858" y="3676"/>
                    <a:pt x="3613" y="3109"/>
                    <a:pt x="3812" y="2263"/>
                  </a:cubicBezTo>
                  <a:cubicBezTo>
                    <a:pt x="4050" y="1276"/>
                    <a:pt x="3437" y="284"/>
                    <a:pt x="2450" y="51"/>
                  </a:cubicBezTo>
                  <a:cubicBezTo>
                    <a:pt x="2306" y="17"/>
                    <a:pt x="2162" y="0"/>
                    <a:pt x="2021" y="0"/>
                  </a:cubicBezTo>
                  <a:close/>
                </a:path>
              </a:pathLst>
            </a:custGeom>
            <a:solidFill>
              <a:srgbClr val="FBD3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70"/>
            <p:cNvSpPr/>
            <p:nvPr/>
          </p:nvSpPr>
          <p:spPr>
            <a:xfrm>
              <a:off x="6536792" y="2800953"/>
              <a:ext cx="701733" cy="520227"/>
            </a:xfrm>
            <a:custGeom>
              <a:avLst/>
              <a:gdLst/>
              <a:ahLst/>
              <a:cxnLst/>
              <a:rect l="l" t="t" r="r" b="b"/>
              <a:pathLst>
                <a:path w="2598" h="1926" extrusionOk="0">
                  <a:moveTo>
                    <a:pt x="627" y="1"/>
                  </a:moveTo>
                  <a:cubicBezTo>
                    <a:pt x="462" y="1"/>
                    <a:pt x="306" y="92"/>
                    <a:pt x="224" y="330"/>
                  </a:cubicBezTo>
                  <a:cubicBezTo>
                    <a:pt x="1" y="971"/>
                    <a:pt x="931" y="1925"/>
                    <a:pt x="931" y="1925"/>
                  </a:cubicBezTo>
                  <a:cubicBezTo>
                    <a:pt x="931" y="1925"/>
                    <a:pt x="2597" y="1241"/>
                    <a:pt x="2132" y="482"/>
                  </a:cubicBezTo>
                  <a:cubicBezTo>
                    <a:pt x="2020" y="301"/>
                    <a:pt x="1890" y="239"/>
                    <a:pt x="1763" y="239"/>
                  </a:cubicBezTo>
                  <a:cubicBezTo>
                    <a:pt x="1487" y="239"/>
                    <a:pt x="1230" y="534"/>
                    <a:pt x="1230" y="534"/>
                  </a:cubicBezTo>
                  <a:cubicBezTo>
                    <a:pt x="1221" y="270"/>
                    <a:pt x="911" y="1"/>
                    <a:pt x="627" y="1"/>
                  </a:cubicBezTo>
                  <a:close/>
                </a:path>
              </a:pathLst>
            </a:custGeom>
            <a:solidFill>
              <a:srgbClr val="FF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70"/>
            <p:cNvSpPr/>
            <p:nvPr/>
          </p:nvSpPr>
          <p:spPr>
            <a:xfrm>
              <a:off x="6114884" y="3602631"/>
              <a:ext cx="605575" cy="543726"/>
            </a:xfrm>
            <a:custGeom>
              <a:avLst/>
              <a:gdLst/>
              <a:ahLst/>
              <a:cxnLst/>
              <a:rect l="l" t="t" r="r" b="b"/>
              <a:pathLst>
                <a:path w="2242" h="2013" extrusionOk="0">
                  <a:moveTo>
                    <a:pt x="1124" y="1"/>
                  </a:moveTo>
                  <a:cubicBezTo>
                    <a:pt x="883" y="1"/>
                    <a:pt x="640" y="87"/>
                    <a:pt x="447" y="263"/>
                  </a:cubicBezTo>
                  <a:cubicBezTo>
                    <a:pt x="34" y="633"/>
                    <a:pt x="1" y="1269"/>
                    <a:pt x="376" y="1682"/>
                  </a:cubicBezTo>
                  <a:cubicBezTo>
                    <a:pt x="573" y="1902"/>
                    <a:pt x="846" y="2013"/>
                    <a:pt x="1120" y="2013"/>
                  </a:cubicBezTo>
                  <a:cubicBezTo>
                    <a:pt x="1362" y="2013"/>
                    <a:pt x="1604" y="1927"/>
                    <a:pt x="1795" y="1753"/>
                  </a:cubicBezTo>
                  <a:cubicBezTo>
                    <a:pt x="2208" y="1378"/>
                    <a:pt x="2241" y="742"/>
                    <a:pt x="1866" y="329"/>
                  </a:cubicBezTo>
                  <a:cubicBezTo>
                    <a:pt x="1670" y="112"/>
                    <a:pt x="1397" y="1"/>
                    <a:pt x="1124" y="1"/>
                  </a:cubicBezTo>
                  <a:close/>
                </a:path>
              </a:pathLst>
            </a:custGeom>
            <a:solidFill>
              <a:srgbClr val="D08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70"/>
            <p:cNvSpPr/>
            <p:nvPr/>
          </p:nvSpPr>
          <p:spPr>
            <a:xfrm>
              <a:off x="6023858" y="3586424"/>
              <a:ext cx="718479" cy="545347"/>
            </a:xfrm>
            <a:custGeom>
              <a:avLst/>
              <a:gdLst/>
              <a:ahLst/>
              <a:cxnLst/>
              <a:rect l="l" t="t" r="r" b="b"/>
              <a:pathLst>
                <a:path w="2660" h="2019" extrusionOk="0">
                  <a:moveTo>
                    <a:pt x="1336" y="0"/>
                  </a:moveTo>
                  <a:cubicBezTo>
                    <a:pt x="1112" y="0"/>
                    <a:pt x="886" y="75"/>
                    <a:pt x="698" y="228"/>
                  </a:cubicBezTo>
                  <a:cubicBezTo>
                    <a:pt x="1" y="793"/>
                    <a:pt x="338" y="1923"/>
                    <a:pt x="1230" y="2013"/>
                  </a:cubicBezTo>
                  <a:cubicBezTo>
                    <a:pt x="1267" y="2016"/>
                    <a:pt x="1304" y="2018"/>
                    <a:pt x="1339" y="2018"/>
                  </a:cubicBezTo>
                  <a:cubicBezTo>
                    <a:pt x="2171" y="2018"/>
                    <a:pt x="2659" y="1039"/>
                    <a:pt x="2113" y="370"/>
                  </a:cubicBezTo>
                  <a:cubicBezTo>
                    <a:pt x="1915" y="126"/>
                    <a:pt x="1627" y="0"/>
                    <a:pt x="1336" y="0"/>
                  </a:cubicBezTo>
                  <a:close/>
                </a:path>
              </a:pathLst>
            </a:custGeom>
            <a:solidFill>
              <a:srgbClr val="FBD3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70"/>
            <p:cNvSpPr/>
            <p:nvPr/>
          </p:nvSpPr>
          <p:spPr>
            <a:xfrm>
              <a:off x="6213744" y="3715535"/>
              <a:ext cx="381118" cy="283883"/>
            </a:xfrm>
            <a:custGeom>
              <a:avLst/>
              <a:gdLst/>
              <a:ahLst/>
              <a:cxnLst/>
              <a:rect l="l" t="t" r="r" b="b"/>
              <a:pathLst>
                <a:path w="1411" h="1051" extrusionOk="0">
                  <a:moveTo>
                    <a:pt x="838" y="1"/>
                  </a:moveTo>
                  <a:cubicBezTo>
                    <a:pt x="594" y="1"/>
                    <a:pt x="579" y="357"/>
                    <a:pt x="579" y="357"/>
                  </a:cubicBezTo>
                  <a:cubicBezTo>
                    <a:pt x="530" y="299"/>
                    <a:pt x="444" y="269"/>
                    <a:pt x="356" y="269"/>
                  </a:cubicBezTo>
                  <a:cubicBezTo>
                    <a:pt x="182" y="269"/>
                    <a:pt x="0" y="385"/>
                    <a:pt x="86" y="619"/>
                  </a:cubicBezTo>
                  <a:cubicBezTo>
                    <a:pt x="214" y="965"/>
                    <a:pt x="940" y="1051"/>
                    <a:pt x="940" y="1051"/>
                  </a:cubicBezTo>
                  <a:cubicBezTo>
                    <a:pt x="940" y="1051"/>
                    <a:pt x="1410" y="182"/>
                    <a:pt x="945" y="20"/>
                  </a:cubicBezTo>
                  <a:cubicBezTo>
                    <a:pt x="905" y="7"/>
                    <a:pt x="869" y="1"/>
                    <a:pt x="838" y="1"/>
                  </a:cubicBezTo>
                  <a:close/>
                </a:path>
              </a:pathLst>
            </a:custGeom>
            <a:solidFill>
              <a:srgbClr val="FF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70"/>
            <p:cNvSpPr/>
            <p:nvPr/>
          </p:nvSpPr>
          <p:spPr>
            <a:xfrm>
              <a:off x="7125356" y="3632613"/>
              <a:ext cx="400836" cy="332772"/>
            </a:xfrm>
            <a:custGeom>
              <a:avLst/>
              <a:gdLst/>
              <a:ahLst/>
              <a:cxnLst/>
              <a:rect l="l" t="t" r="r" b="b"/>
              <a:pathLst>
                <a:path w="1484" h="1232" extrusionOk="0">
                  <a:moveTo>
                    <a:pt x="794" y="0"/>
                  </a:moveTo>
                  <a:cubicBezTo>
                    <a:pt x="752" y="0"/>
                    <a:pt x="709" y="5"/>
                    <a:pt x="665" y="14"/>
                  </a:cubicBezTo>
                  <a:cubicBezTo>
                    <a:pt x="129" y="128"/>
                    <a:pt x="1" y="831"/>
                    <a:pt x="456" y="1130"/>
                  </a:cubicBezTo>
                  <a:cubicBezTo>
                    <a:pt x="565" y="1200"/>
                    <a:pt x="680" y="1232"/>
                    <a:pt x="793" y="1232"/>
                  </a:cubicBezTo>
                  <a:cubicBezTo>
                    <a:pt x="1157" y="1232"/>
                    <a:pt x="1484" y="899"/>
                    <a:pt x="1396" y="489"/>
                  </a:cubicBezTo>
                  <a:cubicBezTo>
                    <a:pt x="1334" y="200"/>
                    <a:pt x="1078" y="0"/>
                    <a:pt x="794" y="0"/>
                  </a:cubicBezTo>
                  <a:close/>
                </a:path>
              </a:pathLst>
            </a:custGeom>
            <a:solidFill>
              <a:srgbClr val="D08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70"/>
            <p:cNvSpPr/>
            <p:nvPr/>
          </p:nvSpPr>
          <p:spPr>
            <a:xfrm>
              <a:off x="7111311" y="3613435"/>
              <a:ext cx="400836" cy="332772"/>
            </a:xfrm>
            <a:custGeom>
              <a:avLst/>
              <a:gdLst/>
              <a:ahLst/>
              <a:cxnLst/>
              <a:rect l="l" t="t" r="r" b="b"/>
              <a:pathLst>
                <a:path w="1484" h="1232" extrusionOk="0">
                  <a:moveTo>
                    <a:pt x="798" y="0"/>
                  </a:moveTo>
                  <a:cubicBezTo>
                    <a:pt x="756" y="0"/>
                    <a:pt x="713" y="5"/>
                    <a:pt x="670" y="14"/>
                  </a:cubicBezTo>
                  <a:cubicBezTo>
                    <a:pt x="133" y="128"/>
                    <a:pt x="0" y="830"/>
                    <a:pt x="461" y="1129"/>
                  </a:cubicBezTo>
                  <a:cubicBezTo>
                    <a:pt x="568" y="1200"/>
                    <a:pt x="683" y="1231"/>
                    <a:pt x="795" y="1231"/>
                  </a:cubicBezTo>
                  <a:cubicBezTo>
                    <a:pt x="1157" y="1231"/>
                    <a:pt x="1483" y="899"/>
                    <a:pt x="1396" y="489"/>
                  </a:cubicBezTo>
                  <a:cubicBezTo>
                    <a:pt x="1334" y="199"/>
                    <a:pt x="1082" y="0"/>
                    <a:pt x="798" y="0"/>
                  </a:cubicBezTo>
                  <a:close/>
                </a:path>
              </a:pathLst>
            </a:custGeom>
            <a:solidFill>
              <a:srgbClr val="FBD3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70"/>
            <p:cNvSpPr/>
            <p:nvPr/>
          </p:nvSpPr>
          <p:spPr>
            <a:xfrm>
              <a:off x="7231779" y="3712834"/>
              <a:ext cx="234991" cy="166116"/>
            </a:xfrm>
            <a:custGeom>
              <a:avLst/>
              <a:gdLst/>
              <a:ahLst/>
              <a:cxnLst/>
              <a:rect l="l" t="t" r="r" b="b"/>
              <a:pathLst>
                <a:path w="870" h="615" extrusionOk="0">
                  <a:moveTo>
                    <a:pt x="171" y="0"/>
                  </a:moveTo>
                  <a:cubicBezTo>
                    <a:pt x="103" y="0"/>
                    <a:pt x="42" y="39"/>
                    <a:pt x="29" y="140"/>
                  </a:cubicBezTo>
                  <a:cubicBezTo>
                    <a:pt x="1" y="367"/>
                    <a:pt x="371" y="614"/>
                    <a:pt x="371" y="614"/>
                  </a:cubicBezTo>
                  <a:cubicBezTo>
                    <a:pt x="371" y="614"/>
                    <a:pt x="870" y="277"/>
                    <a:pt x="665" y="64"/>
                  </a:cubicBezTo>
                  <a:cubicBezTo>
                    <a:pt x="625" y="21"/>
                    <a:pt x="587" y="5"/>
                    <a:pt x="551" y="5"/>
                  </a:cubicBezTo>
                  <a:cubicBezTo>
                    <a:pt x="447" y="5"/>
                    <a:pt x="371" y="140"/>
                    <a:pt x="371" y="140"/>
                  </a:cubicBezTo>
                  <a:cubicBezTo>
                    <a:pt x="352" y="63"/>
                    <a:pt x="257" y="0"/>
                    <a:pt x="171" y="0"/>
                  </a:cubicBezTo>
                  <a:close/>
                </a:path>
              </a:pathLst>
            </a:custGeom>
            <a:solidFill>
              <a:srgbClr val="FF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70"/>
            <p:cNvSpPr/>
            <p:nvPr/>
          </p:nvSpPr>
          <p:spPr>
            <a:xfrm>
              <a:off x="6662392" y="4069106"/>
              <a:ext cx="305219" cy="253901"/>
            </a:xfrm>
            <a:custGeom>
              <a:avLst/>
              <a:gdLst/>
              <a:ahLst/>
              <a:cxnLst/>
              <a:rect l="l" t="t" r="r" b="b"/>
              <a:pathLst>
                <a:path w="1130" h="940" extrusionOk="0">
                  <a:moveTo>
                    <a:pt x="611" y="1"/>
                  </a:moveTo>
                  <a:cubicBezTo>
                    <a:pt x="577" y="1"/>
                    <a:pt x="543" y="4"/>
                    <a:pt x="509" y="12"/>
                  </a:cubicBezTo>
                  <a:cubicBezTo>
                    <a:pt x="101" y="98"/>
                    <a:pt x="1" y="634"/>
                    <a:pt x="347" y="862"/>
                  </a:cubicBezTo>
                  <a:cubicBezTo>
                    <a:pt x="430" y="915"/>
                    <a:pt x="518" y="939"/>
                    <a:pt x="603" y="939"/>
                  </a:cubicBezTo>
                  <a:cubicBezTo>
                    <a:pt x="881" y="939"/>
                    <a:pt x="1130" y="685"/>
                    <a:pt x="1064" y="373"/>
                  </a:cubicBezTo>
                  <a:cubicBezTo>
                    <a:pt x="1019" y="151"/>
                    <a:pt x="825" y="1"/>
                    <a:pt x="611" y="1"/>
                  </a:cubicBezTo>
                  <a:close/>
                </a:path>
              </a:pathLst>
            </a:custGeom>
            <a:solidFill>
              <a:srgbClr val="D08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70"/>
            <p:cNvSpPr/>
            <p:nvPr/>
          </p:nvSpPr>
          <p:spPr>
            <a:xfrm>
              <a:off x="6651048" y="4054250"/>
              <a:ext cx="306299" cy="254711"/>
            </a:xfrm>
            <a:custGeom>
              <a:avLst/>
              <a:gdLst/>
              <a:ahLst/>
              <a:cxnLst/>
              <a:rect l="l" t="t" r="r" b="b"/>
              <a:pathLst>
                <a:path w="1134" h="943" extrusionOk="0">
                  <a:moveTo>
                    <a:pt x="608" y="0"/>
                  </a:moveTo>
                  <a:cubicBezTo>
                    <a:pt x="577" y="0"/>
                    <a:pt x="545" y="4"/>
                    <a:pt x="513" y="10"/>
                  </a:cubicBezTo>
                  <a:cubicBezTo>
                    <a:pt x="100" y="96"/>
                    <a:pt x="0" y="637"/>
                    <a:pt x="351" y="865"/>
                  </a:cubicBezTo>
                  <a:cubicBezTo>
                    <a:pt x="434" y="918"/>
                    <a:pt x="522" y="942"/>
                    <a:pt x="607" y="942"/>
                  </a:cubicBezTo>
                  <a:cubicBezTo>
                    <a:pt x="885" y="942"/>
                    <a:pt x="1134" y="688"/>
                    <a:pt x="1068" y="376"/>
                  </a:cubicBezTo>
                  <a:cubicBezTo>
                    <a:pt x="1023" y="152"/>
                    <a:pt x="825" y="0"/>
                    <a:pt x="608" y="0"/>
                  </a:cubicBezTo>
                  <a:close/>
                </a:path>
              </a:pathLst>
            </a:custGeom>
            <a:solidFill>
              <a:srgbClr val="FBD3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70"/>
            <p:cNvSpPr/>
            <p:nvPr/>
          </p:nvSpPr>
          <p:spPr>
            <a:xfrm>
              <a:off x="6743154" y="4131230"/>
              <a:ext cx="179890" cy="125870"/>
            </a:xfrm>
            <a:custGeom>
              <a:avLst/>
              <a:gdLst/>
              <a:ahLst/>
              <a:cxnLst/>
              <a:rect l="l" t="t" r="r" b="b"/>
              <a:pathLst>
                <a:path w="666" h="466" extrusionOk="0">
                  <a:moveTo>
                    <a:pt x="133" y="0"/>
                  </a:moveTo>
                  <a:cubicBezTo>
                    <a:pt x="80" y="0"/>
                    <a:pt x="33" y="29"/>
                    <a:pt x="25" y="105"/>
                  </a:cubicBezTo>
                  <a:cubicBezTo>
                    <a:pt x="1" y="276"/>
                    <a:pt x="286" y="466"/>
                    <a:pt x="286" y="466"/>
                  </a:cubicBezTo>
                  <a:cubicBezTo>
                    <a:pt x="286" y="466"/>
                    <a:pt x="666" y="209"/>
                    <a:pt x="509" y="48"/>
                  </a:cubicBezTo>
                  <a:cubicBezTo>
                    <a:pt x="478" y="15"/>
                    <a:pt x="449" y="3"/>
                    <a:pt x="422" y="3"/>
                  </a:cubicBezTo>
                  <a:cubicBezTo>
                    <a:pt x="343" y="3"/>
                    <a:pt x="286" y="105"/>
                    <a:pt x="286" y="105"/>
                  </a:cubicBezTo>
                  <a:cubicBezTo>
                    <a:pt x="273" y="47"/>
                    <a:pt x="199" y="0"/>
                    <a:pt x="133" y="0"/>
                  </a:cubicBezTo>
                  <a:close/>
                </a:path>
              </a:pathLst>
            </a:custGeom>
            <a:solidFill>
              <a:srgbClr val="FF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70"/>
            <p:cNvSpPr/>
            <p:nvPr/>
          </p:nvSpPr>
          <p:spPr>
            <a:xfrm>
              <a:off x="6013594" y="2021694"/>
              <a:ext cx="1682754" cy="2500925"/>
            </a:xfrm>
            <a:custGeom>
              <a:avLst/>
              <a:gdLst/>
              <a:ahLst/>
              <a:cxnLst/>
              <a:rect l="l" t="t" r="r" b="b"/>
              <a:pathLst>
                <a:path w="6230" h="9259" extrusionOk="0">
                  <a:moveTo>
                    <a:pt x="3030" y="1"/>
                  </a:moveTo>
                  <a:cubicBezTo>
                    <a:pt x="1667" y="15"/>
                    <a:pt x="366" y="91"/>
                    <a:pt x="328" y="333"/>
                  </a:cubicBezTo>
                  <a:cubicBezTo>
                    <a:pt x="290" y="575"/>
                    <a:pt x="580" y="661"/>
                    <a:pt x="580" y="661"/>
                  </a:cubicBezTo>
                  <a:lnTo>
                    <a:pt x="580" y="827"/>
                  </a:lnTo>
                  <a:cubicBezTo>
                    <a:pt x="513" y="832"/>
                    <a:pt x="461" y="855"/>
                    <a:pt x="461" y="889"/>
                  </a:cubicBezTo>
                  <a:cubicBezTo>
                    <a:pt x="461" y="917"/>
                    <a:pt x="513" y="941"/>
                    <a:pt x="580" y="946"/>
                  </a:cubicBezTo>
                  <a:lnTo>
                    <a:pt x="580" y="1677"/>
                  </a:lnTo>
                  <a:cubicBezTo>
                    <a:pt x="243" y="1743"/>
                    <a:pt x="1" y="2038"/>
                    <a:pt x="5" y="2384"/>
                  </a:cubicBezTo>
                  <a:lnTo>
                    <a:pt x="5" y="7806"/>
                  </a:lnTo>
                  <a:cubicBezTo>
                    <a:pt x="5" y="8793"/>
                    <a:pt x="879" y="9258"/>
                    <a:pt x="1539" y="9258"/>
                  </a:cubicBezTo>
                  <a:lnTo>
                    <a:pt x="4482" y="9258"/>
                  </a:lnTo>
                  <a:cubicBezTo>
                    <a:pt x="5736" y="9258"/>
                    <a:pt x="6229" y="8342"/>
                    <a:pt x="6163" y="7763"/>
                  </a:cubicBezTo>
                  <a:lnTo>
                    <a:pt x="6163" y="2384"/>
                  </a:lnTo>
                  <a:cubicBezTo>
                    <a:pt x="6168" y="2023"/>
                    <a:pt x="5906" y="1720"/>
                    <a:pt x="5555" y="1672"/>
                  </a:cubicBezTo>
                  <a:lnTo>
                    <a:pt x="5555" y="946"/>
                  </a:lnTo>
                  <a:cubicBezTo>
                    <a:pt x="5612" y="936"/>
                    <a:pt x="5660" y="917"/>
                    <a:pt x="5660" y="884"/>
                  </a:cubicBezTo>
                  <a:cubicBezTo>
                    <a:pt x="5660" y="855"/>
                    <a:pt x="5617" y="837"/>
                    <a:pt x="5555" y="827"/>
                  </a:cubicBezTo>
                  <a:lnTo>
                    <a:pt x="5555" y="661"/>
                  </a:lnTo>
                  <a:cubicBezTo>
                    <a:pt x="5555" y="661"/>
                    <a:pt x="5845" y="580"/>
                    <a:pt x="5807" y="333"/>
                  </a:cubicBezTo>
                  <a:cubicBezTo>
                    <a:pt x="5769" y="86"/>
                    <a:pt x="4468" y="15"/>
                    <a:pt x="3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70"/>
            <p:cNvSpPr/>
            <p:nvPr/>
          </p:nvSpPr>
          <p:spPr>
            <a:xfrm>
              <a:off x="6434151" y="2024395"/>
              <a:ext cx="255519" cy="2496874"/>
            </a:xfrm>
            <a:custGeom>
              <a:avLst/>
              <a:gdLst/>
              <a:ahLst/>
              <a:cxnLst/>
              <a:rect l="l" t="t" r="r" b="b"/>
              <a:pathLst>
                <a:path w="946" h="9244" extrusionOk="0">
                  <a:moveTo>
                    <a:pt x="946" y="0"/>
                  </a:moveTo>
                  <a:cubicBezTo>
                    <a:pt x="613" y="10"/>
                    <a:pt x="290" y="24"/>
                    <a:pt x="1" y="43"/>
                  </a:cubicBezTo>
                  <a:lnTo>
                    <a:pt x="1" y="9244"/>
                  </a:lnTo>
                  <a:lnTo>
                    <a:pt x="946" y="9244"/>
                  </a:lnTo>
                  <a:lnTo>
                    <a:pt x="9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70"/>
            <p:cNvSpPr/>
            <p:nvPr/>
          </p:nvSpPr>
          <p:spPr>
            <a:xfrm>
              <a:off x="5990635" y="1974425"/>
              <a:ext cx="1688967" cy="320888"/>
            </a:xfrm>
            <a:custGeom>
              <a:avLst/>
              <a:gdLst/>
              <a:ahLst/>
              <a:cxnLst/>
              <a:rect l="l" t="t" r="r" b="b"/>
              <a:pathLst>
                <a:path w="6253" h="1188" extrusionOk="0">
                  <a:moveTo>
                    <a:pt x="138" y="0"/>
                  </a:moveTo>
                  <a:cubicBezTo>
                    <a:pt x="62" y="0"/>
                    <a:pt x="0" y="57"/>
                    <a:pt x="0" y="133"/>
                  </a:cubicBezTo>
                  <a:lnTo>
                    <a:pt x="0" y="1054"/>
                  </a:lnTo>
                  <a:cubicBezTo>
                    <a:pt x="0" y="1125"/>
                    <a:pt x="62" y="1187"/>
                    <a:pt x="138" y="1187"/>
                  </a:cubicBezTo>
                  <a:lnTo>
                    <a:pt x="6120" y="1187"/>
                  </a:lnTo>
                  <a:cubicBezTo>
                    <a:pt x="6196" y="1187"/>
                    <a:pt x="6253" y="1125"/>
                    <a:pt x="6253" y="1054"/>
                  </a:cubicBezTo>
                  <a:lnTo>
                    <a:pt x="6253" y="133"/>
                  </a:lnTo>
                  <a:cubicBezTo>
                    <a:pt x="6253" y="57"/>
                    <a:pt x="6196" y="0"/>
                    <a:pt x="6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6"/>
        <p:cNvGrpSpPr/>
        <p:nvPr/>
      </p:nvGrpSpPr>
      <p:grpSpPr>
        <a:xfrm>
          <a:off x="0" y="0"/>
          <a:ext cx="0" cy="0"/>
          <a:chOff x="0" y="0"/>
          <a:chExt cx="0" cy="0"/>
        </a:xfrm>
      </p:grpSpPr>
      <p:sp>
        <p:nvSpPr>
          <p:cNvPr id="1557" name="Google Shape;1557;p71"/>
          <p:cNvSpPr txBox="1">
            <a:spLocks noGrp="1"/>
          </p:cNvSpPr>
          <p:nvPr>
            <p:ph type="title"/>
          </p:nvPr>
        </p:nvSpPr>
        <p:spPr>
          <a:xfrm>
            <a:off x="2965650" y="636800"/>
            <a:ext cx="3212700" cy="101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t>OBRIGADO</a:t>
            </a:r>
            <a:endParaRPr sz="4400" dirty="0"/>
          </a:p>
        </p:txBody>
      </p:sp>
      <p:sp>
        <p:nvSpPr>
          <p:cNvPr id="1560" name="Google Shape;1560;p71"/>
          <p:cNvSpPr/>
          <p:nvPr/>
        </p:nvSpPr>
        <p:spPr>
          <a:xfrm rot="6542018">
            <a:off x="6666702" y="1818877"/>
            <a:ext cx="4597923" cy="3887617"/>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1" name="Google Shape;1561;p71"/>
          <p:cNvGrpSpPr/>
          <p:nvPr/>
        </p:nvGrpSpPr>
        <p:grpSpPr>
          <a:xfrm flipH="1">
            <a:off x="1155050" y="3475125"/>
            <a:ext cx="940250" cy="903025"/>
            <a:chOff x="4633150" y="3904175"/>
            <a:chExt cx="940250" cy="903025"/>
          </a:xfrm>
        </p:grpSpPr>
        <p:sp>
          <p:nvSpPr>
            <p:cNvPr id="1562" name="Google Shape;1562;p71"/>
            <p:cNvSpPr/>
            <p:nvPr/>
          </p:nvSpPr>
          <p:spPr>
            <a:xfrm>
              <a:off x="4898865" y="4158669"/>
              <a:ext cx="202806" cy="148812"/>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71"/>
            <p:cNvSpPr/>
            <p:nvPr/>
          </p:nvSpPr>
          <p:spPr>
            <a:xfrm>
              <a:off x="5309645" y="4134788"/>
              <a:ext cx="142748" cy="112812"/>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71"/>
            <p:cNvSpPr/>
            <p:nvPr/>
          </p:nvSpPr>
          <p:spPr>
            <a:xfrm>
              <a:off x="5094364" y="4360232"/>
              <a:ext cx="261616" cy="168594"/>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71"/>
            <p:cNvSpPr/>
            <p:nvPr/>
          </p:nvSpPr>
          <p:spPr>
            <a:xfrm>
              <a:off x="5151036" y="4672112"/>
              <a:ext cx="197994" cy="135089"/>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71"/>
            <p:cNvSpPr/>
            <p:nvPr/>
          </p:nvSpPr>
          <p:spPr>
            <a:xfrm>
              <a:off x="5456314" y="4448806"/>
              <a:ext cx="117086" cy="112812"/>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71"/>
            <p:cNvSpPr/>
            <p:nvPr/>
          </p:nvSpPr>
          <p:spPr>
            <a:xfrm>
              <a:off x="4807977" y="4527756"/>
              <a:ext cx="200667" cy="97485"/>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71"/>
            <p:cNvSpPr/>
            <p:nvPr/>
          </p:nvSpPr>
          <p:spPr>
            <a:xfrm>
              <a:off x="4633150" y="4256153"/>
              <a:ext cx="136511" cy="109604"/>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71"/>
            <p:cNvSpPr/>
            <p:nvPr/>
          </p:nvSpPr>
          <p:spPr>
            <a:xfrm>
              <a:off x="4745068" y="4014491"/>
              <a:ext cx="158074" cy="98554"/>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71"/>
            <p:cNvSpPr/>
            <p:nvPr/>
          </p:nvSpPr>
          <p:spPr>
            <a:xfrm>
              <a:off x="5076187" y="3904175"/>
              <a:ext cx="200667" cy="120119"/>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1" name="Google Shape;1571;p71"/>
          <p:cNvGrpSpPr/>
          <p:nvPr/>
        </p:nvGrpSpPr>
        <p:grpSpPr>
          <a:xfrm>
            <a:off x="7190050" y="391825"/>
            <a:ext cx="940250" cy="657443"/>
            <a:chOff x="4633150" y="3904175"/>
            <a:chExt cx="940250" cy="657443"/>
          </a:xfrm>
        </p:grpSpPr>
        <p:sp>
          <p:nvSpPr>
            <p:cNvPr id="1572" name="Google Shape;1572;p71"/>
            <p:cNvSpPr/>
            <p:nvPr/>
          </p:nvSpPr>
          <p:spPr>
            <a:xfrm>
              <a:off x="4898865" y="4158669"/>
              <a:ext cx="202806" cy="148812"/>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71"/>
            <p:cNvSpPr/>
            <p:nvPr/>
          </p:nvSpPr>
          <p:spPr>
            <a:xfrm>
              <a:off x="5309645" y="4134788"/>
              <a:ext cx="142748" cy="112812"/>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71"/>
            <p:cNvSpPr/>
            <p:nvPr/>
          </p:nvSpPr>
          <p:spPr>
            <a:xfrm>
              <a:off x="5094364" y="4360232"/>
              <a:ext cx="261616" cy="168594"/>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71"/>
            <p:cNvSpPr/>
            <p:nvPr/>
          </p:nvSpPr>
          <p:spPr>
            <a:xfrm>
              <a:off x="5456314" y="4448806"/>
              <a:ext cx="117086" cy="112812"/>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71"/>
            <p:cNvSpPr/>
            <p:nvPr/>
          </p:nvSpPr>
          <p:spPr>
            <a:xfrm>
              <a:off x="4633150" y="4256153"/>
              <a:ext cx="136511" cy="109604"/>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71"/>
            <p:cNvSpPr/>
            <p:nvPr/>
          </p:nvSpPr>
          <p:spPr>
            <a:xfrm>
              <a:off x="4745068" y="4014491"/>
              <a:ext cx="158074" cy="98554"/>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71"/>
            <p:cNvSpPr/>
            <p:nvPr/>
          </p:nvSpPr>
          <p:spPr>
            <a:xfrm>
              <a:off x="5076187" y="3904175"/>
              <a:ext cx="200667" cy="120119"/>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9" name="Google Shape;1579;p71"/>
          <p:cNvGrpSpPr/>
          <p:nvPr/>
        </p:nvGrpSpPr>
        <p:grpSpPr>
          <a:xfrm>
            <a:off x="-1190025" y="919550"/>
            <a:ext cx="4044679" cy="2084095"/>
            <a:chOff x="-1190025" y="919550"/>
            <a:chExt cx="4044679" cy="2084095"/>
          </a:xfrm>
        </p:grpSpPr>
        <p:sp>
          <p:nvSpPr>
            <p:cNvPr id="1580" name="Google Shape;1580;p71"/>
            <p:cNvSpPr/>
            <p:nvPr/>
          </p:nvSpPr>
          <p:spPr>
            <a:xfrm>
              <a:off x="1352750" y="923677"/>
              <a:ext cx="1501904" cy="1501904"/>
            </a:xfrm>
            <a:custGeom>
              <a:avLst/>
              <a:gdLst/>
              <a:ahLst/>
              <a:cxnLst/>
              <a:rect l="l" t="t" r="r" b="b"/>
              <a:pathLst>
                <a:path w="5095" h="5095" extrusionOk="0">
                  <a:moveTo>
                    <a:pt x="3722" y="651"/>
                  </a:moveTo>
                  <a:cubicBezTo>
                    <a:pt x="4772" y="1301"/>
                    <a:pt x="5094" y="2678"/>
                    <a:pt x="4444" y="3722"/>
                  </a:cubicBezTo>
                  <a:cubicBezTo>
                    <a:pt x="3794" y="4772"/>
                    <a:pt x="2417" y="5094"/>
                    <a:pt x="1372" y="4444"/>
                  </a:cubicBezTo>
                  <a:cubicBezTo>
                    <a:pt x="323" y="3794"/>
                    <a:pt x="0" y="2417"/>
                    <a:pt x="651" y="1372"/>
                  </a:cubicBezTo>
                  <a:cubicBezTo>
                    <a:pt x="1301" y="323"/>
                    <a:pt x="2678" y="0"/>
                    <a:pt x="3722" y="65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71"/>
            <p:cNvSpPr/>
            <p:nvPr/>
          </p:nvSpPr>
          <p:spPr>
            <a:xfrm>
              <a:off x="1393429" y="919550"/>
              <a:ext cx="1394015" cy="1394015"/>
            </a:xfrm>
            <a:custGeom>
              <a:avLst/>
              <a:gdLst/>
              <a:ahLst/>
              <a:cxnLst/>
              <a:rect l="l" t="t" r="r" b="b"/>
              <a:pathLst>
                <a:path w="4729" h="4729" extrusionOk="0">
                  <a:moveTo>
                    <a:pt x="4581" y="2089"/>
                  </a:moveTo>
                  <a:cubicBezTo>
                    <a:pt x="4729" y="3314"/>
                    <a:pt x="3860" y="4430"/>
                    <a:pt x="2640" y="4577"/>
                  </a:cubicBezTo>
                  <a:cubicBezTo>
                    <a:pt x="1415" y="4729"/>
                    <a:pt x="299" y="3860"/>
                    <a:pt x="152" y="2635"/>
                  </a:cubicBezTo>
                  <a:cubicBezTo>
                    <a:pt x="0" y="1415"/>
                    <a:pt x="869" y="299"/>
                    <a:pt x="2094" y="147"/>
                  </a:cubicBezTo>
                  <a:cubicBezTo>
                    <a:pt x="3319" y="0"/>
                    <a:pt x="4429" y="869"/>
                    <a:pt x="4581" y="208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71"/>
            <p:cNvSpPr/>
            <p:nvPr/>
          </p:nvSpPr>
          <p:spPr>
            <a:xfrm>
              <a:off x="1650772" y="1188095"/>
              <a:ext cx="998125" cy="876381"/>
            </a:xfrm>
            <a:custGeom>
              <a:avLst/>
              <a:gdLst/>
              <a:ahLst/>
              <a:cxnLst/>
              <a:rect l="l" t="t" r="r" b="b"/>
              <a:pathLst>
                <a:path w="3386" h="2973" extrusionOk="0">
                  <a:moveTo>
                    <a:pt x="2099" y="2688"/>
                  </a:moveTo>
                  <a:cubicBezTo>
                    <a:pt x="1795" y="2835"/>
                    <a:pt x="1468" y="2925"/>
                    <a:pt x="1131" y="2958"/>
                  </a:cubicBezTo>
                  <a:cubicBezTo>
                    <a:pt x="1007" y="2973"/>
                    <a:pt x="5" y="1900"/>
                    <a:pt x="1" y="1017"/>
                  </a:cubicBezTo>
                  <a:cubicBezTo>
                    <a:pt x="1" y="926"/>
                    <a:pt x="10" y="836"/>
                    <a:pt x="34" y="746"/>
                  </a:cubicBezTo>
                  <a:cubicBezTo>
                    <a:pt x="238" y="1"/>
                    <a:pt x="765" y="34"/>
                    <a:pt x="1093" y="214"/>
                  </a:cubicBezTo>
                  <a:cubicBezTo>
                    <a:pt x="1150" y="243"/>
                    <a:pt x="1202" y="281"/>
                    <a:pt x="1254" y="323"/>
                  </a:cubicBezTo>
                  <a:cubicBezTo>
                    <a:pt x="1572" y="604"/>
                    <a:pt x="1653" y="1126"/>
                    <a:pt x="1686" y="1121"/>
                  </a:cubicBezTo>
                  <a:cubicBezTo>
                    <a:pt x="1781" y="1102"/>
                    <a:pt x="2379" y="153"/>
                    <a:pt x="3134" y="836"/>
                  </a:cubicBezTo>
                  <a:cubicBezTo>
                    <a:pt x="3348" y="1026"/>
                    <a:pt x="3386" y="1278"/>
                    <a:pt x="3305" y="1534"/>
                  </a:cubicBezTo>
                  <a:cubicBezTo>
                    <a:pt x="3172" y="1957"/>
                    <a:pt x="2697" y="2408"/>
                    <a:pt x="2099" y="268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71"/>
            <p:cNvSpPr/>
            <p:nvPr/>
          </p:nvSpPr>
          <p:spPr>
            <a:xfrm>
              <a:off x="1650772" y="1188095"/>
              <a:ext cx="333396" cy="359926"/>
            </a:xfrm>
            <a:custGeom>
              <a:avLst/>
              <a:gdLst/>
              <a:ahLst/>
              <a:cxnLst/>
              <a:rect l="l" t="t" r="r" b="b"/>
              <a:pathLst>
                <a:path w="1131" h="1221" extrusionOk="0">
                  <a:moveTo>
                    <a:pt x="1064" y="665"/>
                  </a:moveTo>
                  <a:cubicBezTo>
                    <a:pt x="912" y="1040"/>
                    <a:pt x="490" y="1221"/>
                    <a:pt x="115" y="1074"/>
                  </a:cubicBezTo>
                  <a:cubicBezTo>
                    <a:pt x="72" y="1055"/>
                    <a:pt x="39" y="1036"/>
                    <a:pt x="1" y="1017"/>
                  </a:cubicBezTo>
                  <a:cubicBezTo>
                    <a:pt x="1" y="922"/>
                    <a:pt x="10" y="831"/>
                    <a:pt x="34" y="741"/>
                  </a:cubicBezTo>
                  <a:cubicBezTo>
                    <a:pt x="238" y="1"/>
                    <a:pt x="765" y="29"/>
                    <a:pt x="1093" y="210"/>
                  </a:cubicBezTo>
                  <a:cubicBezTo>
                    <a:pt x="1131" y="361"/>
                    <a:pt x="1121" y="518"/>
                    <a:pt x="1064" y="66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71"/>
            <p:cNvSpPr/>
            <p:nvPr/>
          </p:nvSpPr>
          <p:spPr>
            <a:xfrm>
              <a:off x="1817323" y="1515596"/>
              <a:ext cx="274735" cy="266186"/>
            </a:xfrm>
            <a:custGeom>
              <a:avLst/>
              <a:gdLst/>
              <a:ahLst/>
              <a:cxnLst/>
              <a:rect l="l" t="t" r="r" b="b"/>
              <a:pathLst>
                <a:path w="932" h="903" extrusionOk="0">
                  <a:moveTo>
                    <a:pt x="808" y="618"/>
                  </a:moveTo>
                  <a:cubicBezTo>
                    <a:pt x="931" y="304"/>
                    <a:pt x="618" y="1"/>
                    <a:pt x="309" y="133"/>
                  </a:cubicBezTo>
                  <a:cubicBezTo>
                    <a:pt x="1" y="266"/>
                    <a:pt x="10" y="703"/>
                    <a:pt x="319" y="827"/>
                  </a:cubicBezTo>
                  <a:cubicBezTo>
                    <a:pt x="513" y="903"/>
                    <a:pt x="732" y="812"/>
                    <a:pt x="808" y="61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71"/>
            <p:cNvSpPr/>
            <p:nvPr/>
          </p:nvSpPr>
          <p:spPr>
            <a:xfrm>
              <a:off x="-1190025" y="1423330"/>
              <a:ext cx="3356070" cy="1580316"/>
            </a:xfrm>
            <a:custGeom>
              <a:avLst/>
              <a:gdLst/>
              <a:ahLst/>
              <a:cxnLst/>
              <a:rect l="l" t="t" r="r" b="b"/>
              <a:pathLst>
                <a:path w="11385" h="5361" extrusionOk="0">
                  <a:moveTo>
                    <a:pt x="11095" y="3452"/>
                  </a:moveTo>
                  <a:cubicBezTo>
                    <a:pt x="11043" y="3466"/>
                    <a:pt x="11010" y="3475"/>
                    <a:pt x="11014" y="3499"/>
                  </a:cubicBezTo>
                  <a:cubicBezTo>
                    <a:pt x="11014" y="3523"/>
                    <a:pt x="11019" y="3547"/>
                    <a:pt x="11019" y="3570"/>
                  </a:cubicBezTo>
                  <a:lnTo>
                    <a:pt x="11019" y="3665"/>
                  </a:lnTo>
                  <a:lnTo>
                    <a:pt x="11019" y="3665"/>
                  </a:lnTo>
                  <a:cubicBezTo>
                    <a:pt x="11010" y="3822"/>
                    <a:pt x="10972" y="4045"/>
                    <a:pt x="10867" y="4169"/>
                  </a:cubicBezTo>
                  <a:cubicBezTo>
                    <a:pt x="10777" y="4259"/>
                    <a:pt x="10668" y="4325"/>
                    <a:pt x="10544" y="4358"/>
                  </a:cubicBezTo>
                  <a:cubicBezTo>
                    <a:pt x="10473" y="4382"/>
                    <a:pt x="10421" y="4401"/>
                    <a:pt x="10426" y="4434"/>
                  </a:cubicBezTo>
                  <a:cubicBezTo>
                    <a:pt x="10430" y="4444"/>
                    <a:pt x="10430" y="4458"/>
                    <a:pt x="10430" y="4472"/>
                  </a:cubicBezTo>
                  <a:cubicBezTo>
                    <a:pt x="10430" y="4624"/>
                    <a:pt x="10331" y="5094"/>
                    <a:pt x="9419" y="5222"/>
                  </a:cubicBezTo>
                  <a:cubicBezTo>
                    <a:pt x="8446" y="5360"/>
                    <a:pt x="2854" y="5199"/>
                    <a:pt x="0" y="3779"/>
                  </a:cubicBezTo>
                  <a:lnTo>
                    <a:pt x="0" y="0"/>
                  </a:lnTo>
                  <a:cubicBezTo>
                    <a:pt x="660" y="456"/>
                    <a:pt x="1800" y="1087"/>
                    <a:pt x="3409" y="1377"/>
                  </a:cubicBezTo>
                  <a:cubicBezTo>
                    <a:pt x="5873" y="1823"/>
                    <a:pt x="7302" y="1519"/>
                    <a:pt x="8261" y="1296"/>
                  </a:cubicBezTo>
                  <a:lnTo>
                    <a:pt x="8484" y="1249"/>
                  </a:lnTo>
                  <a:cubicBezTo>
                    <a:pt x="8645" y="1206"/>
                    <a:pt x="8807" y="1182"/>
                    <a:pt x="8973" y="1173"/>
                  </a:cubicBezTo>
                  <a:lnTo>
                    <a:pt x="8973" y="1173"/>
                  </a:lnTo>
                  <a:cubicBezTo>
                    <a:pt x="8982" y="1211"/>
                    <a:pt x="8992" y="1249"/>
                    <a:pt x="9001" y="1282"/>
                  </a:cubicBezTo>
                  <a:cubicBezTo>
                    <a:pt x="9006" y="1320"/>
                    <a:pt x="9020" y="1358"/>
                    <a:pt x="9030" y="1396"/>
                  </a:cubicBezTo>
                  <a:cubicBezTo>
                    <a:pt x="9039" y="1434"/>
                    <a:pt x="9054" y="1472"/>
                    <a:pt x="9063" y="1510"/>
                  </a:cubicBezTo>
                  <a:cubicBezTo>
                    <a:pt x="9077" y="1548"/>
                    <a:pt x="9092" y="1586"/>
                    <a:pt x="9106" y="1624"/>
                  </a:cubicBezTo>
                  <a:cubicBezTo>
                    <a:pt x="9153" y="1766"/>
                    <a:pt x="9215" y="1904"/>
                    <a:pt x="9282" y="2042"/>
                  </a:cubicBezTo>
                  <a:cubicBezTo>
                    <a:pt x="9286" y="2051"/>
                    <a:pt x="9291" y="2061"/>
                    <a:pt x="9296" y="2070"/>
                  </a:cubicBezTo>
                  <a:cubicBezTo>
                    <a:pt x="9158" y="2113"/>
                    <a:pt x="9068" y="2170"/>
                    <a:pt x="9125" y="2236"/>
                  </a:cubicBezTo>
                  <a:cubicBezTo>
                    <a:pt x="9153" y="2279"/>
                    <a:pt x="9282" y="2326"/>
                    <a:pt x="9462" y="2369"/>
                  </a:cubicBezTo>
                  <a:cubicBezTo>
                    <a:pt x="10079" y="2531"/>
                    <a:pt x="11304" y="2721"/>
                    <a:pt x="11351" y="3010"/>
                  </a:cubicBezTo>
                  <a:cubicBezTo>
                    <a:pt x="11351" y="3029"/>
                    <a:pt x="11356" y="3048"/>
                    <a:pt x="11356" y="3067"/>
                  </a:cubicBezTo>
                  <a:cubicBezTo>
                    <a:pt x="11385" y="3357"/>
                    <a:pt x="11204" y="3418"/>
                    <a:pt x="11095" y="345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71"/>
            <p:cNvSpPr/>
            <p:nvPr/>
          </p:nvSpPr>
          <p:spPr>
            <a:xfrm>
              <a:off x="1212729" y="1768813"/>
              <a:ext cx="946244" cy="598109"/>
            </a:xfrm>
            <a:custGeom>
              <a:avLst/>
              <a:gdLst/>
              <a:ahLst/>
              <a:cxnLst/>
              <a:rect l="l" t="t" r="r" b="b"/>
              <a:pathLst>
                <a:path w="3210" h="2029" extrusionOk="0">
                  <a:moveTo>
                    <a:pt x="3210" y="1900"/>
                  </a:moveTo>
                  <a:cubicBezTo>
                    <a:pt x="219" y="2028"/>
                    <a:pt x="1" y="808"/>
                    <a:pt x="110" y="129"/>
                  </a:cubicBezTo>
                  <a:lnTo>
                    <a:pt x="333" y="77"/>
                  </a:lnTo>
                  <a:cubicBezTo>
                    <a:pt x="494" y="39"/>
                    <a:pt x="661" y="10"/>
                    <a:pt x="827" y="1"/>
                  </a:cubicBezTo>
                  <a:cubicBezTo>
                    <a:pt x="893" y="314"/>
                    <a:pt x="998" y="618"/>
                    <a:pt x="1150" y="898"/>
                  </a:cubicBezTo>
                  <a:cubicBezTo>
                    <a:pt x="1012" y="946"/>
                    <a:pt x="922" y="998"/>
                    <a:pt x="974" y="1069"/>
                  </a:cubicBezTo>
                  <a:cubicBezTo>
                    <a:pt x="1007" y="1112"/>
                    <a:pt x="1135" y="1154"/>
                    <a:pt x="1316" y="1202"/>
                  </a:cubicBezTo>
                  <a:cubicBezTo>
                    <a:pt x="1928" y="1363"/>
                    <a:pt x="3153" y="1553"/>
                    <a:pt x="3200" y="1838"/>
                  </a:cubicBezTo>
                  <a:cubicBezTo>
                    <a:pt x="3205" y="1862"/>
                    <a:pt x="3210" y="1881"/>
                    <a:pt x="3210" y="1900"/>
                  </a:cubicBezTo>
                  <a:close/>
                </a:path>
              </a:pathLst>
            </a:custGeom>
            <a:solidFill>
              <a:srgbClr val="000000">
                <a:alpha val="9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71"/>
            <p:cNvSpPr/>
            <p:nvPr/>
          </p:nvSpPr>
          <p:spPr>
            <a:xfrm>
              <a:off x="1278465" y="2372228"/>
              <a:ext cx="777040" cy="187775"/>
            </a:xfrm>
            <a:custGeom>
              <a:avLst/>
              <a:gdLst/>
              <a:ahLst/>
              <a:cxnLst/>
              <a:rect l="l" t="t" r="r" b="b"/>
              <a:pathLst>
                <a:path w="2636" h="637" fill="none" extrusionOk="0">
                  <a:moveTo>
                    <a:pt x="2636" y="280"/>
                  </a:moveTo>
                  <a:cubicBezTo>
                    <a:pt x="2636" y="280"/>
                    <a:pt x="1140" y="636"/>
                    <a:pt x="1" y="0"/>
                  </a:cubicBezTo>
                </a:path>
              </a:pathLst>
            </a:custGeom>
            <a:noFill/>
            <a:ln w="4150" cap="rnd" cmpd="sng">
              <a:solidFill>
                <a:schemeClr val="accent4"/>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71"/>
            <p:cNvSpPr/>
            <p:nvPr/>
          </p:nvSpPr>
          <p:spPr>
            <a:xfrm>
              <a:off x="1387829" y="2700909"/>
              <a:ext cx="495525" cy="73105"/>
            </a:xfrm>
            <a:custGeom>
              <a:avLst/>
              <a:gdLst/>
              <a:ahLst/>
              <a:cxnLst/>
              <a:rect l="l" t="t" r="r" b="b"/>
              <a:pathLst>
                <a:path w="1681" h="248" fill="none" extrusionOk="0">
                  <a:moveTo>
                    <a:pt x="1681" y="100"/>
                  </a:moveTo>
                  <a:cubicBezTo>
                    <a:pt x="1681" y="100"/>
                    <a:pt x="622" y="248"/>
                    <a:pt x="0" y="1"/>
                  </a:cubicBezTo>
                </a:path>
              </a:pathLst>
            </a:custGeom>
            <a:noFill/>
            <a:ln w="4150" cap="rnd" cmpd="sng">
              <a:solidFill>
                <a:schemeClr val="accent4"/>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38"/>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CONTENTS OF THIS </a:t>
            </a:r>
            <a:r>
              <a:rPr lang="en">
                <a:highlight>
                  <a:schemeClr val="accent5"/>
                </a:highlight>
              </a:rPr>
              <a:t>TEMPLATE</a:t>
            </a:r>
            <a:endParaRPr>
              <a:highlight>
                <a:schemeClr val="accent5"/>
              </a:highlight>
            </a:endParaRPr>
          </a:p>
        </p:txBody>
      </p:sp>
      <p:graphicFrame>
        <p:nvGraphicFramePr>
          <p:cNvPr id="518" name="Google Shape;518;p38"/>
          <p:cNvGraphicFramePr/>
          <p:nvPr/>
        </p:nvGraphicFramePr>
        <p:xfrm>
          <a:off x="667113" y="1728963"/>
          <a:ext cx="7809675" cy="2287990"/>
        </p:xfrm>
        <a:graphic>
          <a:graphicData uri="http://schemas.openxmlformats.org/drawingml/2006/table">
            <a:tbl>
              <a:tblPr>
                <a:noFill/>
                <a:tableStyleId>{E7AB6058-C9A4-430D-8E14-3DA2803F0256}</a:tableStyleId>
              </a:tblPr>
              <a:tblGrid>
                <a:gridCol w="2787625">
                  <a:extLst>
                    <a:ext uri="{9D8B030D-6E8A-4147-A177-3AD203B41FA5}">
                      <a16:colId xmlns:a16="http://schemas.microsoft.com/office/drawing/2014/main" val="20000"/>
                    </a:ext>
                  </a:extLst>
                </a:gridCol>
                <a:gridCol w="5022050">
                  <a:extLst>
                    <a:ext uri="{9D8B030D-6E8A-4147-A177-3AD203B41FA5}">
                      <a16:colId xmlns:a16="http://schemas.microsoft.com/office/drawing/2014/main" val="20001"/>
                    </a:ext>
                  </a:extLst>
                </a:gridCol>
              </a:tblGrid>
              <a:tr h="324575">
                <a:tc>
                  <a:txBody>
                    <a:bodyPr/>
                    <a:lstStyle/>
                    <a:p>
                      <a:pPr marL="0" lvl="0" indent="0" algn="l" rtl="0">
                        <a:spcBef>
                          <a:spcPts val="0"/>
                        </a:spcBef>
                        <a:spcAft>
                          <a:spcPts val="0"/>
                        </a:spcAft>
                        <a:buNone/>
                      </a:pPr>
                      <a:r>
                        <a:rPr lang="en" sz="1100" b="1">
                          <a:solidFill>
                            <a:schemeClr val="lt1"/>
                          </a:solidFill>
                          <a:uFill>
                            <a:noFill/>
                          </a:uFill>
                          <a:latin typeface="Raleway"/>
                          <a:ea typeface="Raleway"/>
                          <a:cs typeface="Raleway"/>
                          <a:sym typeface="Raleway"/>
                          <a:hlinkClick r:id="" action="ppaction://noaction">
                            <a:extLst>
                              <a:ext uri="{A12FA001-AC4F-418D-AE19-62706E023703}">
                                <ahyp:hlinkClr xmlns:ahyp="http://schemas.microsoft.com/office/drawing/2018/hyperlinkcolor" val="tx"/>
                              </a:ext>
                            </a:extLst>
                          </a:hlinkClick>
                        </a:rPr>
                        <a:t>FONTS</a:t>
                      </a:r>
                      <a:endParaRPr sz="1100" b="1">
                        <a:solidFill>
                          <a:schemeClr val="lt1"/>
                        </a:solidFill>
                        <a:latin typeface="Raleway"/>
                        <a:ea typeface="Raleway"/>
                        <a:cs typeface="Raleway"/>
                        <a:sym typeface="Ralewa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l" rtl="0">
                        <a:spcBef>
                          <a:spcPts val="0"/>
                        </a:spcBef>
                        <a:spcAft>
                          <a:spcPts val="1600"/>
                        </a:spcAft>
                        <a:buNone/>
                      </a:pPr>
                      <a:r>
                        <a:rPr lang="en" sz="1000">
                          <a:solidFill>
                            <a:schemeClr val="dk1"/>
                          </a:solidFill>
                          <a:latin typeface="Raleway Medium"/>
                          <a:ea typeface="Raleway Medium"/>
                          <a:cs typeface="Raleway Medium"/>
                          <a:sym typeface="Raleway Medium"/>
                        </a:rPr>
                        <a:t>To view this template correctly in PowerPoint, download and install the fonts we used</a:t>
                      </a:r>
                      <a:endParaRPr sz="1000">
                        <a:solidFill>
                          <a:schemeClr val="dk1"/>
                        </a:solidFill>
                        <a:latin typeface="Raleway Medium"/>
                        <a:ea typeface="Raleway Medium"/>
                        <a:cs typeface="Raleway Medium"/>
                        <a:sym typeface="Raleway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E66A">
                        <a:alpha val="74400"/>
                      </a:srgbClr>
                    </a:solidFill>
                  </a:tcPr>
                </a:tc>
                <a:extLst>
                  <a:ext uri="{0D108BD9-81ED-4DB2-BD59-A6C34878D82A}">
                    <a16:rowId xmlns:a16="http://schemas.microsoft.com/office/drawing/2014/main" val="10000"/>
                  </a:ext>
                </a:extLst>
              </a:tr>
              <a:tr h="376425">
                <a:tc>
                  <a:txBody>
                    <a:bodyPr/>
                    <a:lstStyle/>
                    <a:p>
                      <a:pPr marL="0" lvl="0" indent="0" algn="l" rtl="0">
                        <a:spcBef>
                          <a:spcPts val="0"/>
                        </a:spcBef>
                        <a:spcAft>
                          <a:spcPts val="0"/>
                        </a:spcAft>
                        <a:buNone/>
                      </a:pPr>
                      <a:r>
                        <a:rPr lang="en" sz="1100" b="1">
                          <a:solidFill>
                            <a:schemeClr val="lt1"/>
                          </a:solidFill>
                          <a:uFill>
                            <a:noFill/>
                          </a:uFill>
                          <a:latin typeface="Raleway"/>
                          <a:ea typeface="Raleway"/>
                          <a:cs typeface="Raleway"/>
                          <a:sym typeface="Raleway"/>
                          <a:hlinkClick r:id="" action="ppaction://noaction">
                            <a:extLst>
                              <a:ext uri="{A12FA001-AC4F-418D-AE19-62706E023703}">
                                <ahyp:hlinkClr xmlns:ahyp="http://schemas.microsoft.com/office/drawing/2018/hyperlinkcolor" val="tx"/>
                              </a:ext>
                            </a:extLst>
                          </a:hlinkClick>
                        </a:rPr>
                        <a:t>USED</a:t>
                      </a:r>
                      <a:r>
                        <a:rPr lang="en" sz="1300" b="1">
                          <a:solidFill>
                            <a:schemeClr val="lt1"/>
                          </a:solidFill>
                          <a:latin typeface="Raleway"/>
                          <a:ea typeface="Raleway"/>
                          <a:cs typeface="Raleway"/>
                          <a:sym typeface="Raleway"/>
                        </a:rPr>
                        <a:t> </a:t>
                      </a:r>
                      <a:r>
                        <a:rPr lang="en" sz="1100" b="1">
                          <a:solidFill>
                            <a:schemeClr val="lt1"/>
                          </a:solidFill>
                          <a:latin typeface="Raleway"/>
                          <a:ea typeface="Raleway"/>
                          <a:cs typeface="Raleway"/>
                          <a:sym typeface="Raleway"/>
                        </a:rPr>
                        <a:t>AND </a:t>
                      </a:r>
                      <a:r>
                        <a:rPr lang="en" sz="1100" b="1">
                          <a:solidFill>
                            <a:schemeClr val="lt1"/>
                          </a:solidFill>
                          <a:uFill>
                            <a:noFill/>
                          </a:uFill>
                          <a:latin typeface="Raleway"/>
                          <a:ea typeface="Raleway"/>
                          <a:cs typeface="Raleway"/>
                          <a:sym typeface="Raleway"/>
                          <a:hlinkClick r:id="rId3" action="ppaction://hlinksldjump">
                            <a:extLst>
                              <a:ext uri="{A12FA001-AC4F-418D-AE19-62706E023703}">
                                <ahyp:hlinkClr xmlns:ahyp="http://schemas.microsoft.com/office/drawing/2018/hyperlinkcolor" val="tx"/>
                              </a:ext>
                            </a:extLst>
                          </a:hlinkClick>
                        </a:rPr>
                        <a:t>ALTERNATIVE RESOURCES</a:t>
                      </a:r>
                      <a:endParaRPr sz="1100" b="1">
                        <a:solidFill>
                          <a:schemeClr val="lt1"/>
                        </a:solidFill>
                        <a:latin typeface="Raleway"/>
                        <a:ea typeface="Raleway"/>
                        <a:cs typeface="Raleway"/>
                        <a:sym typeface="Ralewa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marR="0" lvl="0" indent="0" algn="l" rtl="0">
                        <a:lnSpc>
                          <a:spcPct val="100000"/>
                        </a:lnSpc>
                        <a:spcBef>
                          <a:spcPts val="0"/>
                        </a:spcBef>
                        <a:spcAft>
                          <a:spcPts val="1600"/>
                        </a:spcAft>
                        <a:buNone/>
                      </a:pPr>
                      <a:r>
                        <a:rPr lang="en" sz="1000">
                          <a:solidFill>
                            <a:schemeClr val="dk1"/>
                          </a:solidFill>
                          <a:latin typeface="Raleway Medium"/>
                          <a:ea typeface="Raleway Medium"/>
                          <a:cs typeface="Raleway Medium"/>
                          <a:sym typeface="Raleway Medium"/>
                        </a:rPr>
                        <a:t>An assortment of graphic resources that are suitable for use in this presentation</a:t>
                      </a:r>
                      <a:endParaRPr sz="1000">
                        <a:solidFill>
                          <a:schemeClr val="dk1"/>
                        </a:solidFill>
                        <a:latin typeface="Raleway Medium"/>
                        <a:ea typeface="Raleway Medium"/>
                        <a:cs typeface="Raleway Medium"/>
                        <a:sym typeface="Raleway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E66A">
                        <a:alpha val="74400"/>
                      </a:srgbClr>
                    </a:solidFill>
                  </a:tcPr>
                </a:tc>
                <a:extLst>
                  <a:ext uri="{0D108BD9-81ED-4DB2-BD59-A6C34878D82A}">
                    <a16:rowId xmlns:a16="http://schemas.microsoft.com/office/drawing/2014/main" val="10001"/>
                  </a:ext>
                </a:extLst>
              </a:tr>
              <a:tr h="324575">
                <a:tc>
                  <a:txBody>
                    <a:bodyPr/>
                    <a:lstStyle/>
                    <a:p>
                      <a:pPr marL="0" lvl="0" indent="0" algn="l" rtl="0">
                        <a:spcBef>
                          <a:spcPts val="0"/>
                        </a:spcBef>
                        <a:spcAft>
                          <a:spcPts val="0"/>
                        </a:spcAft>
                        <a:buNone/>
                      </a:pPr>
                      <a:r>
                        <a:rPr lang="en" sz="1100" b="1">
                          <a:solidFill>
                            <a:schemeClr val="lt1"/>
                          </a:solidFill>
                          <a:uFill>
                            <a:noFill/>
                          </a:uFill>
                          <a:latin typeface="Raleway"/>
                          <a:ea typeface="Raleway"/>
                          <a:cs typeface="Raleway"/>
                          <a:sym typeface="Raleway"/>
                          <a:hlinkClick r:id="rId4" action="ppaction://hlinksldjump">
                            <a:extLst>
                              <a:ext uri="{A12FA001-AC4F-418D-AE19-62706E023703}">
                                <ahyp:hlinkClr xmlns:ahyp="http://schemas.microsoft.com/office/drawing/2018/hyperlinkcolor" val="tx"/>
                              </a:ext>
                            </a:extLst>
                          </a:hlinkClick>
                        </a:rPr>
                        <a:t>THANKS SLIDE</a:t>
                      </a:r>
                      <a:endParaRPr sz="1100" b="1">
                        <a:solidFill>
                          <a:schemeClr val="lt1"/>
                        </a:solidFill>
                        <a:latin typeface="Raleway"/>
                        <a:ea typeface="Raleway"/>
                        <a:cs typeface="Raleway"/>
                        <a:sym typeface="Ralewa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l" rtl="0">
                        <a:spcBef>
                          <a:spcPts val="0"/>
                        </a:spcBef>
                        <a:spcAft>
                          <a:spcPts val="1600"/>
                        </a:spcAft>
                        <a:buNone/>
                      </a:pPr>
                      <a:r>
                        <a:rPr lang="en" sz="1000">
                          <a:solidFill>
                            <a:schemeClr val="dk1"/>
                          </a:solidFill>
                          <a:latin typeface="Raleway Medium"/>
                          <a:ea typeface="Raleway Medium"/>
                          <a:cs typeface="Raleway Medium"/>
                          <a:sym typeface="Raleway Medium"/>
                        </a:rPr>
                        <a:t>You must keep it so that proper credits for our design are given</a:t>
                      </a:r>
                      <a:endParaRPr sz="1000">
                        <a:solidFill>
                          <a:schemeClr val="dk1"/>
                        </a:solidFill>
                        <a:latin typeface="Raleway Medium"/>
                        <a:ea typeface="Raleway Medium"/>
                        <a:cs typeface="Raleway Medium"/>
                        <a:sym typeface="Raleway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E66A">
                        <a:alpha val="74400"/>
                      </a:srgbClr>
                    </a:solidFill>
                  </a:tcPr>
                </a:tc>
                <a:extLst>
                  <a:ext uri="{0D108BD9-81ED-4DB2-BD59-A6C34878D82A}">
                    <a16:rowId xmlns:a16="http://schemas.microsoft.com/office/drawing/2014/main" val="10002"/>
                  </a:ext>
                </a:extLst>
              </a:tr>
              <a:tr h="273200">
                <a:tc>
                  <a:txBody>
                    <a:bodyPr/>
                    <a:lstStyle/>
                    <a:p>
                      <a:pPr marL="0" lvl="0" indent="0" algn="l" rtl="0">
                        <a:spcBef>
                          <a:spcPts val="0"/>
                        </a:spcBef>
                        <a:spcAft>
                          <a:spcPts val="0"/>
                        </a:spcAft>
                        <a:buNone/>
                      </a:pPr>
                      <a:r>
                        <a:rPr lang="en" sz="1100" b="1">
                          <a:solidFill>
                            <a:schemeClr val="lt1"/>
                          </a:solidFill>
                          <a:uFill>
                            <a:noFill/>
                          </a:uFill>
                          <a:latin typeface="Raleway"/>
                          <a:ea typeface="Raleway"/>
                          <a:cs typeface="Raleway"/>
                          <a:sym typeface="Raleway"/>
                          <a:hlinkClick r:id="" action="ppaction://noaction">
                            <a:extLst>
                              <a:ext uri="{A12FA001-AC4F-418D-AE19-62706E023703}">
                                <ahyp:hlinkClr xmlns:ahyp="http://schemas.microsoft.com/office/drawing/2018/hyperlinkcolor" val="tx"/>
                              </a:ext>
                            </a:extLst>
                          </a:hlinkClick>
                        </a:rPr>
                        <a:t>COLORS</a:t>
                      </a:r>
                      <a:endParaRPr sz="1100" b="1">
                        <a:solidFill>
                          <a:schemeClr val="lt1"/>
                        </a:solidFill>
                        <a:latin typeface="Raleway"/>
                        <a:ea typeface="Raleway"/>
                        <a:cs typeface="Raleway"/>
                        <a:sym typeface="Ralewa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l" rtl="0">
                        <a:spcBef>
                          <a:spcPts val="0"/>
                        </a:spcBef>
                        <a:spcAft>
                          <a:spcPts val="1600"/>
                        </a:spcAft>
                        <a:buNone/>
                      </a:pPr>
                      <a:r>
                        <a:rPr lang="en" sz="1000">
                          <a:solidFill>
                            <a:schemeClr val="dk1"/>
                          </a:solidFill>
                          <a:latin typeface="Raleway Medium"/>
                          <a:ea typeface="Raleway Medium"/>
                          <a:cs typeface="Raleway Medium"/>
                          <a:sym typeface="Raleway Medium"/>
                        </a:rPr>
                        <a:t>All the colors used in this presentation</a:t>
                      </a:r>
                      <a:endParaRPr sz="1000">
                        <a:solidFill>
                          <a:schemeClr val="dk1"/>
                        </a:solidFill>
                        <a:latin typeface="Raleway Medium"/>
                        <a:ea typeface="Raleway Medium"/>
                        <a:cs typeface="Raleway Medium"/>
                        <a:sym typeface="Raleway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E66A">
                        <a:alpha val="74400"/>
                      </a:srgbClr>
                    </a:solidFill>
                  </a:tcPr>
                </a:tc>
                <a:extLst>
                  <a:ext uri="{0D108BD9-81ED-4DB2-BD59-A6C34878D82A}">
                    <a16:rowId xmlns:a16="http://schemas.microsoft.com/office/drawing/2014/main" val="10003"/>
                  </a:ext>
                </a:extLst>
              </a:tr>
              <a:tr h="367900">
                <a:tc>
                  <a:txBody>
                    <a:bodyPr/>
                    <a:lstStyle/>
                    <a:p>
                      <a:pPr marL="0" lvl="0" indent="0" algn="l" rtl="0">
                        <a:spcBef>
                          <a:spcPts val="0"/>
                        </a:spcBef>
                        <a:spcAft>
                          <a:spcPts val="0"/>
                        </a:spcAft>
                        <a:buNone/>
                      </a:pPr>
                      <a:r>
                        <a:rPr lang="en" sz="1100" b="1">
                          <a:solidFill>
                            <a:schemeClr val="lt1"/>
                          </a:solidFill>
                          <a:uFill>
                            <a:noFill/>
                          </a:uFill>
                          <a:latin typeface="Raleway"/>
                          <a:ea typeface="Raleway"/>
                          <a:cs typeface="Raleway"/>
                          <a:sym typeface="Raleway"/>
                          <a:hlinkClick r:id="" action="ppaction://noaction">
                            <a:extLst>
                              <a:ext uri="{A12FA001-AC4F-418D-AE19-62706E023703}">
                                <ahyp:hlinkClr xmlns:ahyp="http://schemas.microsoft.com/office/drawing/2018/hyperlinkcolor" val="tx"/>
                              </a:ext>
                            </a:extLst>
                          </a:hlinkClick>
                        </a:rPr>
                        <a:t>INFOGRAPHIC RESOURCES</a:t>
                      </a:r>
                      <a:endParaRPr sz="1100" b="1">
                        <a:solidFill>
                          <a:schemeClr val="lt1"/>
                        </a:solidFill>
                        <a:latin typeface="Raleway"/>
                        <a:ea typeface="Raleway"/>
                        <a:cs typeface="Raleway"/>
                        <a:sym typeface="Ralewa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 sz="1000">
                          <a:solidFill>
                            <a:schemeClr val="dk1"/>
                          </a:solidFill>
                          <a:latin typeface="Raleway Medium"/>
                          <a:ea typeface="Raleway Medium"/>
                          <a:cs typeface="Raleway Medium"/>
                          <a:sym typeface="Raleway Medium"/>
                        </a:rPr>
                        <a:t>These can be used in the template, and their size and color can be edited</a:t>
                      </a:r>
                      <a:endParaRPr sz="1000">
                        <a:solidFill>
                          <a:schemeClr val="dk1"/>
                        </a:solidFill>
                        <a:latin typeface="Raleway Medium"/>
                        <a:ea typeface="Raleway Medium"/>
                        <a:cs typeface="Raleway Medium"/>
                        <a:sym typeface="Raleway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E66A">
                        <a:alpha val="74400"/>
                      </a:srgbClr>
                    </a:solidFill>
                  </a:tcPr>
                </a:tc>
                <a:extLst>
                  <a:ext uri="{0D108BD9-81ED-4DB2-BD59-A6C34878D82A}">
                    <a16:rowId xmlns:a16="http://schemas.microsoft.com/office/drawing/2014/main" val="10004"/>
                  </a:ext>
                </a:extLst>
              </a:tr>
              <a:tr h="324575">
                <a:tc>
                  <a:txBody>
                    <a:bodyPr/>
                    <a:lstStyle/>
                    <a:p>
                      <a:pPr marL="0" lvl="0" indent="0" algn="l" rtl="0">
                        <a:spcBef>
                          <a:spcPts val="0"/>
                        </a:spcBef>
                        <a:spcAft>
                          <a:spcPts val="0"/>
                        </a:spcAft>
                        <a:buNone/>
                      </a:pPr>
                      <a:r>
                        <a:rPr lang="en" sz="1100" b="1">
                          <a:solidFill>
                            <a:schemeClr val="lt1"/>
                          </a:solidFill>
                          <a:uFill>
                            <a:noFill/>
                          </a:uFill>
                          <a:latin typeface="Raleway"/>
                          <a:ea typeface="Raleway"/>
                          <a:cs typeface="Raleway"/>
                          <a:sym typeface="Raleway"/>
                          <a:hlinkClick r:id="" action="ppaction://noaction">
                            <a:extLst>
                              <a:ext uri="{A12FA001-AC4F-418D-AE19-62706E023703}">
                                <ahyp:hlinkClr xmlns:ahyp="http://schemas.microsoft.com/office/drawing/2018/hyperlinkcolor" val="tx"/>
                              </a:ext>
                            </a:extLst>
                          </a:hlinkClick>
                        </a:rPr>
                        <a:t>CUSTOMIZABLE ICONS</a:t>
                      </a:r>
                      <a:endParaRPr sz="1100" b="1">
                        <a:solidFill>
                          <a:schemeClr val="lt1"/>
                        </a:solidFill>
                        <a:latin typeface="Raleway"/>
                        <a:ea typeface="Raleway"/>
                        <a:cs typeface="Raleway"/>
                        <a:sym typeface="Ralewa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l" rtl="0">
                        <a:spcBef>
                          <a:spcPts val="0"/>
                        </a:spcBef>
                        <a:spcAft>
                          <a:spcPts val="1600"/>
                        </a:spcAft>
                        <a:buNone/>
                      </a:pPr>
                      <a:r>
                        <a:rPr lang="en" sz="1000">
                          <a:solidFill>
                            <a:schemeClr val="dk1"/>
                          </a:solidFill>
                          <a:latin typeface="Raleway Medium"/>
                          <a:ea typeface="Raleway Medium"/>
                          <a:cs typeface="Raleway Medium"/>
                          <a:sym typeface="Raleway Medium"/>
                        </a:rPr>
                        <a:t>They are sorted by theme so you can use them in all kinds of presentations</a:t>
                      </a:r>
                      <a:endParaRPr sz="1000">
                        <a:solidFill>
                          <a:schemeClr val="dk1"/>
                        </a:solidFill>
                        <a:latin typeface="Raleway Medium"/>
                        <a:ea typeface="Raleway Medium"/>
                        <a:cs typeface="Raleway Medium"/>
                        <a:sym typeface="Raleway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E66A">
                        <a:alpha val="74400"/>
                      </a:srgbClr>
                    </a:solidFill>
                  </a:tcPr>
                </a:tc>
                <a:extLst>
                  <a:ext uri="{0D108BD9-81ED-4DB2-BD59-A6C34878D82A}">
                    <a16:rowId xmlns:a16="http://schemas.microsoft.com/office/drawing/2014/main" val="10005"/>
                  </a:ext>
                </a:extLst>
              </a:tr>
            </a:tbl>
          </a:graphicData>
        </a:graphic>
      </p:graphicFrame>
      <p:sp>
        <p:nvSpPr>
          <p:cNvPr id="519" name="Google Shape;519;p38"/>
          <p:cNvSpPr txBox="1"/>
          <p:nvPr/>
        </p:nvSpPr>
        <p:spPr>
          <a:xfrm>
            <a:off x="667113" y="1206559"/>
            <a:ext cx="7704000" cy="347400"/>
          </a:xfrm>
          <a:prstGeom prst="rect">
            <a:avLst/>
          </a:prstGeom>
          <a:noFill/>
          <a:ln>
            <a:noFill/>
          </a:ln>
        </p:spPr>
        <p:txBody>
          <a:bodyPr spcFirstLastPara="1" wrap="square" lIns="91425" tIns="91425" rIns="0" bIns="91425" anchor="ctr" anchorCtr="0">
            <a:noAutofit/>
          </a:bodyPr>
          <a:lstStyle/>
          <a:p>
            <a:pPr marL="0" lvl="0" indent="0" algn="l" rtl="0">
              <a:spcBef>
                <a:spcPts val="0"/>
              </a:spcBef>
              <a:spcAft>
                <a:spcPts val="0"/>
              </a:spcAft>
              <a:buNone/>
            </a:pPr>
            <a:r>
              <a:rPr lang="en" sz="1000" b="1">
                <a:solidFill>
                  <a:schemeClr val="dk1"/>
                </a:solidFill>
                <a:latin typeface="Raleway"/>
                <a:ea typeface="Raleway"/>
                <a:cs typeface="Raleway"/>
                <a:sym typeface="Raleway"/>
              </a:rPr>
              <a:t>This is a slide structure based on a thesis defense</a:t>
            </a:r>
            <a:endParaRPr sz="1000" b="1">
              <a:solidFill>
                <a:schemeClr val="dk1"/>
              </a:solidFill>
              <a:latin typeface="Raleway"/>
              <a:ea typeface="Raleway"/>
              <a:cs typeface="Raleway"/>
              <a:sym typeface="Raleway"/>
            </a:endParaRPr>
          </a:p>
          <a:p>
            <a:pPr marL="0" lvl="0" indent="0" algn="l" rtl="0">
              <a:spcBef>
                <a:spcPts val="0"/>
              </a:spcBef>
              <a:spcAft>
                <a:spcPts val="0"/>
              </a:spcAft>
              <a:buNone/>
            </a:pPr>
            <a:r>
              <a:rPr lang="en" sz="1000">
                <a:solidFill>
                  <a:schemeClr val="dk1"/>
                </a:solidFill>
                <a:latin typeface="Raleway Medium"/>
                <a:ea typeface="Raleway Medium"/>
                <a:cs typeface="Raleway Medium"/>
                <a:sym typeface="Raleway Medium"/>
              </a:rPr>
              <a:t>You can delete this slide when you’re done editing the presentation</a:t>
            </a:r>
            <a:endParaRPr sz="1000">
              <a:solidFill>
                <a:schemeClr val="dk1"/>
              </a:solidFill>
              <a:latin typeface="Raleway Medium"/>
              <a:ea typeface="Raleway Medium"/>
              <a:cs typeface="Raleway Medium"/>
              <a:sym typeface="Raleway Medium"/>
            </a:endParaRPr>
          </a:p>
        </p:txBody>
      </p:sp>
      <p:sp>
        <p:nvSpPr>
          <p:cNvPr id="520" name="Google Shape;520;p38"/>
          <p:cNvSpPr txBox="1"/>
          <p:nvPr/>
        </p:nvSpPr>
        <p:spPr>
          <a:xfrm>
            <a:off x="1282313" y="4213775"/>
            <a:ext cx="3000000" cy="39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Raleway Medium"/>
                <a:ea typeface="Raleway Medium"/>
                <a:cs typeface="Raleway Medium"/>
                <a:sym typeface="Raleway Medium"/>
              </a:rPr>
              <a:t>For more info:</a:t>
            </a:r>
            <a:br>
              <a:rPr lang="en" sz="1000">
                <a:solidFill>
                  <a:schemeClr val="dk1"/>
                </a:solidFill>
                <a:latin typeface="Raleway Medium"/>
                <a:ea typeface="Raleway Medium"/>
                <a:cs typeface="Raleway Medium"/>
                <a:sym typeface="Raleway Medium"/>
              </a:rPr>
            </a:br>
            <a:r>
              <a:rPr lang="en" sz="1000" b="1">
                <a:solidFill>
                  <a:schemeClr val="dk1"/>
                </a:solidFill>
                <a:uFill>
                  <a:noFill/>
                </a:uFill>
                <a:latin typeface="Raleway"/>
                <a:ea typeface="Raleway"/>
                <a:cs typeface="Raleway"/>
                <a:sym typeface="Raleway"/>
                <a:hlinkClick r:id="rId5">
                  <a:extLst>
                    <a:ext uri="{A12FA001-AC4F-418D-AE19-62706E023703}">
                      <ahyp:hlinkClr xmlns:ahyp="http://schemas.microsoft.com/office/drawing/2018/hyperlinkcolor" val="tx"/>
                    </a:ext>
                  </a:extLst>
                </a:hlinkClick>
              </a:rPr>
              <a:t>SLIDESGO </a:t>
            </a:r>
            <a:r>
              <a:rPr lang="en" sz="1000" b="1">
                <a:solidFill>
                  <a:schemeClr val="dk1"/>
                </a:solidFill>
                <a:latin typeface="Raleway"/>
                <a:ea typeface="Raleway"/>
                <a:cs typeface="Raleway"/>
                <a:sym typeface="Raleway"/>
              </a:rPr>
              <a:t>| </a:t>
            </a:r>
            <a:r>
              <a:rPr lang="en" sz="1000" b="1">
                <a:solidFill>
                  <a:schemeClr val="dk1"/>
                </a:solidFill>
                <a:uFill>
                  <a:noFill/>
                </a:uFill>
                <a:latin typeface="Raleway"/>
                <a:ea typeface="Raleway"/>
                <a:cs typeface="Raleway"/>
                <a:sym typeface="Raleway"/>
                <a:hlinkClick r:id="rId6">
                  <a:extLst>
                    <a:ext uri="{A12FA001-AC4F-418D-AE19-62706E023703}">
                      <ahyp:hlinkClr xmlns:ahyp="http://schemas.microsoft.com/office/drawing/2018/hyperlinkcolor" val="tx"/>
                    </a:ext>
                  </a:extLst>
                </a:hlinkClick>
              </a:rPr>
              <a:t>SLIDESGO SCHOOL</a:t>
            </a:r>
            <a:r>
              <a:rPr lang="en" sz="1000" b="1">
                <a:solidFill>
                  <a:schemeClr val="dk1"/>
                </a:solidFill>
                <a:latin typeface="Raleway"/>
                <a:ea typeface="Raleway"/>
                <a:cs typeface="Raleway"/>
                <a:sym typeface="Raleway"/>
              </a:rPr>
              <a:t> | </a:t>
            </a:r>
            <a:r>
              <a:rPr lang="en" sz="1000" b="1">
                <a:solidFill>
                  <a:schemeClr val="dk1"/>
                </a:solidFill>
                <a:uFill>
                  <a:noFill/>
                </a:uFill>
                <a:latin typeface="Raleway"/>
                <a:ea typeface="Raleway"/>
                <a:cs typeface="Raleway"/>
                <a:sym typeface="Raleway"/>
                <a:hlinkClick r:id="rId7">
                  <a:extLst>
                    <a:ext uri="{A12FA001-AC4F-418D-AE19-62706E023703}">
                      <ahyp:hlinkClr xmlns:ahyp="http://schemas.microsoft.com/office/drawing/2018/hyperlinkcolor" val="tx"/>
                    </a:ext>
                  </a:extLst>
                </a:hlinkClick>
              </a:rPr>
              <a:t>FAQS</a:t>
            </a:r>
            <a:endParaRPr sz="1000" b="1">
              <a:solidFill>
                <a:schemeClr val="dk1"/>
              </a:solidFill>
              <a:latin typeface="Raleway"/>
              <a:ea typeface="Raleway"/>
              <a:cs typeface="Raleway"/>
              <a:sym typeface="Raleway"/>
            </a:endParaRPr>
          </a:p>
        </p:txBody>
      </p:sp>
      <p:sp>
        <p:nvSpPr>
          <p:cNvPr id="521" name="Google Shape;521;p38"/>
          <p:cNvSpPr txBox="1"/>
          <p:nvPr/>
        </p:nvSpPr>
        <p:spPr>
          <a:xfrm>
            <a:off x="4415194" y="4213775"/>
            <a:ext cx="3708600" cy="39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Raleway Medium"/>
                <a:ea typeface="Raleway Medium"/>
                <a:cs typeface="Raleway Medium"/>
                <a:sym typeface="Raleway Medium"/>
              </a:rPr>
              <a:t>You can visit our sister projects:</a:t>
            </a:r>
            <a:br>
              <a:rPr lang="en" sz="1000">
                <a:solidFill>
                  <a:schemeClr val="dk1"/>
                </a:solidFill>
                <a:latin typeface="Raleway Medium"/>
                <a:ea typeface="Raleway Medium"/>
                <a:cs typeface="Raleway Medium"/>
                <a:sym typeface="Raleway Medium"/>
              </a:rPr>
            </a:br>
            <a:r>
              <a:rPr lang="en" sz="1000" b="1">
                <a:solidFill>
                  <a:schemeClr val="dk1"/>
                </a:solidFill>
                <a:uFill>
                  <a:noFill/>
                </a:uFill>
                <a:latin typeface="Raleway"/>
                <a:ea typeface="Raleway"/>
                <a:cs typeface="Raleway"/>
                <a:sym typeface="Raleway"/>
                <a:hlinkClick r:id="rId8">
                  <a:extLst>
                    <a:ext uri="{A12FA001-AC4F-418D-AE19-62706E023703}">
                      <ahyp:hlinkClr xmlns:ahyp="http://schemas.microsoft.com/office/drawing/2018/hyperlinkcolor" val="tx"/>
                    </a:ext>
                  </a:extLst>
                </a:hlinkClick>
              </a:rPr>
              <a:t>FREEPIK</a:t>
            </a:r>
            <a:r>
              <a:rPr lang="en" sz="1000" b="1">
                <a:solidFill>
                  <a:schemeClr val="dk1"/>
                </a:solidFill>
                <a:latin typeface="Raleway"/>
                <a:ea typeface="Raleway"/>
                <a:cs typeface="Raleway"/>
                <a:sym typeface="Raleway"/>
              </a:rPr>
              <a:t> | </a:t>
            </a:r>
            <a:r>
              <a:rPr lang="en" sz="1000" b="1">
                <a:solidFill>
                  <a:schemeClr val="dk1"/>
                </a:solidFill>
                <a:uFill>
                  <a:noFill/>
                </a:uFill>
                <a:latin typeface="Raleway"/>
                <a:ea typeface="Raleway"/>
                <a:cs typeface="Raleway"/>
                <a:sym typeface="Raleway"/>
                <a:hlinkClick r:id="rId9">
                  <a:extLst>
                    <a:ext uri="{A12FA001-AC4F-418D-AE19-62706E023703}">
                      <ahyp:hlinkClr xmlns:ahyp="http://schemas.microsoft.com/office/drawing/2018/hyperlinkcolor" val="tx"/>
                    </a:ext>
                  </a:extLst>
                </a:hlinkClick>
              </a:rPr>
              <a:t>FLATICON</a:t>
            </a:r>
            <a:r>
              <a:rPr lang="en" sz="1000" b="1">
                <a:solidFill>
                  <a:schemeClr val="dk1"/>
                </a:solidFill>
                <a:latin typeface="Raleway"/>
                <a:ea typeface="Raleway"/>
                <a:cs typeface="Raleway"/>
                <a:sym typeface="Raleway"/>
              </a:rPr>
              <a:t> | </a:t>
            </a:r>
            <a:r>
              <a:rPr lang="en" sz="1000" b="1">
                <a:solidFill>
                  <a:schemeClr val="dk1"/>
                </a:solidFill>
                <a:uFill>
                  <a:noFill/>
                </a:uFill>
                <a:latin typeface="Raleway"/>
                <a:ea typeface="Raleway"/>
                <a:cs typeface="Raleway"/>
                <a:sym typeface="Raleway"/>
                <a:hlinkClick r:id="rId10">
                  <a:extLst>
                    <a:ext uri="{A12FA001-AC4F-418D-AE19-62706E023703}">
                      <ahyp:hlinkClr xmlns:ahyp="http://schemas.microsoft.com/office/drawing/2018/hyperlinkcolor" val="tx"/>
                    </a:ext>
                  </a:extLst>
                </a:hlinkClick>
              </a:rPr>
              <a:t>STORYSET</a:t>
            </a:r>
            <a:r>
              <a:rPr lang="en" sz="1000" b="1">
                <a:solidFill>
                  <a:schemeClr val="dk1"/>
                </a:solidFill>
                <a:latin typeface="Raleway"/>
                <a:ea typeface="Raleway"/>
                <a:cs typeface="Raleway"/>
                <a:sym typeface="Raleway"/>
              </a:rPr>
              <a:t> | </a:t>
            </a:r>
            <a:r>
              <a:rPr lang="en" sz="1000" b="1">
                <a:solidFill>
                  <a:schemeClr val="dk1"/>
                </a:solidFill>
                <a:uFill>
                  <a:noFill/>
                </a:uFill>
                <a:latin typeface="Raleway"/>
                <a:ea typeface="Raleway"/>
                <a:cs typeface="Raleway"/>
                <a:sym typeface="Raleway"/>
                <a:hlinkClick r:id="rId11">
                  <a:extLst>
                    <a:ext uri="{A12FA001-AC4F-418D-AE19-62706E023703}">
                      <ahyp:hlinkClr xmlns:ahyp="http://schemas.microsoft.com/office/drawing/2018/hyperlinkcolor" val="tx"/>
                    </a:ext>
                  </a:extLst>
                </a:hlinkClick>
              </a:rPr>
              <a:t>WEPIK </a:t>
            </a:r>
            <a:r>
              <a:rPr lang="en" sz="1000" b="1">
                <a:solidFill>
                  <a:schemeClr val="dk1"/>
                </a:solidFill>
                <a:latin typeface="Raleway"/>
                <a:ea typeface="Raleway"/>
                <a:cs typeface="Raleway"/>
                <a:sym typeface="Raleway"/>
              </a:rPr>
              <a:t>| </a:t>
            </a:r>
            <a:r>
              <a:rPr lang="en" sz="1000" b="1">
                <a:solidFill>
                  <a:schemeClr val="hlink"/>
                </a:solidFill>
                <a:uFill>
                  <a:noFill/>
                </a:uFill>
                <a:latin typeface="Raleway"/>
                <a:ea typeface="Raleway"/>
                <a:cs typeface="Raleway"/>
                <a:sym typeface="Raleway"/>
                <a:hlinkClick r:id="rId12"/>
              </a:rPr>
              <a:t>VIDEVO</a:t>
            </a:r>
            <a:endParaRPr sz="1000" b="1">
              <a:solidFill>
                <a:schemeClr val="dk1"/>
              </a:solidFill>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41"/>
          <p:cNvSpPr txBox="1">
            <a:spLocks noGrp="1"/>
          </p:cNvSpPr>
          <p:nvPr>
            <p:ph type="title"/>
          </p:nvPr>
        </p:nvSpPr>
        <p:spPr>
          <a:xfrm>
            <a:off x="2138650" y="1597313"/>
            <a:ext cx="4866600" cy="792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INTRODUCTION</a:t>
            </a:r>
            <a:endParaRPr/>
          </a:p>
        </p:txBody>
      </p:sp>
      <p:sp>
        <p:nvSpPr>
          <p:cNvPr id="634" name="Google Shape;634;p41"/>
          <p:cNvSpPr txBox="1">
            <a:spLocks noGrp="1"/>
          </p:cNvSpPr>
          <p:nvPr>
            <p:ph type="subTitle" idx="1"/>
          </p:nvPr>
        </p:nvSpPr>
        <p:spPr>
          <a:xfrm>
            <a:off x="2138650" y="2311088"/>
            <a:ext cx="48666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give a brief description of the topic you want to talk about here. For example, if you want to talk about Mercury, you can say that it’s the smallest planet in the entire Solar System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44"/>
          <p:cNvSpPr txBox="1">
            <a:spLocks noGrp="1"/>
          </p:cNvSpPr>
          <p:nvPr>
            <p:ph type="subTitle" idx="1"/>
          </p:nvPr>
        </p:nvSpPr>
        <p:spPr>
          <a:xfrm>
            <a:off x="1337918" y="2574875"/>
            <a:ext cx="27855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a:t>
            </a:r>
            <a:endParaRPr/>
          </a:p>
        </p:txBody>
      </p:sp>
      <p:sp>
        <p:nvSpPr>
          <p:cNvPr id="771" name="Google Shape;771;p44"/>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MARKETING </a:t>
            </a:r>
            <a:r>
              <a:rPr lang="en">
                <a:highlight>
                  <a:schemeClr val="accent5"/>
                </a:highlight>
              </a:rPr>
              <a:t>METHODS</a:t>
            </a:r>
            <a:endParaRPr>
              <a:highlight>
                <a:schemeClr val="accent5"/>
              </a:highlight>
            </a:endParaRPr>
          </a:p>
        </p:txBody>
      </p:sp>
      <p:sp>
        <p:nvSpPr>
          <p:cNvPr id="772" name="Google Shape;772;p44"/>
          <p:cNvSpPr txBox="1">
            <a:spLocks noGrp="1"/>
          </p:cNvSpPr>
          <p:nvPr>
            <p:ph type="subTitle" idx="2"/>
          </p:nvPr>
        </p:nvSpPr>
        <p:spPr>
          <a:xfrm>
            <a:off x="1337888" y="2887900"/>
            <a:ext cx="2785500" cy="116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 and the smallest one in the entire Solar System. It’s also hot</a:t>
            </a:r>
            <a:endParaRPr/>
          </a:p>
        </p:txBody>
      </p:sp>
      <p:sp>
        <p:nvSpPr>
          <p:cNvPr id="773" name="Google Shape;773;p44"/>
          <p:cNvSpPr txBox="1">
            <a:spLocks noGrp="1"/>
          </p:cNvSpPr>
          <p:nvPr>
            <p:ph type="subTitle" idx="3"/>
          </p:nvPr>
        </p:nvSpPr>
        <p:spPr>
          <a:xfrm>
            <a:off x="5020519" y="2574875"/>
            <a:ext cx="27855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a:t>
            </a:r>
            <a:endParaRPr/>
          </a:p>
        </p:txBody>
      </p:sp>
      <p:sp>
        <p:nvSpPr>
          <p:cNvPr id="774" name="Google Shape;774;p44"/>
          <p:cNvSpPr txBox="1">
            <a:spLocks noGrp="1"/>
          </p:cNvSpPr>
          <p:nvPr>
            <p:ph type="subTitle" idx="4"/>
          </p:nvPr>
        </p:nvSpPr>
        <p:spPr>
          <a:xfrm>
            <a:off x="5020488" y="2887900"/>
            <a:ext cx="2785500" cy="116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It’s the second-brightest natural object in the night sky after the Moon</a:t>
            </a:r>
            <a:endParaRPr/>
          </a:p>
        </p:txBody>
      </p:sp>
      <p:sp>
        <p:nvSpPr>
          <p:cNvPr id="775" name="Google Shape;775;p44"/>
          <p:cNvSpPr/>
          <p:nvPr/>
        </p:nvSpPr>
        <p:spPr>
          <a:xfrm>
            <a:off x="2347125" y="1637675"/>
            <a:ext cx="767100" cy="767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4"/>
          <p:cNvSpPr/>
          <p:nvPr/>
        </p:nvSpPr>
        <p:spPr>
          <a:xfrm>
            <a:off x="6029725" y="1637675"/>
            <a:ext cx="767100" cy="767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44"/>
          <p:cNvGrpSpPr/>
          <p:nvPr/>
        </p:nvGrpSpPr>
        <p:grpSpPr>
          <a:xfrm>
            <a:off x="6221286" y="1832887"/>
            <a:ext cx="383989" cy="376681"/>
            <a:chOff x="7192025" y="3027984"/>
            <a:chExt cx="283910" cy="278487"/>
          </a:xfrm>
        </p:grpSpPr>
        <p:sp>
          <p:nvSpPr>
            <p:cNvPr id="778" name="Google Shape;778;p44"/>
            <p:cNvSpPr/>
            <p:nvPr/>
          </p:nvSpPr>
          <p:spPr>
            <a:xfrm>
              <a:off x="7208297" y="3027984"/>
              <a:ext cx="38109" cy="32665"/>
            </a:xfrm>
            <a:custGeom>
              <a:avLst/>
              <a:gdLst/>
              <a:ahLst/>
              <a:cxnLst/>
              <a:rect l="l" t="t" r="r" b="b"/>
              <a:pathLst>
                <a:path w="1869" h="1602" extrusionOk="0">
                  <a:moveTo>
                    <a:pt x="1066" y="0"/>
                  </a:moveTo>
                  <a:cubicBezTo>
                    <a:pt x="870" y="0"/>
                    <a:pt x="668" y="73"/>
                    <a:pt x="501" y="235"/>
                  </a:cubicBezTo>
                  <a:cubicBezTo>
                    <a:pt x="1" y="749"/>
                    <a:pt x="366" y="1602"/>
                    <a:pt x="1070" y="1602"/>
                  </a:cubicBezTo>
                  <a:cubicBezTo>
                    <a:pt x="1516" y="1602"/>
                    <a:pt x="1868" y="1250"/>
                    <a:pt x="1868" y="803"/>
                  </a:cubicBezTo>
                  <a:cubicBezTo>
                    <a:pt x="1868" y="318"/>
                    <a:pt x="1478" y="0"/>
                    <a:pt x="10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4"/>
            <p:cNvSpPr/>
            <p:nvPr/>
          </p:nvSpPr>
          <p:spPr>
            <a:xfrm>
              <a:off x="7197551" y="3060628"/>
              <a:ext cx="65391" cy="114796"/>
            </a:xfrm>
            <a:custGeom>
              <a:avLst/>
              <a:gdLst/>
              <a:ahLst/>
              <a:cxnLst/>
              <a:rect l="l" t="t" r="r" b="b"/>
              <a:pathLst>
                <a:path w="3207" h="5630" extrusionOk="0">
                  <a:moveTo>
                    <a:pt x="1597" y="1"/>
                  </a:moveTo>
                  <a:cubicBezTo>
                    <a:pt x="717" y="1"/>
                    <a:pt x="0" y="718"/>
                    <a:pt x="0" y="1597"/>
                  </a:cubicBezTo>
                  <a:lnTo>
                    <a:pt x="0" y="3005"/>
                  </a:lnTo>
                  <a:cubicBezTo>
                    <a:pt x="0" y="3126"/>
                    <a:pt x="108" y="3235"/>
                    <a:pt x="230" y="3235"/>
                  </a:cubicBezTo>
                  <a:lnTo>
                    <a:pt x="798" y="3235"/>
                  </a:lnTo>
                  <a:lnTo>
                    <a:pt x="798" y="4831"/>
                  </a:lnTo>
                  <a:cubicBezTo>
                    <a:pt x="798" y="5278"/>
                    <a:pt x="1164" y="5630"/>
                    <a:pt x="1597" y="5630"/>
                  </a:cubicBezTo>
                  <a:cubicBezTo>
                    <a:pt x="2043" y="5630"/>
                    <a:pt x="2395" y="5278"/>
                    <a:pt x="2395" y="4831"/>
                  </a:cubicBezTo>
                  <a:lnTo>
                    <a:pt x="2395" y="3235"/>
                  </a:lnTo>
                  <a:lnTo>
                    <a:pt x="2963" y="3235"/>
                  </a:lnTo>
                  <a:cubicBezTo>
                    <a:pt x="3099" y="3235"/>
                    <a:pt x="3207" y="3126"/>
                    <a:pt x="3207" y="3005"/>
                  </a:cubicBezTo>
                  <a:lnTo>
                    <a:pt x="3207" y="1597"/>
                  </a:lnTo>
                  <a:cubicBezTo>
                    <a:pt x="3207" y="718"/>
                    <a:pt x="2490" y="1"/>
                    <a:pt x="15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4"/>
            <p:cNvSpPr/>
            <p:nvPr/>
          </p:nvSpPr>
          <p:spPr>
            <a:xfrm>
              <a:off x="7421576" y="3027984"/>
              <a:ext cx="38089" cy="32665"/>
            </a:xfrm>
            <a:custGeom>
              <a:avLst/>
              <a:gdLst/>
              <a:ahLst/>
              <a:cxnLst/>
              <a:rect l="l" t="t" r="r" b="b"/>
              <a:pathLst>
                <a:path w="1868" h="1602" extrusionOk="0">
                  <a:moveTo>
                    <a:pt x="1060" y="0"/>
                  </a:moveTo>
                  <a:cubicBezTo>
                    <a:pt x="863" y="0"/>
                    <a:pt x="663" y="73"/>
                    <a:pt x="501" y="235"/>
                  </a:cubicBezTo>
                  <a:cubicBezTo>
                    <a:pt x="0" y="749"/>
                    <a:pt x="352" y="1602"/>
                    <a:pt x="1069" y="1602"/>
                  </a:cubicBezTo>
                  <a:cubicBezTo>
                    <a:pt x="1516" y="1602"/>
                    <a:pt x="1868" y="1250"/>
                    <a:pt x="1868" y="803"/>
                  </a:cubicBezTo>
                  <a:cubicBezTo>
                    <a:pt x="1868" y="318"/>
                    <a:pt x="1471" y="0"/>
                    <a:pt x="10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4"/>
            <p:cNvSpPr/>
            <p:nvPr/>
          </p:nvSpPr>
          <p:spPr>
            <a:xfrm>
              <a:off x="7410810" y="3060628"/>
              <a:ext cx="65126" cy="114796"/>
            </a:xfrm>
            <a:custGeom>
              <a:avLst/>
              <a:gdLst/>
              <a:ahLst/>
              <a:cxnLst/>
              <a:rect l="l" t="t" r="r" b="b"/>
              <a:pathLst>
                <a:path w="3194" h="5630" extrusionOk="0">
                  <a:moveTo>
                    <a:pt x="1597" y="1"/>
                  </a:moveTo>
                  <a:cubicBezTo>
                    <a:pt x="704" y="1"/>
                    <a:pt x="1" y="718"/>
                    <a:pt x="1" y="1597"/>
                  </a:cubicBezTo>
                  <a:lnTo>
                    <a:pt x="1" y="3005"/>
                  </a:lnTo>
                  <a:cubicBezTo>
                    <a:pt x="1" y="3126"/>
                    <a:pt x="95" y="3235"/>
                    <a:pt x="231" y="3235"/>
                  </a:cubicBezTo>
                  <a:lnTo>
                    <a:pt x="799" y="3235"/>
                  </a:lnTo>
                  <a:lnTo>
                    <a:pt x="799" y="4831"/>
                  </a:lnTo>
                  <a:cubicBezTo>
                    <a:pt x="799" y="5278"/>
                    <a:pt x="1151" y="5630"/>
                    <a:pt x="1597" y="5630"/>
                  </a:cubicBezTo>
                  <a:cubicBezTo>
                    <a:pt x="2030" y="5630"/>
                    <a:pt x="2396" y="5278"/>
                    <a:pt x="2396" y="4831"/>
                  </a:cubicBezTo>
                  <a:lnTo>
                    <a:pt x="2396" y="3235"/>
                  </a:lnTo>
                  <a:lnTo>
                    <a:pt x="2964" y="3235"/>
                  </a:lnTo>
                  <a:cubicBezTo>
                    <a:pt x="3086" y="3235"/>
                    <a:pt x="3194" y="3126"/>
                    <a:pt x="3194" y="3005"/>
                  </a:cubicBezTo>
                  <a:lnTo>
                    <a:pt x="3194" y="1597"/>
                  </a:lnTo>
                  <a:cubicBezTo>
                    <a:pt x="3194" y="718"/>
                    <a:pt x="2477" y="1"/>
                    <a:pt x="15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4"/>
            <p:cNvSpPr/>
            <p:nvPr/>
          </p:nvSpPr>
          <p:spPr>
            <a:xfrm>
              <a:off x="7299358" y="3159132"/>
              <a:ext cx="74770" cy="98504"/>
            </a:xfrm>
            <a:custGeom>
              <a:avLst/>
              <a:gdLst/>
              <a:ahLst/>
              <a:cxnLst/>
              <a:rect l="l" t="t" r="r" b="b"/>
              <a:pathLst>
                <a:path w="3667" h="4831" extrusionOk="0">
                  <a:moveTo>
                    <a:pt x="1834" y="0"/>
                  </a:moveTo>
                  <a:cubicBezTo>
                    <a:pt x="1235" y="0"/>
                    <a:pt x="636" y="379"/>
                    <a:pt x="528" y="1137"/>
                  </a:cubicBezTo>
                  <a:lnTo>
                    <a:pt x="0" y="4831"/>
                  </a:lnTo>
                  <a:lnTo>
                    <a:pt x="3667" y="4831"/>
                  </a:lnTo>
                  <a:lnTo>
                    <a:pt x="3139" y="1137"/>
                  </a:lnTo>
                  <a:cubicBezTo>
                    <a:pt x="3031" y="379"/>
                    <a:pt x="2432" y="0"/>
                    <a:pt x="18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4"/>
            <p:cNvSpPr/>
            <p:nvPr/>
          </p:nvSpPr>
          <p:spPr>
            <a:xfrm>
              <a:off x="7246385" y="3273908"/>
              <a:ext cx="180717" cy="32563"/>
            </a:xfrm>
            <a:custGeom>
              <a:avLst/>
              <a:gdLst/>
              <a:ahLst/>
              <a:cxnLst/>
              <a:rect l="l" t="t" r="r" b="b"/>
              <a:pathLst>
                <a:path w="8863" h="1597" extrusionOk="0">
                  <a:moveTo>
                    <a:pt x="1204" y="0"/>
                  </a:moveTo>
                  <a:cubicBezTo>
                    <a:pt x="541" y="0"/>
                    <a:pt x="0" y="541"/>
                    <a:pt x="0" y="1204"/>
                  </a:cubicBezTo>
                  <a:cubicBezTo>
                    <a:pt x="0" y="1421"/>
                    <a:pt x="190" y="1597"/>
                    <a:pt x="406" y="1597"/>
                  </a:cubicBezTo>
                  <a:lnTo>
                    <a:pt x="8457" y="1597"/>
                  </a:lnTo>
                  <a:cubicBezTo>
                    <a:pt x="8674" y="1597"/>
                    <a:pt x="8863" y="1421"/>
                    <a:pt x="8863" y="1204"/>
                  </a:cubicBezTo>
                  <a:cubicBezTo>
                    <a:pt x="8863" y="541"/>
                    <a:pt x="8322" y="0"/>
                    <a:pt x="76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4"/>
            <p:cNvSpPr/>
            <p:nvPr/>
          </p:nvSpPr>
          <p:spPr>
            <a:xfrm>
              <a:off x="7192025" y="3191675"/>
              <a:ext cx="100176" cy="32583"/>
            </a:xfrm>
            <a:custGeom>
              <a:avLst/>
              <a:gdLst/>
              <a:ahLst/>
              <a:cxnLst/>
              <a:rect l="l" t="t" r="r" b="b"/>
              <a:pathLst>
                <a:path w="4913" h="1598" extrusionOk="0">
                  <a:moveTo>
                    <a:pt x="1069" y="1"/>
                  </a:moveTo>
                  <a:cubicBezTo>
                    <a:pt x="0" y="1"/>
                    <a:pt x="0" y="1598"/>
                    <a:pt x="1069" y="1598"/>
                  </a:cubicBezTo>
                  <a:lnTo>
                    <a:pt x="4682" y="1598"/>
                  </a:lnTo>
                  <a:lnTo>
                    <a:pt x="49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4"/>
            <p:cNvSpPr/>
            <p:nvPr/>
          </p:nvSpPr>
          <p:spPr>
            <a:xfrm>
              <a:off x="7381285" y="3191675"/>
              <a:ext cx="94650" cy="32583"/>
            </a:xfrm>
            <a:custGeom>
              <a:avLst/>
              <a:gdLst/>
              <a:ahLst/>
              <a:cxnLst/>
              <a:rect l="l" t="t" r="r" b="b"/>
              <a:pathLst>
                <a:path w="4642" h="1598" extrusionOk="0">
                  <a:moveTo>
                    <a:pt x="1" y="1"/>
                  </a:moveTo>
                  <a:lnTo>
                    <a:pt x="231" y="1598"/>
                  </a:lnTo>
                  <a:lnTo>
                    <a:pt x="3844" y="1598"/>
                  </a:lnTo>
                  <a:cubicBezTo>
                    <a:pt x="4290" y="1598"/>
                    <a:pt x="4642" y="1246"/>
                    <a:pt x="4642" y="799"/>
                  </a:cubicBezTo>
                  <a:cubicBezTo>
                    <a:pt x="4642" y="366"/>
                    <a:pt x="4290" y="1"/>
                    <a:pt x="38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44"/>
          <p:cNvGrpSpPr/>
          <p:nvPr/>
        </p:nvGrpSpPr>
        <p:grpSpPr>
          <a:xfrm>
            <a:off x="2542022" y="1832931"/>
            <a:ext cx="377260" cy="376571"/>
            <a:chOff x="7197551" y="3614359"/>
            <a:chExt cx="278935" cy="278405"/>
          </a:xfrm>
        </p:grpSpPr>
        <p:sp>
          <p:nvSpPr>
            <p:cNvPr id="787" name="Google Shape;787;p44"/>
            <p:cNvSpPr/>
            <p:nvPr/>
          </p:nvSpPr>
          <p:spPr>
            <a:xfrm>
              <a:off x="7328598" y="3794240"/>
              <a:ext cx="38925" cy="19615"/>
            </a:xfrm>
            <a:custGeom>
              <a:avLst/>
              <a:gdLst/>
              <a:ahLst/>
              <a:cxnLst/>
              <a:rect l="l" t="t" r="r" b="b"/>
              <a:pathLst>
                <a:path w="1909" h="962" extrusionOk="0">
                  <a:moveTo>
                    <a:pt x="0" y="1"/>
                  </a:moveTo>
                  <a:lnTo>
                    <a:pt x="0" y="961"/>
                  </a:lnTo>
                  <a:lnTo>
                    <a:pt x="19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4"/>
            <p:cNvSpPr/>
            <p:nvPr/>
          </p:nvSpPr>
          <p:spPr>
            <a:xfrm>
              <a:off x="7279478" y="3688579"/>
              <a:ext cx="16863" cy="15761"/>
            </a:xfrm>
            <a:custGeom>
              <a:avLst/>
              <a:gdLst/>
              <a:ahLst/>
              <a:cxnLst/>
              <a:rect l="l" t="t" r="r" b="b"/>
              <a:pathLst>
                <a:path w="827" h="773" extrusionOk="0">
                  <a:moveTo>
                    <a:pt x="826" y="163"/>
                  </a:moveTo>
                  <a:cubicBezTo>
                    <a:pt x="825" y="167"/>
                    <a:pt x="825" y="171"/>
                    <a:pt x="824" y="174"/>
                  </a:cubicBezTo>
                  <a:lnTo>
                    <a:pt x="824" y="174"/>
                  </a:lnTo>
                  <a:cubicBezTo>
                    <a:pt x="825" y="175"/>
                    <a:pt x="826" y="176"/>
                    <a:pt x="826" y="176"/>
                  </a:cubicBezTo>
                  <a:lnTo>
                    <a:pt x="826" y="163"/>
                  </a:lnTo>
                  <a:close/>
                  <a:moveTo>
                    <a:pt x="434" y="0"/>
                  </a:moveTo>
                  <a:cubicBezTo>
                    <a:pt x="353" y="0"/>
                    <a:pt x="271" y="27"/>
                    <a:pt x="204" y="68"/>
                  </a:cubicBezTo>
                  <a:cubicBezTo>
                    <a:pt x="82" y="122"/>
                    <a:pt x="14" y="244"/>
                    <a:pt x="14" y="366"/>
                  </a:cubicBezTo>
                  <a:cubicBezTo>
                    <a:pt x="1" y="515"/>
                    <a:pt x="82" y="636"/>
                    <a:pt x="204" y="704"/>
                  </a:cubicBezTo>
                  <a:cubicBezTo>
                    <a:pt x="284" y="753"/>
                    <a:pt x="354" y="773"/>
                    <a:pt x="420" y="773"/>
                  </a:cubicBezTo>
                  <a:cubicBezTo>
                    <a:pt x="554" y="773"/>
                    <a:pt x="672" y="691"/>
                    <a:pt x="826" y="609"/>
                  </a:cubicBezTo>
                  <a:cubicBezTo>
                    <a:pt x="800" y="464"/>
                    <a:pt x="799" y="319"/>
                    <a:pt x="824" y="174"/>
                  </a:cubicBezTo>
                  <a:lnTo>
                    <a:pt x="824" y="174"/>
                  </a:lnTo>
                  <a:cubicBezTo>
                    <a:pt x="716" y="81"/>
                    <a:pt x="568" y="14"/>
                    <a:pt x="4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4"/>
            <p:cNvSpPr/>
            <p:nvPr/>
          </p:nvSpPr>
          <p:spPr>
            <a:xfrm>
              <a:off x="7296035" y="3714780"/>
              <a:ext cx="16577" cy="17882"/>
            </a:xfrm>
            <a:custGeom>
              <a:avLst/>
              <a:gdLst/>
              <a:ahLst/>
              <a:cxnLst/>
              <a:rect l="l" t="t" r="r" b="b"/>
              <a:pathLst>
                <a:path w="813" h="877" extrusionOk="0">
                  <a:moveTo>
                    <a:pt x="420" y="1"/>
                  </a:moveTo>
                  <a:cubicBezTo>
                    <a:pt x="190" y="136"/>
                    <a:pt x="14" y="204"/>
                    <a:pt x="14" y="501"/>
                  </a:cubicBezTo>
                  <a:cubicBezTo>
                    <a:pt x="1" y="637"/>
                    <a:pt x="68" y="759"/>
                    <a:pt x="177" y="826"/>
                  </a:cubicBezTo>
                  <a:cubicBezTo>
                    <a:pt x="237" y="860"/>
                    <a:pt x="305" y="877"/>
                    <a:pt x="373" y="877"/>
                  </a:cubicBezTo>
                  <a:cubicBezTo>
                    <a:pt x="440" y="877"/>
                    <a:pt x="508" y="860"/>
                    <a:pt x="569" y="826"/>
                  </a:cubicBezTo>
                  <a:cubicBezTo>
                    <a:pt x="813" y="677"/>
                    <a:pt x="799" y="488"/>
                    <a:pt x="799" y="217"/>
                  </a:cubicBezTo>
                  <a:cubicBezTo>
                    <a:pt x="664" y="177"/>
                    <a:pt x="528" y="96"/>
                    <a:pt x="4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4"/>
            <p:cNvSpPr/>
            <p:nvPr/>
          </p:nvSpPr>
          <p:spPr>
            <a:xfrm>
              <a:off x="7309553" y="3688294"/>
              <a:ext cx="19065" cy="16394"/>
            </a:xfrm>
            <a:custGeom>
              <a:avLst/>
              <a:gdLst/>
              <a:ahLst/>
              <a:cxnLst/>
              <a:rect l="l" t="t" r="r" b="b"/>
              <a:pathLst>
                <a:path w="935" h="804" extrusionOk="0">
                  <a:moveTo>
                    <a:pt x="528" y="1"/>
                  </a:moveTo>
                  <a:cubicBezTo>
                    <a:pt x="177" y="1"/>
                    <a:pt x="1" y="434"/>
                    <a:pt x="244" y="691"/>
                  </a:cubicBezTo>
                  <a:cubicBezTo>
                    <a:pt x="327" y="769"/>
                    <a:pt x="427" y="804"/>
                    <a:pt x="525" y="804"/>
                  </a:cubicBezTo>
                  <a:cubicBezTo>
                    <a:pt x="734" y="804"/>
                    <a:pt x="934" y="646"/>
                    <a:pt x="934" y="407"/>
                  </a:cubicBezTo>
                  <a:cubicBezTo>
                    <a:pt x="934" y="177"/>
                    <a:pt x="758" y="1"/>
                    <a:pt x="5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4"/>
            <p:cNvSpPr/>
            <p:nvPr/>
          </p:nvSpPr>
          <p:spPr>
            <a:xfrm>
              <a:off x="7328598" y="3660237"/>
              <a:ext cx="16027" cy="17882"/>
            </a:xfrm>
            <a:custGeom>
              <a:avLst/>
              <a:gdLst/>
              <a:ahLst/>
              <a:cxnLst/>
              <a:rect l="l" t="t" r="r" b="b"/>
              <a:pathLst>
                <a:path w="786" h="877" extrusionOk="0">
                  <a:moveTo>
                    <a:pt x="427" y="0"/>
                  </a:moveTo>
                  <a:cubicBezTo>
                    <a:pt x="359" y="0"/>
                    <a:pt x="291" y="17"/>
                    <a:pt x="230" y="51"/>
                  </a:cubicBezTo>
                  <a:cubicBezTo>
                    <a:pt x="95" y="132"/>
                    <a:pt x="0" y="281"/>
                    <a:pt x="0" y="443"/>
                  </a:cubicBezTo>
                  <a:lnTo>
                    <a:pt x="0" y="660"/>
                  </a:lnTo>
                  <a:cubicBezTo>
                    <a:pt x="136" y="700"/>
                    <a:pt x="271" y="781"/>
                    <a:pt x="379" y="876"/>
                  </a:cubicBezTo>
                  <a:cubicBezTo>
                    <a:pt x="609" y="741"/>
                    <a:pt x="785" y="660"/>
                    <a:pt x="785" y="376"/>
                  </a:cubicBezTo>
                  <a:cubicBezTo>
                    <a:pt x="785" y="240"/>
                    <a:pt x="731" y="118"/>
                    <a:pt x="623" y="51"/>
                  </a:cubicBezTo>
                  <a:cubicBezTo>
                    <a:pt x="562" y="17"/>
                    <a:pt x="494" y="0"/>
                    <a:pt x="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4"/>
            <p:cNvSpPr/>
            <p:nvPr/>
          </p:nvSpPr>
          <p:spPr>
            <a:xfrm>
              <a:off x="7296035" y="3660237"/>
              <a:ext cx="16863" cy="17597"/>
            </a:xfrm>
            <a:custGeom>
              <a:avLst/>
              <a:gdLst/>
              <a:ahLst/>
              <a:cxnLst/>
              <a:rect l="l" t="t" r="r" b="b"/>
              <a:pathLst>
                <a:path w="827" h="863" extrusionOk="0">
                  <a:moveTo>
                    <a:pt x="386" y="0"/>
                  </a:moveTo>
                  <a:cubicBezTo>
                    <a:pt x="322" y="0"/>
                    <a:pt x="258" y="17"/>
                    <a:pt x="204" y="51"/>
                  </a:cubicBezTo>
                  <a:cubicBezTo>
                    <a:pt x="82" y="118"/>
                    <a:pt x="1" y="254"/>
                    <a:pt x="14" y="389"/>
                  </a:cubicBezTo>
                  <a:cubicBezTo>
                    <a:pt x="14" y="551"/>
                    <a:pt x="95" y="700"/>
                    <a:pt x="231" y="781"/>
                  </a:cubicBezTo>
                  <a:lnTo>
                    <a:pt x="231" y="754"/>
                  </a:lnTo>
                  <a:lnTo>
                    <a:pt x="420" y="863"/>
                  </a:lnTo>
                  <a:cubicBezTo>
                    <a:pt x="528" y="768"/>
                    <a:pt x="664" y="700"/>
                    <a:pt x="799" y="646"/>
                  </a:cubicBezTo>
                  <a:cubicBezTo>
                    <a:pt x="799" y="389"/>
                    <a:pt x="826" y="200"/>
                    <a:pt x="569" y="51"/>
                  </a:cubicBezTo>
                  <a:cubicBezTo>
                    <a:pt x="515" y="17"/>
                    <a:pt x="451" y="0"/>
                    <a:pt x="3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4"/>
            <p:cNvSpPr/>
            <p:nvPr/>
          </p:nvSpPr>
          <p:spPr>
            <a:xfrm>
              <a:off x="7344318" y="3688681"/>
              <a:ext cx="16842" cy="15925"/>
            </a:xfrm>
            <a:custGeom>
              <a:avLst/>
              <a:gdLst/>
              <a:ahLst/>
              <a:cxnLst/>
              <a:rect l="l" t="t" r="r" b="b"/>
              <a:pathLst>
                <a:path w="826" h="781" extrusionOk="0">
                  <a:moveTo>
                    <a:pt x="420" y="1"/>
                  </a:moveTo>
                  <a:cubicBezTo>
                    <a:pt x="280" y="1"/>
                    <a:pt x="156" y="80"/>
                    <a:pt x="1" y="171"/>
                  </a:cubicBezTo>
                  <a:cubicBezTo>
                    <a:pt x="41" y="307"/>
                    <a:pt x="41" y="455"/>
                    <a:pt x="1" y="604"/>
                  </a:cubicBezTo>
                  <a:cubicBezTo>
                    <a:pt x="165" y="696"/>
                    <a:pt x="280" y="781"/>
                    <a:pt x="416" y="781"/>
                  </a:cubicBezTo>
                  <a:cubicBezTo>
                    <a:pt x="482" y="781"/>
                    <a:pt x="553" y="761"/>
                    <a:pt x="637" y="713"/>
                  </a:cubicBezTo>
                  <a:cubicBezTo>
                    <a:pt x="758" y="645"/>
                    <a:pt x="826" y="537"/>
                    <a:pt x="826" y="401"/>
                  </a:cubicBezTo>
                  <a:cubicBezTo>
                    <a:pt x="826" y="266"/>
                    <a:pt x="758" y="131"/>
                    <a:pt x="637" y="63"/>
                  </a:cubicBezTo>
                  <a:cubicBezTo>
                    <a:pt x="558" y="19"/>
                    <a:pt x="487" y="1"/>
                    <a:pt x="4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4"/>
            <p:cNvSpPr/>
            <p:nvPr/>
          </p:nvSpPr>
          <p:spPr>
            <a:xfrm>
              <a:off x="7197551" y="3614359"/>
              <a:ext cx="33113" cy="278405"/>
            </a:xfrm>
            <a:custGeom>
              <a:avLst/>
              <a:gdLst/>
              <a:ahLst/>
              <a:cxnLst/>
              <a:rect l="l" t="t" r="r" b="b"/>
              <a:pathLst>
                <a:path w="1624" h="13654" extrusionOk="0">
                  <a:moveTo>
                    <a:pt x="406" y="1"/>
                  </a:moveTo>
                  <a:cubicBezTo>
                    <a:pt x="176" y="1"/>
                    <a:pt x="0" y="176"/>
                    <a:pt x="0" y="406"/>
                  </a:cubicBezTo>
                  <a:lnTo>
                    <a:pt x="0" y="13261"/>
                  </a:lnTo>
                  <a:cubicBezTo>
                    <a:pt x="0" y="13477"/>
                    <a:pt x="176" y="13653"/>
                    <a:pt x="406" y="13653"/>
                  </a:cubicBezTo>
                  <a:lnTo>
                    <a:pt x="1231" y="13653"/>
                  </a:lnTo>
                  <a:cubicBezTo>
                    <a:pt x="1448" y="13653"/>
                    <a:pt x="1624" y="13477"/>
                    <a:pt x="1624" y="13261"/>
                  </a:cubicBezTo>
                  <a:lnTo>
                    <a:pt x="16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4"/>
            <p:cNvSpPr/>
            <p:nvPr/>
          </p:nvSpPr>
          <p:spPr>
            <a:xfrm>
              <a:off x="7338528" y="3647718"/>
              <a:ext cx="137959" cy="179371"/>
            </a:xfrm>
            <a:custGeom>
              <a:avLst/>
              <a:gdLst/>
              <a:ahLst/>
              <a:cxnLst/>
              <a:rect l="l" t="t" r="r" b="b"/>
              <a:pathLst>
                <a:path w="6766" h="8797" extrusionOk="0">
                  <a:moveTo>
                    <a:pt x="6367" y="0"/>
                  </a:moveTo>
                  <a:cubicBezTo>
                    <a:pt x="6356" y="0"/>
                    <a:pt x="6345" y="1"/>
                    <a:pt x="6333" y="2"/>
                  </a:cubicBezTo>
                  <a:lnTo>
                    <a:pt x="3505" y="2"/>
                  </a:lnTo>
                  <a:lnTo>
                    <a:pt x="3505" y="6794"/>
                  </a:lnTo>
                  <a:cubicBezTo>
                    <a:pt x="3505" y="6862"/>
                    <a:pt x="3491" y="6930"/>
                    <a:pt x="3451" y="6984"/>
                  </a:cubicBezTo>
                  <a:cubicBezTo>
                    <a:pt x="3437" y="6997"/>
                    <a:pt x="3437" y="7011"/>
                    <a:pt x="3424" y="7024"/>
                  </a:cubicBezTo>
                  <a:cubicBezTo>
                    <a:pt x="3397" y="7065"/>
                    <a:pt x="3356" y="7106"/>
                    <a:pt x="3302" y="7133"/>
                  </a:cubicBezTo>
                  <a:cubicBezTo>
                    <a:pt x="3302" y="7133"/>
                    <a:pt x="3289" y="7146"/>
                    <a:pt x="3289" y="7160"/>
                  </a:cubicBezTo>
                  <a:lnTo>
                    <a:pt x="0" y="8797"/>
                  </a:lnTo>
                  <a:lnTo>
                    <a:pt x="6333" y="8797"/>
                  </a:lnTo>
                  <a:cubicBezTo>
                    <a:pt x="6468" y="8797"/>
                    <a:pt x="6590" y="8743"/>
                    <a:pt x="6671" y="8635"/>
                  </a:cubicBezTo>
                  <a:cubicBezTo>
                    <a:pt x="6752" y="8513"/>
                    <a:pt x="6766" y="8377"/>
                    <a:pt x="6712" y="8256"/>
                  </a:cubicBezTo>
                  <a:lnTo>
                    <a:pt x="5169" y="4386"/>
                  </a:lnTo>
                  <a:lnTo>
                    <a:pt x="6712" y="543"/>
                  </a:lnTo>
                  <a:cubicBezTo>
                    <a:pt x="6766" y="421"/>
                    <a:pt x="6752" y="272"/>
                    <a:pt x="6671" y="164"/>
                  </a:cubicBezTo>
                  <a:cubicBezTo>
                    <a:pt x="6597" y="65"/>
                    <a:pt x="6489" y="0"/>
                    <a:pt x="63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4"/>
            <p:cNvSpPr/>
            <p:nvPr/>
          </p:nvSpPr>
          <p:spPr>
            <a:xfrm>
              <a:off x="7328047" y="3714780"/>
              <a:ext cx="16577" cy="17882"/>
            </a:xfrm>
            <a:custGeom>
              <a:avLst/>
              <a:gdLst/>
              <a:ahLst/>
              <a:cxnLst/>
              <a:rect l="l" t="t" r="r" b="b"/>
              <a:pathLst>
                <a:path w="813" h="877" extrusionOk="0">
                  <a:moveTo>
                    <a:pt x="406" y="1"/>
                  </a:moveTo>
                  <a:lnTo>
                    <a:pt x="406" y="14"/>
                  </a:lnTo>
                  <a:cubicBezTo>
                    <a:pt x="284" y="109"/>
                    <a:pt x="163" y="177"/>
                    <a:pt x="27" y="231"/>
                  </a:cubicBezTo>
                  <a:cubicBezTo>
                    <a:pt x="27" y="501"/>
                    <a:pt x="0" y="691"/>
                    <a:pt x="257" y="826"/>
                  </a:cubicBezTo>
                  <a:cubicBezTo>
                    <a:pt x="311" y="860"/>
                    <a:pt x="376" y="877"/>
                    <a:pt x="440" y="877"/>
                  </a:cubicBezTo>
                  <a:cubicBezTo>
                    <a:pt x="504" y="877"/>
                    <a:pt x="569" y="860"/>
                    <a:pt x="623" y="826"/>
                  </a:cubicBezTo>
                  <a:cubicBezTo>
                    <a:pt x="744" y="759"/>
                    <a:pt x="812" y="637"/>
                    <a:pt x="812" y="501"/>
                  </a:cubicBezTo>
                  <a:cubicBezTo>
                    <a:pt x="812" y="204"/>
                    <a:pt x="636" y="136"/>
                    <a:pt x="4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4"/>
            <p:cNvSpPr/>
            <p:nvPr/>
          </p:nvSpPr>
          <p:spPr>
            <a:xfrm>
              <a:off x="7246936" y="3614359"/>
              <a:ext cx="147073" cy="163630"/>
            </a:xfrm>
            <a:custGeom>
              <a:avLst/>
              <a:gdLst/>
              <a:ahLst/>
              <a:cxnLst/>
              <a:rect l="l" t="t" r="r" b="b"/>
              <a:pathLst>
                <a:path w="7213" h="8025" extrusionOk="0">
                  <a:moveTo>
                    <a:pt x="2809" y="1442"/>
                  </a:moveTo>
                  <a:cubicBezTo>
                    <a:pt x="3086" y="1442"/>
                    <a:pt x="3371" y="1543"/>
                    <a:pt x="3613" y="1773"/>
                  </a:cubicBezTo>
                  <a:cubicBezTo>
                    <a:pt x="3681" y="1705"/>
                    <a:pt x="3748" y="1651"/>
                    <a:pt x="3829" y="1597"/>
                  </a:cubicBezTo>
                  <a:cubicBezTo>
                    <a:pt x="4012" y="1496"/>
                    <a:pt x="4215" y="1445"/>
                    <a:pt x="4418" y="1445"/>
                  </a:cubicBezTo>
                  <a:cubicBezTo>
                    <a:pt x="4621" y="1445"/>
                    <a:pt x="4824" y="1496"/>
                    <a:pt x="5007" y="1597"/>
                  </a:cubicBezTo>
                  <a:cubicBezTo>
                    <a:pt x="5453" y="1854"/>
                    <a:pt x="5683" y="2396"/>
                    <a:pt x="5561" y="2896"/>
                  </a:cubicBezTo>
                  <a:cubicBezTo>
                    <a:pt x="6685" y="3234"/>
                    <a:pt x="6685" y="4831"/>
                    <a:pt x="5561" y="5156"/>
                  </a:cubicBezTo>
                  <a:cubicBezTo>
                    <a:pt x="5752" y="5940"/>
                    <a:pt x="5130" y="6607"/>
                    <a:pt x="4423" y="6607"/>
                  </a:cubicBezTo>
                  <a:cubicBezTo>
                    <a:pt x="4226" y="6607"/>
                    <a:pt x="4023" y="6556"/>
                    <a:pt x="3829" y="6441"/>
                  </a:cubicBezTo>
                  <a:cubicBezTo>
                    <a:pt x="3748" y="6401"/>
                    <a:pt x="3667" y="6347"/>
                    <a:pt x="3599" y="6279"/>
                  </a:cubicBezTo>
                  <a:cubicBezTo>
                    <a:pt x="3361" y="6509"/>
                    <a:pt x="3078" y="6610"/>
                    <a:pt x="2802" y="6610"/>
                  </a:cubicBezTo>
                  <a:cubicBezTo>
                    <a:pt x="2104" y="6610"/>
                    <a:pt x="1447" y="5970"/>
                    <a:pt x="1651" y="5156"/>
                  </a:cubicBezTo>
                  <a:cubicBezTo>
                    <a:pt x="528" y="4818"/>
                    <a:pt x="528" y="3221"/>
                    <a:pt x="1651" y="2896"/>
                  </a:cubicBezTo>
                  <a:cubicBezTo>
                    <a:pt x="1457" y="2082"/>
                    <a:pt x="2110" y="1442"/>
                    <a:pt x="2809" y="1442"/>
                  </a:cubicBezTo>
                  <a:close/>
                  <a:moveTo>
                    <a:pt x="0" y="1"/>
                  </a:moveTo>
                  <a:lnTo>
                    <a:pt x="0" y="8024"/>
                  </a:lnTo>
                  <a:lnTo>
                    <a:pt x="7212" y="8024"/>
                  </a:lnTo>
                  <a:lnTo>
                    <a:pt x="7212" y="406"/>
                  </a:lnTo>
                  <a:cubicBezTo>
                    <a:pt x="7199" y="176"/>
                    <a:pt x="7023" y="1"/>
                    <a:pt x="68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44"/>
          <p:cNvGrpSpPr/>
          <p:nvPr/>
        </p:nvGrpSpPr>
        <p:grpSpPr>
          <a:xfrm>
            <a:off x="249295" y="2045380"/>
            <a:ext cx="839056" cy="737083"/>
            <a:chOff x="5714445" y="186905"/>
            <a:chExt cx="839056" cy="737083"/>
          </a:xfrm>
        </p:grpSpPr>
        <p:sp>
          <p:nvSpPr>
            <p:cNvPr id="799" name="Google Shape;799;p44"/>
            <p:cNvSpPr/>
            <p:nvPr/>
          </p:nvSpPr>
          <p:spPr>
            <a:xfrm>
              <a:off x="5814076" y="213083"/>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4"/>
            <p:cNvSpPr/>
            <p:nvPr/>
          </p:nvSpPr>
          <p:spPr>
            <a:xfrm>
              <a:off x="6264373" y="186905"/>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4"/>
            <p:cNvSpPr/>
            <p:nvPr/>
          </p:nvSpPr>
          <p:spPr>
            <a:xfrm>
              <a:off x="6028382" y="434032"/>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4"/>
            <p:cNvSpPr/>
            <p:nvPr/>
          </p:nvSpPr>
          <p:spPr>
            <a:xfrm>
              <a:off x="6090505" y="775907"/>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4"/>
            <p:cNvSpPr/>
            <p:nvPr/>
          </p:nvSpPr>
          <p:spPr>
            <a:xfrm>
              <a:off x="6425151" y="531124"/>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4"/>
            <p:cNvSpPr/>
            <p:nvPr/>
          </p:nvSpPr>
          <p:spPr>
            <a:xfrm>
              <a:off x="5714445" y="617667"/>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39"/>
          <p:cNvSpPr/>
          <p:nvPr/>
        </p:nvSpPr>
        <p:spPr>
          <a:xfrm>
            <a:off x="925313" y="1527875"/>
            <a:ext cx="939600" cy="939600"/>
          </a:xfrm>
          <a:prstGeom prst="ellipse">
            <a:avLst/>
          </a:pr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9"/>
          <p:cNvSpPr/>
          <p:nvPr/>
        </p:nvSpPr>
        <p:spPr>
          <a:xfrm>
            <a:off x="4747663" y="1527875"/>
            <a:ext cx="939600" cy="939600"/>
          </a:xfrm>
          <a:prstGeom prst="ellipse">
            <a:avLst/>
          </a:pr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9"/>
          <p:cNvSpPr/>
          <p:nvPr/>
        </p:nvSpPr>
        <p:spPr>
          <a:xfrm>
            <a:off x="925313" y="3072450"/>
            <a:ext cx="939600" cy="939600"/>
          </a:xfrm>
          <a:prstGeom prst="ellipse">
            <a:avLst/>
          </a:pr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9"/>
          <p:cNvSpPr/>
          <p:nvPr/>
        </p:nvSpPr>
        <p:spPr>
          <a:xfrm>
            <a:off x="875513" y="1489900"/>
            <a:ext cx="939600" cy="939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9"/>
          <p:cNvSpPr/>
          <p:nvPr/>
        </p:nvSpPr>
        <p:spPr>
          <a:xfrm>
            <a:off x="4697863" y="1489900"/>
            <a:ext cx="939600" cy="939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875513" y="3034475"/>
            <a:ext cx="939600" cy="939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AGENDA</a:t>
            </a:r>
            <a:endParaRPr dirty="0">
              <a:highlight>
                <a:schemeClr val="accent5"/>
              </a:highlight>
            </a:endParaRPr>
          </a:p>
        </p:txBody>
      </p:sp>
      <p:sp>
        <p:nvSpPr>
          <p:cNvPr id="535" name="Google Shape;535;p39"/>
          <p:cNvSpPr txBox="1">
            <a:spLocks noGrp="1"/>
          </p:cNvSpPr>
          <p:nvPr>
            <p:ph type="subTitle" idx="3"/>
          </p:nvPr>
        </p:nvSpPr>
        <p:spPr>
          <a:xfrm>
            <a:off x="1914714" y="1605138"/>
            <a:ext cx="2531400" cy="35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t>DESENVOLVIMENTO</a:t>
            </a:r>
            <a:endParaRPr sz="1800" dirty="0"/>
          </a:p>
        </p:txBody>
      </p:sp>
      <p:sp>
        <p:nvSpPr>
          <p:cNvPr id="536" name="Google Shape;536;p39"/>
          <p:cNvSpPr txBox="1">
            <a:spLocks noGrp="1"/>
          </p:cNvSpPr>
          <p:nvPr>
            <p:ph type="subTitle" idx="1"/>
          </p:nvPr>
        </p:nvSpPr>
        <p:spPr>
          <a:xfrm>
            <a:off x="5737076" y="1605138"/>
            <a:ext cx="2531400" cy="35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ONG</a:t>
            </a:r>
            <a:endParaRPr dirty="0"/>
          </a:p>
        </p:txBody>
      </p:sp>
      <p:sp>
        <p:nvSpPr>
          <p:cNvPr id="537" name="Google Shape;537;p39"/>
          <p:cNvSpPr txBox="1">
            <a:spLocks noGrp="1"/>
          </p:cNvSpPr>
          <p:nvPr>
            <p:ph type="subTitle" idx="2"/>
          </p:nvPr>
        </p:nvSpPr>
        <p:spPr>
          <a:xfrm>
            <a:off x="5737063" y="1917313"/>
            <a:ext cx="2531400" cy="6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Ong parceira</a:t>
            </a:r>
            <a:endParaRPr dirty="0"/>
          </a:p>
        </p:txBody>
      </p:sp>
      <p:sp>
        <p:nvSpPr>
          <p:cNvPr id="538" name="Google Shape;538;p39"/>
          <p:cNvSpPr txBox="1">
            <a:spLocks noGrp="1"/>
          </p:cNvSpPr>
          <p:nvPr>
            <p:ph type="subTitle" idx="4"/>
          </p:nvPr>
        </p:nvSpPr>
        <p:spPr>
          <a:xfrm>
            <a:off x="1914713" y="1917313"/>
            <a:ext cx="2531400" cy="6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Processo de desenvolvimento do projeto</a:t>
            </a:r>
            <a:endParaRPr dirty="0"/>
          </a:p>
        </p:txBody>
      </p:sp>
      <p:sp>
        <p:nvSpPr>
          <p:cNvPr id="541" name="Google Shape;541;p39"/>
          <p:cNvSpPr txBox="1">
            <a:spLocks noGrp="1"/>
          </p:cNvSpPr>
          <p:nvPr>
            <p:ph type="subTitle" idx="7"/>
          </p:nvPr>
        </p:nvSpPr>
        <p:spPr>
          <a:xfrm>
            <a:off x="1914714" y="3160300"/>
            <a:ext cx="2531400" cy="35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 SITE</a:t>
            </a:r>
            <a:endParaRPr dirty="0"/>
          </a:p>
        </p:txBody>
      </p:sp>
      <p:sp>
        <p:nvSpPr>
          <p:cNvPr id="542" name="Google Shape;542;p39"/>
          <p:cNvSpPr txBox="1">
            <a:spLocks noGrp="1"/>
          </p:cNvSpPr>
          <p:nvPr>
            <p:ph type="subTitle" idx="8"/>
          </p:nvPr>
        </p:nvSpPr>
        <p:spPr>
          <a:xfrm>
            <a:off x="1914713" y="3472475"/>
            <a:ext cx="2531400" cy="6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Elementos do site</a:t>
            </a:r>
            <a:endParaRPr dirty="0"/>
          </a:p>
        </p:txBody>
      </p:sp>
      <p:sp>
        <p:nvSpPr>
          <p:cNvPr id="543" name="Google Shape;543;p39"/>
          <p:cNvSpPr txBox="1">
            <a:spLocks noGrp="1"/>
          </p:cNvSpPr>
          <p:nvPr>
            <p:ph type="title" idx="9"/>
          </p:nvPr>
        </p:nvSpPr>
        <p:spPr>
          <a:xfrm>
            <a:off x="875513" y="1706213"/>
            <a:ext cx="10392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44" name="Google Shape;544;p39"/>
          <p:cNvSpPr txBox="1">
            <a:spLocks noGrp="1"/>
          </p:cNvSpPr>
          <p:nvPr>
            <p:ph type="title" idx="13"/>
          </p:nvPr>
        </p:nvSpPr>
        <p:spPr>
          <a:xfrm>
            <a:off x="4697863" y="1706213"/>
            <a:ext cx="10392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45" name="Google Shape;545;p39"/>
          <p:cNvSpPr txBox="1">
            <a:spLocks noGrp="1"/>
          </p:cNvSpPr>
          <p:nvPr>
            <p:ph type="title" idx="14"/>
          </p:nvPr>
        </p:nvSpPr>
        <p:spPr>
          <a:xfrm>
            <a:off x="875513" y="3250800"/>
            <a:ext cx="10392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45"/>
          <p:cNvSpPr/>
          <p:nvPr/>
        </p:nvSpPr>
        <p:spPr>
          <a:xfrm>
            <a:off x="1838525" y="1774950"/>
            <a:ext cx="629700" cy="629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5"/>
          <p:cNvSpPr/>
          <p:nvPr/>
        </p:nvSpPr>
        <p:spPr>
          <a:xfrm>
            <a:off x="4257238" y="1774950"/>
            <a:ext cx="629700" cy="629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5"/>
          <p:cNvSpPr/>
          <p:nvPr/>
        </p:nvSpPr>
        <p:spPr>
          <a:xfrm>
            <a:off x="6675863" y="1774950"/>
            <a:ext cx="629700" cy="629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5"/>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MARKETING </a:t>
            </a:r>
            <a:r>
              <a:rPr lang="en">
                <a:highlight>
                  <a:schemeClr val="accent5"/>
                </a:highlight>
              </a:rPr>
              <a:t>EVENTS</a:t>
            </a:r>
            <a:endParaRPr>
              <a:highlight>
                <a:schemeClr val="accent5"/>
              </a:highlight>
            </a:endParaRPr>
          </a:p>
        </p:txBody>
      </p:sp>
      <p:sp>
        <p:nvSpPr>
          <p:cNvPr id="813" name="Google Shape;813;p45"/>
          <p:cNvSpPr txBox="1">
            <a:spLocks noGrp="1"/>
          </p:cNvSpPr>
          <p:nvPr>
            <p:ph type="subTitle" idx="3"/>
          </p:nvPr>
        </p:nvSpPr>
        <p:spPr>
          <a:xfrm>
            <a:off x="1034175" y="2541150"/>
            <a:ext cx="2238300" cy="49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MARS</a:t>
            </a:r>
            <a:endParaRPr/>
          </a:p>
        </p:txBody>
      </p:sp>
      <p:sp>
        <p:nvSpPr>
          <p:cNvPr id="814" name="Google Shape;814;p45"/>
          <p:cNvSpPr txBox="1">
            <a:spLocks noGrp="1"/>
          </p:cNvSpPr>
          <p:nvPr>
            <p:ph type="subTitle" idx="1"/>
          </p:nvPr>
        </p:nvSpPr>
        <p:spPr>
          <a:xfrm>
            <a:off x="3452825" y="2541150"/>
            <a:ext cx="2238300" cy="49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sp>
        <p:nvSpPr>
          <p:cNvPr id="815" name="Google Shape;815;p45"/>
          <p:cNvSpPr txBox="1">
            <a:spLocks noGrp="1"/>
          </p:cNvSpPr>
          <p:nvPr>
            <p:ph type="subTitle" idx="2"/>
          </p:nvPr>
        </p:nvSpPr>
        <p:spPr>
          <a:xfrm>
            <a:off x="3452800" y="2841725"/>
            <a:ext cx="2238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is the second planet from the Sun</a:t>
            </a:r>
            <a:endParaRPr/>
          </a:p>
        </p:txBody>
      </p:sp>
      <p:sp>
        <p:nvSpPr>
          <p:cNvPr id="816" name="Google Shape;816;p45"/>
          <p:cNvSpPr txBox="1">
            <a:spLocks noGrp="1"/>
          </p:cNvSpPr>
          <p:nvPr>
            <p:ph type="subTitle" idx="4"/>
          </p:nvPr>
        </p:nvSpPr>
        <p:spPr>
          <a:xfrm>
            <a:off x="1034150" y="2841725"/>
            <a:ext cx="2238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Mars is actually a very cold place</a:t>
            </a:r>
            <a:endParaRPr/>
          </a:p>
        </p:txBody>
      </p:sp>
      <p:sp>
        <p:nvSpPr>
          <p:cNvPr id="817" name="Google Shape;817;p45"/>
          <p:cNvSpPr txBox="1">
            <a:spLocks noGrp="1"/>
          </p:cNvSpPr>
          <p:nvPr>
            <p:ph type="subTitle" idx="5"/>
          </p:nvPr>
        </p:nvSpPr>
        <p:spPr>
          <a:xfrm>
            <a:off x="5871550" y="2541150"/>
            <a:ext cx="2238300" cy="49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818" name="Google Shape;818;p45"/>
          <p:cNvSpPr txBox="1">
            <a:spLocks noGrp="1"/>
          </p:cNvSpPr>
          <p:nvPr>
            <p:ph type="subTitle" idx="6"/>
          </p:nvPr>
        </p:nvSpPr>
        <p:spPr>
          <a:xfrm>
            <a:off x="5871525" y="2841725"/>
            <a:ext cx="2238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the closest planet to the Sun</a:t>
            </a:r>
            <a:endParaRPr/>
          </a:p>
        </p:txBody>
      </p:sp>
      <p:grpSp>
        <p:nvGrpSpPr>
          <p:cNvPr id="819" name="Google Shape;819;p45"/>
          <p:cNvGrpSpPr/>
          <p:nvPr/>
        </p:nvGrpSpPr>
        <p:grpSpPr>
          <a:xfrm flipH="1">
            <a:off x="7655725" y="727538"/>
            <a:ext cx="940250" cy="903025"/>
            <a:chOff x="4633150" y="3904175"/>
            <a:chExt cx="940250" cy="903025"/>
          </a:xfrm>
        </p:grpSpPr>
        <p:sp>
          <p:nvSpPr>
            <p:cNvPr id="820" name="Google Shape;820;p45"/>
            <p:cNvSpPr/>
            <p:nvPr/>
          </p:nvSpPr>
          <p:spPr>
            <a:xfrm>
              <a:off x="4898865" y="4158669"/>
              <a:ext cx="202806" cy="148812"/>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5"/>
            <p:cNvSpPr/>
            <p:nvPr/>
          </p:nvSpPr>
          <p:spPr>
            <a:xfrm>
              <a:off x="5309645" y="4134788"/>
              <a:ext cx="142748" cy="112812"/>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5"/>
            <p:cNvSpPr/>
            <p:nvPr/>
          </p:nvSpPr>
          <p:spPr>
            <a:xfrm>
              <a:off x="5094364" y="4360232"/>
              <a:ext cx="261616" cy="168594"/>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5"/>
            <p:cNvSpPr/>
            <p:nvPr/>
          </p:nvSpPr>
          <p:spPr>
            <a:xfrm>
              <a:off x="5151036" y="4672112"/>
              <a:ext cx="197994" cy="135089"/>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5"/>
            <p:cNvSpPr/>
            <p:nvPr/>
          </p:nvSpPr>
          <p:spPr>
            <a:xfrm>
              <a:off x="5456314" y="4448806"/>
              <a:ext cx="117086" cy="112812"/>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5"/>
            <p:cNvSpPr/>
            <p:nvPr/>
          </p:nvSpPr>
          <p:spPr>
            <a:xfrm>
              <a:off x="4807977" y="4527756"/>
              <a:ext cx="200667" cy="97485"/>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5"/>
            <p:cNvSpPr/>
            <p:nvPr/>
          </p:nvSpPr>
          <p:spPr>
            <a:xfrm>
              <a:off x="4633150" y="4256153"/>
              <a:ext cx="136511" cy="109604"/>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5"/>
            <p:cNvSpPr/>
            <p:nvPr/>
          </p:nvSpPr>
          <p:spPr>
            <a:xfrm>
              <a:off x="4745068" y="4014491"/>
              <a:ext cx="158074" cy="98554"/>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5"/>
            <p:cNvSpPr/>
            <p:nvPr/>
          </p:nvSpPr>
          <p:spPr>
            <a:xfrm>
              <a:off x="5076187" y="3904175"/>
              <a:ext cx="200667" cy="120119"/>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9" name="Google Shape;829;p45"/>
          <p:cNvGrpSpPr/>
          <p:nvPr/>
        </p:nvGrpSpPr>
        <p:grpSpPr>
          <a:xfrm>
            <a:off x="6850026" y="1950731"/>
            <a:ext cx="281382" cy="278120"/>
            <a:chOff x="7195064" y="4200919"/>
            <a:chExt cx="281382" cy="278120"/>
          </a:xfrm>
        </p:grpSpPr>
        <p:sp>
          <p:nvSpPr>
            <p:cNvPr id="830" name="Google Shape;830;p45"/>
            <p:cNvSpPr/>
            <p:nvPr/>
          </p:nvSpPr>
          <p:spPr>
            <a:xfrm>
              <a:off x="7262921" y="4265168"/>
              <a:ext cx="213524" cy="146563"/>
            </a:xfrm>
            <a:custGeom>
              <a:avLst/>
              <a:gdLst/>
              <a:ahLst/>
              <a:cxnLst/>
              <a:rect l="l" t="t" r="r" b="b"/>
              <a:pathLst>
                <a:path w="10472" h="7188" extrusionOk="0">
                  <a:moveTo>
                    <a:pt x="5718" y="0"/>
                  </a:moveTo>
                  <a:cubicBezTo>
                    <a:pt x="4096" y="0"/>
                    <a:pt x="2480" y="560"/>
                    <a:pt x="1408" y="1423"/>
                  </a:cubicBezTo>
                  <a:cubicBezTo>
                    <a:pt x="515" y="2032"/>
                    <a:pt x="1" y="3033"/>
                    <a:pt x="1" y="4102"/>
                  </a:cubicBezTo>
                  <a:cubicBezTo>
                    <a:pt x="1" y="5198"/>
                    <a:pt x="610" y="6227"/>
                    <a:pt x="1584" y="6754"/>
                  </a:cubicBezTo>
                  <a:cubicBezTo>
                    <a:pt x="2071" y="7025"/>
                    <a:pt x="2612" y="7187"/>
                    <a:pt x="3181" y="7187"/>
                  </a:cubicBezTo>
                  <a:cubicBezTo>
                    <a:pt x="4926" y="7187"/>
                    <a:pt x="6279" y="5564"/>
                    <a:pt x="7118" y="4332"/>
                  </a:cubicBezTo>
                  <a:cubicBezTo>
                    <a:pt x="6735" y="4115"/>
                    <a:pt x="6303" y="4006"/>
                    <a:pt x="5869" y="4006"/>
                  </a:cubicBezTo>
                  <a:cubicBezTo>
                    <a:pt x="5843" y="4006"/>
                    <a:pt x="5818" y="4007"/>
                    <a:pt x="5792" y="4008"/>
                  </a:cubicBezTo>
                  <a:cubicBezTo>
                    <a:pt x="5373" y="4008"/>
                    <a:pt x="4953" y="4089"/>
                    <a:pt x="4561" y="4224"/>
                  </a:cubicBezTo>
                  <a:cubicBezTo>
                    <a:pt x="4507" y="4242"/>
                    <a:pt x="4456" y="4251"/>
                    <a:pt x="4409" y="4251"/>
                  </a:cubicBezTo>
                  <a:cubicBezTo>
                    <a:pt x="3999" y="4251"/>
                    <a:pt x="3830" y="3636"/>
                    <a:pt x="4290" y="3466"/>
                  </a:cubicBezTo>
                  <a:cubicBezTo>
                    <a:pt x="4777" y="3290"/>
                    <a:pt x="5292" y="3209"/>
                    <a:pt x="5806" y="3209"/>
                  </a:cubicBezTo>
                  <a:cubicBezTo>
                    <a:pt x="5830" y="3209"/>
                    <a:pt x="5854" y="3208"/>
                    <a:pt x="5878" y="3208"/>
                  </a:cubicBezTo>
                  <a:cubicBezTo>
                    <a:pt x="6475" y="3208"/>
                    <a:pt x="7057" y="3370"/>
                    <a:pt x="7565" y="3669"/>
                  </a:cubicBezTo>
                  <a:cubicBezTo>
                    <a:pt x="7700" y="3439"/>
                    <a:pt x="7863" y="3223"/>
                    <a:pt x="8038" y="3033"/>
                  </a:cubicBezTo>
                  <a:cubicBezTo>
                    <a:pt x="7365" y="2593"/>
                    <a:pt x="6571" y="2412"/>
                    <a:pt x="5796" y="2412"/>
                  </a:cubicBezTo>
                  <a:cubicBezTo>
                    <a:pt x="5356" y="2412"/>
                    <a:pt x="4922" y="2470"/>
                    <a:pt x="4520" y="2573"/>
                  </a:cubicBezTo>
                  <a:cubicBezTo>
                    <a:pt x="4483" y="2582"/>
                    <a:pt x="4447" y="2586"/>
                    <a:pt x="4413" y="2586"/>
                  </a:cubicBezTo>
                  <a:cubicBezTo>
                    <a:pt x="3982" y="2586"/>
                    <a:pt x="3854" y="1914"/>
                    <a:pt x="4331" y="1788"/>
                  </a:cubicBezTo>
                  <a:cubicBezTo>
                    <a:pt x="4793" y="1676"/>
                    <a:pt x="5275" y="1616"/>
                    <a:pt x="5757" y="1616"/>
                  </a:cubicBezTo>
                  <a:cubicBezTo>
                    <a:pt x="6845" y="1616"/>
                    <a:pt x="7934" y="1920"/>
                    <a:pt x="8796" y="2614"/>
                  </a:cubicBezTo>
                  <a:cubicBezTo>
                    <a:pt x="9175" y="2506"/>
                    <a:pt x="9554" y="2451"/>
                    <a:pt x="9933" y="2451"/>
                  </a:cubicBezTo>
                  <a:cubicBezTo>
                    <a:pt x="9974" y="2464"/>
                    <a:pt x="10015" y="2469"/>
                    <a:pt x="10054" y="2469"/>
                  </a:cubicBezTo>
                  <a:cubicBezTo>
                    <a:pt x="10279" y="2469"/>
                    <a:pt x="10472" y="2287"/>
                    <a:pt x="10460" y="2045"/>
                  </a:cubicBezTo>
                  <a:cubicBezTo>
                    <a:pt x="10447" y="1937"/>
                    <a:pt x="10393" y="1829"/>
                    <a:pt x="10312" y="1761"/>
                  </a:cubicBezTo>
                  <a:cubicBezTo>
                    <a:pt x="9202" y="652"/>
                    <a:pt x="7619" y="29"/>
                    <a:pt x="5887" y="2"/>
                  </a:cubicBezTo>
                  <a:cubicBezTo>
                    <a:pt x="5831" y="1"/>
                    <a:pt x="5774" y="0"/>
                    <a:pt x="57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5"/>
            <p:cNvSpPr/>
            <p:nvPr/>
          </p:nvSpPr>
          <p:spPr>
            <a:xfrm>
              <a:off x="7195064" y="4200919"/>
              <a:ext cx="281382" cy="278120"/>
            </a:xfrm>
            <a:custGeom>
              <a:avLst/>
              <a:gdLst/>
              <a:ahLst/>
              <a:cxnLst/>
              <a:rect l="l" t="t" r="r" b="b"/>
              <a:pathLst>
                <a:path w="13800" h="13640" extrusionOk="0">
                  <a:moveTo>
                    <a:pt x="2923" y="1597"/>
                  </a:moveTo>
                  <a:cubicBezTo>
                    <a:pt x="3275" y="1597"/>
                    <a:pt x="3451" y="2030"/>
                    <a:pt x="3207" y="2274"/>
                  </a:cubicBezTo>
                  <a:cubicBezTo>
                    <a:pt x="3123" y="2358"/>
                    <a:pt x="3020" y="2396"/>
                    <a:pt x="2920" y="2396"/>
                  </a:cubicBezTo>
                  <a:cubicBezTo>
                    <a:pt x="2713" y="2396"/>
                    <a:pt x="2517" y="2236"/>
                    <a:pt x="2517" y="1990"/>
                  </a:cubicBezTo>
                  <a:cubicBezTo>
                    <a:pt x="2517" y="1773"/>
                    <a:pt x="2707" y="1597"/>
                    <a:pt x="2923" y="1597"/>
                  </a:cubicBezTo>
                  <a:close/>
                  <a:moveTo>
                    <a:pt x="528" y="1"/>
                  </a:moveTo>
                  <a:cubicBezTo>
                    <a:pt x="176" y="1"/>
                    <a:pt x="0" y="420"/>
                    <a:pt x="244" y="677"/>
                  </a:cubicBezTo>
                  <a:cubicBezTo>
                    <a:pt x="677" y="1110"/>
                    <a:pt x="920" y="1705"/>
                    <a:pt x="920" y="2314"/>
                  </a:cubicBezTo>
                  <a:lnTo>
                    <a:pt x="920" y="7470"/>
                  </a:lnTo>
                  <a:cubicBezTo>
                    <a:pt x="934" y="10866"/>
                    <a:pt x="3681" y="13626"/>
                    <a:pt x="7091" y="13640"/>
                  </a:cubicBezTo>
                  <a:lnTo>
                    <a:pt x="7672" y="13640"/>
                  </a:lnTo>
                  <a:cubicBezTo>
                    <a:pt x="9878" y="13640"/>
                    <a:pt x="11908" y="12463"/>
                    <a:pt x="13017" y="10555"/>
                  </a:cubicBezTo>
                  <a:lnTo>
                    <a:pt x="13017" y="10555"/>
                  </a:lnTo>
                  <a:cubicBezTo>
                    <a:pt x="12665" y="10595"/>
                    <a:pt x="12314" y="10622"/>
                    <a:pt x="11948" y="10622"/>
                  </a:cubicBezTo>
                  <a:cubicBezTo>
                    <a:pt x="11596" y="10622"/>
                    <a:pt x="11231" y="10595"/>
                    <a:pt x="10879" y="10541"/>
                  </a:cubicBezTo>
                  <a:cubicBezTo>
                    <a:pt x="10377" y="10464"/>
                    <a:pt x="10463" y="9751"/>
                    <a:pt x="10926" y="9751"/>
                  </a:cubicBezTo>
                  <a:cubicBezTo>
                    <a:pt x="10950" y="9751"/>
                    <a:pt x="10975" y="9752"/>
                    <a:pt x="11001" y="9756"/>
                  </a:cubicBezTo>
                  <a:cubicBezTo>
                    <a:pt x="11316" y="9803"/>
                    <a:pt x="11631" y="9827"/>
                    <a:pt x="11946" y="9827"/>
                  </a:cubicBezTo>
                  <a:cubicBezTo>
                    <a:pt x="12186" y="9827"/>
                    <a:pt x="12426" y="9813"/>
                    <a:pt x="12665" y="9784"/>
                  </a:cubicBezTo>
                  <a:lnTo>
                    <a:pt x="13423" y="9702"/>
                  </a:lnTo>
                  <a:cubicBezTo>
                    <a:pt x="13572" y="9310"/>
                    <a:pt x="13694" y="8890"/>
                    <a:pt x="13761" y="8485"/>
                  </a:cubicBezTo>
                  <a:cubicBezTo>
                    <a:pt x="13800" y="8228"/>
                    <a:pt x="13608" y="8009"/>
                    <a:pt x="13358" y="8009"/>
                  </a:cubicBezTo>
                  <a:cubicBezTo>
                    <a:pt x="13344" y="8009"/>
                    <a:pt x="13329" y="8010"/>
                    <a:pt x="13315" y="8011"/>
                  </a:cubicBezTo>
                  <a:lnTo>
                    <a:pt x="13328" y="8024"/>
                  </a:lnTo>
                  <a:lnTo>
                    <a:pt x="11664" y="8200"/>
                  </a:lnTo>
                  <a:cubicBezTo>
                    <a:pt x="11521" y="8216"/>
                    <a:pt x="11374" y="8223"/>
                    <a:pt x="11225" y="8223"/>
                  </a:cubicBezTo>
                  <a:cubicBezTo>
                    <a:pt x="11119" y="8223"/>
                    <a:pt x="11013" y="8220"/>
                    <a:pt x="10906" y="8214"/>
                  </a:cubicBezTo>
                  <a:cubicBezTo>
                    <a:pt x="9959" y="9540"/>
                    <a:pt x="8498" y="11123"/>
                    <a:pt x="6495" y="11123"/>
                  </a:cubicBezTo>
                  <a:cubicBezTo>
                    <a:pt x="5805" y="11123"/>
                    <a:pt x="5129" y="10934"/>
                    <a:pt x="4533" y="10595"/>
                  </a:cubicBezTo>
                  <a:cubicBezTo>
                    <a:pt x="3302" y="9932"/>
                    <a:pt x="2531" y="8647"/>
                    <a:pt x="2517" y="7253"/>
                  </a:cubicBezTo>
                  <a:cubicBezTo>
                    <a:pt x="2517" y="5914"/>
                    <a:pt x="3167" y="4669"/>
                    <a:pt x="4276" y="3911"/>
                  </a:cubicBezTo>
                  <a:cubicBezTo>
                    <a:pt x="4912" y="3410"/>
                    <a:pt x="5643" y="3032"/>
                    <a:pt x="6414" y="2788"/>
                  </a:cubicBezTo>
                  <a:cubicBezTo>
                    <a:pt x="6035" y="1164"/>
                    <a:pt x="4587" y="14"/>
                    <a:pt x="29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2" name="Google Shape;832;p45"/>
          <p:cNvGrpSpPr/>
          <p:nvPr/>
        </p:nvGrpSpPr>
        <p:grpSpPr>
          <a:xfrm>
            <a:off x="4447474" y="1950604"/>
            <a:ext cx="249145" cy="278385"/>
            <a:chOff x="6508349" y="4200654"/>
            <a:chExt cx="249145" cy="278385"/>
          </a:xfrm>
        </p:grpSpPr>
        <p:sp>
          <p:nvSpPr>
            <p:cNvPr id="833" name="Google Shape;833;p45"/>
            <p:cNvSpPr/>
            <p:nvPr/>
          </p:nvSpPr>
          <p:spPr>
            <a:xfrm>
              <a:off x="6598004" y="4200654"/>
              <a:ext cx="130537" cy="196458"/>
            </a:xfrm>
            <a:custGeom>
              <a:avLst/>
              <a:gdLst/>
              <a:ahLst/>
              <a:cxnLst/>
              <a:rect l="l" t="t" r="r" b="b"/>
              <a:pathLst>
                <a:path w="6402" h="9635" extrusionOk="0">
                  <a:moveTo>
                    <a:pt x="5603" y="0"/>
                  </a:moveTo>
                  <a:cubicBezTo>
                    <a:pt x="4277" y="0"/>
                    <a:pt x="3208" y="1069"/>
                    <a:pt x="3208" y="2395"/>
                  </a:cubicBezTo>
                  <a:lnTo>
                    <a:pt x="3208" y="2801"/>
                  </a:lnTo>
                  <a:lnTo>
                    <a:pt x="3167" y="2801"/>
                  </a:lnTo>
                  <a:cubicBezTo>
                    <a:pt x="2966" y="1646"/>
                    <a:pt x="1979" y="798"/>
                    <a:pt x="827" y="798"/>
                  </a:cubicBezTo>
                  <a:cubicBezTo>
                    <a:pt x="818" y="798"/>
                    <a:pt x="808" y="798"/>
                    <a:pt x="799" y="798"/>
                  </a:cubicBezTo>
                  <a:lnTo>
                    <a:pt x="1" y="798"/>
                  </a:lnTo>
                  <a:lnTo>
                    <a:pt x="1" y="1597"/>
                  </a:lnTo>
                  <a:cubicBezTo>
                    <a:pt x="1" y="2923"/>
                    <a:pt x="1070" y="3992"/>
                    <a:pt x="2396" y="3992"/>
                  </a:cubicBezTo>
                  <a:lnTo>
                    <a:pt x="2409" y="4005"/>
                  </a:lnTo>
                  <a:lnTo>
                    <a:pt x="2802" y="4005"/>
                  </a:lnTo>
                  <a:lnTo>
                    <a:pt x="2802" y="6495"/>
                  </a:lnTo>
                  <a:cubicBezTo>
                    <a:pt x="2112" y="6603"/>
                    <a:pt x="1489" y="6955"/>
                    <a:pt x="1043" y="7496"/>
                  </a:cubicBezTo>
                  <a:cubicBezTo>
                    <a:pt x="1368" y="7632"/>
                    <a:pt x="1679" y="7821"/>
                    <a:pt x="1949" y="8051"/>
                  </a:cubicBezTo>
                  <a:lnTo>
                    <a:pt x="2802" y="8051"/>
                  </a:lnTo>
                  <a:cubicBezTo>
                    <a:pt x="3668" y="8051"/>
                    <a:pt x="4385" y="8768"/>
                    <a:pt x="4399" y="9634"/>
                  </a:cubicBezTo>
                  <a:lnTo>
                    <a:pt x="4615" y="9404"/>
                  </a:lnTo>
                  <a:lnTo>
                    <a:pt x="5765" y="8159"/>
                  </a:lnTo>
                  <a:cubicBezTo>
                    <a:pt x="5386" y="7266"/>
                    <a:pt x="4561" y="6630"/>
                    <a:pt x="3600" y="6481"/>
                  </a:cubicBezTo>
                  <a:lnTo>
                    <a:pt x="3600" y="3207"/>
                  </a:lnTo>
                  <a:lnTo>
                    <a:pt x="3993" y="3207"/>
                  </a:lnTo>
                  <a:cubicBezTo>
                    <a:pt x="5319" y="3207"/>
                    <a:pt x="6401" y="2124"/>
                    <a:pt x="6401" y="798"/>
                  </a:cubicBezTo>
                  <a:lnTo>
                    <a:pt x="64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5"/>
            <p:cNvSpPr/>
            <p:nvPr/>
          </p:nvSpPr>
          <p:spPr>
            <a:xfrm>
              <a:off x="6508349" y="4363407"/>
              <a:ext cx="249145" cy="115632"/>
            </a:xfrm>
            <a:custGeom>
              <a:avLst/>
              <a:gdLst/>
              <a:ahLst/>
              <a:cxnLst/>
              <a:rect l="l" t="t" r="r" b="b"/>
              <a:pathLst>
                <a:path w="12219" h="5671" extrusionOk="0">
                  <a:moveTo>
                    <a:pt x="4002" y="0"/>
                  </a:moveTo>
                  <a:cubicBezTo>
                    <a:pt x="3344" y="0"/>
                    <a:pt x="2684" y="231"/>
                    <a:pt x="2152" y="691"/>
                  </a:cubicBezTo>
                  <a:lnTo>
                    <a:pt x="1042" y="1666"/>
                  </a:lnTo>
                  <a:lnTo>
                    <a:pt x="406" y="1666"/>
                  </a:lnTo>
                  <a:cubicBezTo>
                    <a:pt x="176" y="1666"/>
                    <a:pt x="0" y="1855"/>
                    <a:pt x="0" y="2072"/>
                  </a:cubicBezTo>
                  <a:lnTo>
                    <a:pt x="0" y="5278"/>
                  </a:lnTo>
                  <a:cubicBezTo>
                    <a:pt x="0" y="5495"/>
                    <a:pt x="190" y="5671"/>
                    <a:pt x="406" y="5671"/>
                  </a:cubicBezTo>
                  <a:lnTo>
                    <a:pt x="7605" y="5671"/>
                  </a:lnTo>
                  <a:cubicBezTo>
                    <a:pt x="8484" y="5671"/>
                    <a:pt x="9310" y="5251"/>
                    <a:pt x="9837" y="4548"/>
                  </a:cubicBezTo>
                  <a:lnTo>
                    <a:pt x="11989" y="1706"/>
                  </a:lnTo>
                  <a:cubicBezTo>
                    <a:pt x="12219" y="1395"/>
                    <a:pt x="12178" y="962"/>
                    <a:pt x="11908" y="691"/>
                  </a:cubicBezTo>
                  <a:cubicBezTo>
                    <a:pt x="11754" y="537"/>
                    <a:pt x="11550" y="460"/>
                    <a:pt x="11346" y="460"/>
                  </a:cubicBezTo>
                  <a:cubicBezTo>
                    <a:pt x="11137" y="460"/>
                    <a:pt x="10928" y="541"/>
                    <a:pt x="10771" y="705"/>
                  </a:cubicBezTo>
                  <a:lnTo>
                    <a:pt x="9594" y="1963"/>
                  </a:lnTo>
                  <a:cubicBezTo>
                    <a:pt x="8836" y="2789"/>
                    <a:pt x="8579" y="3276"/>
                    <a:pt x="7875" y="3276"/>
                  </a:cubicBezTo>
                  <a:lnTo>
                    <a:pt x="5169" y="3276"/>
                  </a:lnTo>
                  <a:cubicBezTo>
                    <a:pt x="5160" y="3276"/>
                    <a:pt x="5152" y="3277"/>
                    <a:pt x="5143" y="3277"/>
                  </a:cubicBezTo>
                  <a:cubicBezTo>
                    <a:pt x="4614" y="3277"/>
                    <a:pt x="4610" y="2476"/>
                    <a:pt x="5131" y="2476"/>
                  </a:cubicBezTo>
                  <a:cubicBezTo>
                    <a:pt x="5143" y="2476"/>
                    <a:pt x="5156" y="2477"/>
                    <a:pt x="5169" y="2478"/>
                  </a:cubicBezTo>
                  <a:lnTo>
                    <a:pt x="7199" y="2478"/>
                  </a:lnTo>
                  <a:cubicBezTo>
                    <a:pt x="7645" y="2478"/>
                    <a:pt x="8011" y="2112"/>
                    <a:pt x="8011" y="1666"/>
                  </a:cubicBezTo>
                  <a:cubicBezTo>
                    <a:pt x="8011" y="1233"/>
                    <a:pt x="7645" y="867"/>
                    <a:pt x="7199" y="867"/>
                  </a:cubicBezTo>
                  <a:lnTo>
                    <a:pt x="6130" y="867"/>
                  </a:lnTo>
                  <a:lnTo>
                    <a:pt x="5968" y="813"/>
                  </a:lnTo>
                  <a:cubicBezTo>
                    <a:pt x="5425" y="271"/>
                    <a:pt x="4715" y="0"/>
                    <a:pt x="40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5" name="Google Shape;835;p45"/>
          <p:cNvSpPr/>
          <p:nvPr/>
        </p:nvSpPr>
        <p:spPr>
          <a:xfrm>
            <a:off x="2077266" y="1950441"/>
            <a:ext cx="152069" cy="278691"/>
          </a:xfrm>
          <a:custGeom>
            <a:avLst/>
            <a:gdLst/>
            <a:ahLst/>
            <a:cxnLst/>
            <a:rect l="l" t="t" r="r" b="b"/>
            <a:pathLst>
              <a:path w="7458" h="13668" extrusionOk="0">
                <a:moveTo>
                  <a:pt x="3316" y="839"/>
                </a:moveTo>
                <a:lnTo>
                  <a:pt x="3316" y="2639"/>
                </a:lnTo>
                <a:lnTo>
                  <a:pt x="2044" y="3897"/>
                </a:lnTo>
                <a:cubicBezTo>
                  <a:pt x="1827" y="3572"/>
                  <a:pt x="1705" y="3193"/>
                  <a:pt x="1705" y="2801"/>
                </a:cubicBezTo>
                <a:cubicBezTo>
                  <a:pt x="1705" y="1854"/>
                  <a:pt x="2382" y="1028"/>
                  <a:pt x="3316" y="839"/>
                </a:cubicBezTo>
                <a:close/>
                <a:moveTo>
                  <a:pt x="4114" y="839"/>
                </a:moveTo>
                <a:cubicBezTo>
                  <a:pt x="5048" y="1028"/>
                  <a:pt x="5711" y="1854"/>
                  <a:pt x="5711" y="2801"/>
                </a:cubicBezTo>
                <a:cubicBezTo>
                  <a:pt x="5711" y="3193"/>
                  <a:pt x="5602" y="3572"/>
                  <a:pt x="5372" y="3897"/>
                </a:cubicBezTo>
                <a:lnTo>
                  <a:pt x="4114" y="2639"/>
                </a:lnTo>
                <a:lnTo>
                  <a:pt x="4114" y="839"/>
                </a:lnTo>
                <a:close/>
                <a:moveTo>
                  <a:pt x="3316" y="3762"/>
                </a:moveTo>
                <a:lnTo>
                  <a:pt x="3316" y="4763"/>
                </a:lnTo>
                <a:cubicBezTo>
                  <a:pt x="3059" y="4709"/>
                  <a:pt x="2829" y="4614"/>
                  <a:pt x="2612" y="4465"/>
                </a:cubicBezTo>
                <a:lnTo>
                  <a:pt x="3316" y="3762"/>
                </a:lnTo>
                <a:close/>
                <a:moveTo>
                  <a:pt x="4114" y="3762"/>
                </a:moveTo>
                <a:lnTo>
                  <a:pt x="4818" y="4465"/>
                </a:lnTo>
                <a:cubicBezTo>
                  <a:pt x="4601" y="4614"/>
                  <a:pt x="4371" y="4709"/>
                  <a:pt x="4114" y="4763"/>
                </a:cubicBezTo>
                <a:lnTo>
                  <a:pt x="4114" y="3762"/>
                </a:lnTo>
                <a:close/>
                <a:moveTo>
                  <a:pt x="3708" y="0"/>
                </a:moveTo>
                <a:cubicBezTo>
                  <a:pt x="2233" y="0"/>
                  <a:pt x="1015" y="1137"/>
                  <a:pt x="907" y="2598"/>
                </a:cubicBezTo>
                <a:cubicBezTo>
                  <a:pt x="812" y="4059"/>
                  <a:pt x="1854" y="5358"/>
                  <a:pt x="3302" y="5575"/>
                </a:cubicBezTo>
                <a:lnTo>
                  <a:pt x="3302" y="9228"/>
                </a:lnTo>
                <a:cubicBezTo>
                  <a:pt x="3302" y="7916"/>
                  <a:pt x="2233" y="6833"/>
                  <a:pt x="907" y="6833"/>
                </a:cubicBezTo>
                <a:lnTo>
                  <a:pt x="393" y="6833"/>
                </a:lnTo>
                <a:cubicBezTo>
                  <a:pt x="231" y="6833"/>
                  <a:pt x="95" y="6969"/>
                  <a:pt x="95" y="7131"/>
                </a:cubicBezTo>
                <a:lnTo>
                  <a:pt x="95" y="7645"/>
                </a:lnTo>
                <a:cubicBezTo>
                  <a:pt x="95" y="8971"/>
                  <a:pt x="1178" y="10040"/>
                  <a:pt x="2504" y="10040"/>
                </a:cubicBezTo>
                <a:lnTo>
                  <a:pt x="3302" y="10040"/>
                </a:lnTo>
                <a:lnTo>
                  <a:pt x="3302" y="11271"/>
                </a:lnTo>
                <a:lnTo>
                  <a:pt x="2896" y="11271"/>
                </a:lnTo>
                <a:cubicBezTo>
                  <a:pt x="1949" y="11271"/>
                  <a:pt x="1137" y="11934"/>
                  <a:pt x="948" y="12868"/>
                </a:cubicBezTo>
                <a:lnTo>
                  <a:pt x="501" y="12868"/>
                </a:lnTo>
                <a:cubicBezTo>
                  <a:pt x="1" y="12895"/>
                  <a:pt x="1" y="13639"/>
                  <a:pt x="501" y="13666"/>
                </a:cubicBezTo>
                <a:lnTo>
                  <a:pt x="6901" y="13666"/>
                </a:lnTo>
                <a:cubicBezTo>
                  <a:pt x="6914" y="13667"/>
                  <a:pt x="6927" y="13668"/>
                  <a:pt x="6939" y="13668"/>
                </a:cubicBezTo>
                <a:cubicBezTo>
                  <a:pt x="7457" y="13668"/>
                  <a:pt x="7457" y="12867"/>
                  <a:pt x="6939" y="12867"/>
                </a:cubicBezTo>
                <a:cubicBezTo>
                  <a:pt x="6927" y="12867"/>
                  <a:pt x="6914" y="12867"/>
                  <a:pt x="6901" y="12868"/>
                </a:cubicBezTo>
                <a:lnTo>
                  <a:pt x="6455" y="12868"/>
                </a:lnTo>
                <a:cubicBezTo>
                  <a:pt x="6265" y="11934"/>
                  <a:pt x="5454" y="11271"/>
                  <a:pt x="4506" y="11271"/>
                </a:cubicBezTo>
                <a:lnTo>
                  <a:pt x="4100" y="11271"/>
                </a:lnTo>
                <a:lnTo>
                  <a:pt x="4100" y="10040"/>
                </a:lnTo>
                <a:lnTo>
                  <a:pt x="4912" y="10027"/>
                </a:lnTo>
                <a:cubicBezTo>
                  <a:pt x="6238" y="10027"/>
                  <a:pt x="7307" y="8958"/>
                  <a:pt x="7321" y="7632"/>
                </a:cubicBezTo>
                <a:lnTo>
                  <a:pt x="7321" y="7117"/>
                </a:lnTo>
                <a:cubicBezTo>
                  <a:pt x="7321" y="6955"/>
                  <a:pt x="7186" y="6820"/>
                  <a:pt x="7010" y="6820"/>
                </a:cubicBezTo>
                <a:lnTo>
                  <a:pt x="6509" y="6820"/>
                </a:lnTo>
                <a:cubicBezTo>
                  <a:pt x="5183" y="6820"/>
                  <a:pt x="4114" y="7889"/>
                  <a:pt x="4114" y="9215"/>
                </a:cubicBezTo>
                <a:lnTo>
                  <a:pt x="4114" y="5575"/>
                </a:lnTo>
                <a:cubicBezTo>
                  <a:pt x="5562" y="5358"/>
                  <a:pt x="6604" y="4059"/>
                  <a:pt x="6495" y="2598"/>
                </a:cubicBezTo>
                <a:cubicBezTo>
                  <a:pt x="6401" y="1137"/>
                  <a:pt x="5183" y="0"/>
                  <a:pt x="37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46"/>
          <p:cNvSpPr/>
          <p:nvPr/>
        </p:nvSpPr>
        <p:spPr>
          <a:xfrm>
            <a:off x="2805125" y="1284375"/>
            <a:ext cx="629700" cy="629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6"/>
          <p:cNvSpPr/>
          <p:nvPr/>
        </p:nvSpPr>
        <p:spPr>
          <a:xfrm>
            <a:off x="5709013" y="1284375"/>
            <a:ext cx="629700" cy="629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6"/>
          <p:cNvSpPr/>
          <p:nvPr/>
        </p:nvSpPr>
        <p:spPr>
          <a:xfrm>
            <a:off x="2805125" y="2989463"/>
            <a:ext cx="629700" cy="629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6"/>
          <p:cNvSpPr/>
          <p:nvPr/>
        </p:nvSpPr>
        <p:spPr>
          <a:xfrm>
            <a:off x="5709013" y="2989463"/>
            <a:ext cx="629700" cy="629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6"/>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MARKETING </a:t>
            </a:r>
            <a:r>
              <a:rPr lang="en">
                <a:highlight>
                  <a:schemeClr val="accent5"/>
                </a:highlight>
              </a:rPr>
              <a:t>CAMPAIGN</a:t>
            </a:r>
            <a:endParaRPr>
              <a:highlight>
                <a:schemeClr val="accent5"/>
              </a:highlight>
            </a:endParaRPr>
          </a:p>
        </p:txBody>
      </p:sp>
      <p:sp>
        <p:nvSpPr>
          <p:cNvPr id="845" name="Google Shape;845;p46"/>
          <p:cNvSpPr txBox="1">
            <a:spLocks noGrp="1"/>
          </p:cNvSpPr>
          <p:nvPr>
            <p:ph type="subTitle" idx="3"/>
          </p:nvPr>
        </p:nvSpPr>
        <p:spPr>
          <a:xfrm>
            <a:off x="2000850" y="1900650"/>
            <a:ext cx="2238300" cy="49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MARS</a:t>
            </a:r>
            <a:endParaRPr/>
          </a:p>
        </p:txBody>
      </p:sp>
      <p:sp>
        <p:nvSpPr>
          <p:cNvPr id="846" name="Google Shape;846;p46"/>
          <p:cNvSpPr txBox="1">
            <a:spLocks noGrp="1"/>
          </p:cNvSpPr>
          <p:nvPr>
            <p:ph type="subTitle" idx="1"/>
          </p:nvPr>
        </p:nvSpPr>
        <p:spPr>
          <a:xfrm>
            <a:off x="4904750" y="1900650"/>
            <a:ext cx="2238300" cy="49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sp>
        <p:nvSpPr>
          <p:cNvPr id="847" name="Google Shape;847;p46"/>
          <p:cNvSpPr txBox="1">
            <a:spLocks noGrp="1"/>
          </p:cNvSpPr>
          <p:nvPr>
            <p:ph type="subTitle" idx="2"/>
          </p:nvPr>
        </p:nvSpPr>
        <p:spPr>
          <a:xfrm>
            <a:off x="4904725" y="2201225"/>
            <a:ext cx="2238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is the second planet from the Sun</a:t>
            </a:r>
            <a:endParaRPr/>
          </a:p>
        </p:txBody>
      </p:sp>
      <p:sp>
        <p:nvSpPr>
          <p:cNvPr id="848" name="Google Shape;848;p46"/>
          <p:cNvSpPr txBox="1">
            <a:spLocks noGrp="1"/>
          </p:cNvSpPr>
          <p:nvPr>
            <p:ph type="subTitle" idx="4"/>
          </p:nvPr>
        </p:nvSpPr>
        <p:spPr>
          <a:xfrm>
            <a:off x="2000825" y="2201225"/>
            <a:ext cx="2238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Mars is actually a very cold place</a:t>
            </a:r>
            <a:endParaRPr/>
          </a:p>
        </p:txBody>
      </p:sp>
      <p:sp>
        <p:nvSpPr>
          <p:cNvPr id="849" name="Google Shape;849;p46"/>
          <p:cNvSpPr txBox="1">
            <a:spLocks noGrp="1"/>
          </p:cNvSpPr>
          <p:nvPr>
            <p:ph type="subTitle" idx="5"/>
          </p:nvPr>
        </p:nvSpPr>
        <p:spPr>
          <a:xfrm>
            <a:off x="4904750" y="3631975"/>
            <a:ext cx="2238300" cy="49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JUPITER</a:t>
            </a:r>
            <a:endParaRPr/>
          </a:p>
        </p:txBody>
      </p:sp>
      <p:sp>
        <p:nvSpPr>
          <p:cNvPr id="850" name="Google Shape;850;p46"/>
          <p:cNvSpPr txBox="1">
            <a:spLocks noGrp="1"/>
          </p:cNvSpPr>
          <p:nvPr>
            <p:ph type="subTitle" idx="6"/>
          </p:nvPr>
        </p:nvSpPr>
        <p:spPr>
          <a:xfrm>
            <a:off x="4904775" y="3932700"/>
            <a:ext cx="2238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 is the biggest planet of them all</a:t>
            </a:r>
            <a:endParaRPr/>
          </a:p>
        </p:txBody>
      </p:sp>
      <p:sp>
        <p:nvSpPr>
          <p:cNvPr id="851" name="Google Shape;851;p46"/>
          <p:cNvSpPr txBox="1">
            <a:spLocks noGrp="1"/>
          </p:cNvSpPr>
          <p:nvPr>
            <p:ph type="subTitle" idx="7"/>
          </p:nvPr>
        </p:nvSpPr>
        <p:spPr>
          <a:xfrm>
            <a:off x="2000850" y="3631975"/>
            <a:ext cx="2238300" cy="49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SATURN</a:t>
            </a:r>
            <a:endParaRPr/>
          </a:p>
        </p:txBody>
      </p:sp>
      <p:sp>
        <p:nvSpPr>
          <p:cNvPr id="852" name="Google Shape;852;p46"/>
          <p:cNvSpPr txBox="1">
            <a:spLocks noGrp="1"/>
          </p:cNvSpPr>
          <p:nvPr>
            <p:ph type="subTitle" idx="8"/>
          </p:nvPr>
        </p:nvSpPr>
        <p:spPr>
          <a:xfrm>
            <a:off x="2000825" y="3932700"/>
            <a:ext cx="2238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composed of hydrogen and helium</a:t>
            </a:r>
            <a:endParaRPr/>
          </a:p>
        </p:txBody>
      </p:sp>
      <p:grpSp>
        <p:nvGrpSpPr>
          <p:cNvPr id="853" name="Google Shape;853;p46"/>
          <p:cNvGrpSpPr/>
          <p:nvPr/>
        </p:nvGrpSpPr>
        <p:grpSpPr>
          <a:xfrm flipH="1">
            <a:off x="905875" y="2852800"/>
            <a:ext cx="940250" cy="903025"/>
            <a:chOff x="4633150" y="3904175"/>
            <a:chExt cx="940250" cy="903025"/>
          </a:xfrm>
        </p:grpSpPr>
        <p:sp>
          <p:nvSpPr>
            <p:cNvPr id="854" name="Google Shape;854;p46"/>
            <p:cNvSpPr/>
            <p:nvPr/>
          </p:nvSpPr>
          <p:spPr>
            <a:xfrm>
              <a:off x="4898865" y="4158669"/>
              <a:ext cx="202806" cy="148812"/>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6"/>
            <p:cNvSpPr/>
            <p:nvPr/>
          </p:nvSpPr>
          <p:spPr>
            <a:xfrm>
              <a:off x="5309645" y="4134788"/>
              <a:ext cx="142748" cy="112812"/>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6"/>
            <p:cNvSpPr/>
            <p:nvPr/>
          </p:nvSpPr>
          <p:spPr>
            <a:xfrm>
              <a:off x="5094364" y="4360232"/>
              <a:ext cx="261616" cy="168594"/>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6"/>
            <p:cNvSpPr/>
            <p:nvPr/>
          </p:nvSpPr>
          <p:spPr>
            <a:xfrm>
              <a:off x="5151036" y="4672112"/>
              <a:ext cx="197994" cy="135089"/>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6"/>
            <p:cNvSpPr/>
            <p:nvPr/>
          </p:nvSpPr>
          <p:spPr>
            <a:xfrm>
              <a:off x="5456314" y="4448806"/>
              <a:ext cx="117086" cy="112812"/>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6"/>
            <p:cNvSpPr/>
            <p:nvPr/>
          </p:nvSpPr>
          <p:spPr>
            <a:xfrm>
              <a:off x="4807977" y="4527756"/>
              <a:ext cx="200667" cy="97485"/>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6"/>
            <p:cNvSpPr/>
            <p:nvPr/>
          </p:nvSpPr>
          <p:spPr>
            <a:xfrm>
              <a:off x="4633150" y="4256153"/>
              <a:ext cx="136511" cy="109604"/>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6"/>
            <p:cNvSpPr/>
            <p:nvPr/>
          </p:nvSpPr>
          <p:spPr>
            <a:xfrm>
              <a:off x="4745068" y="4014491"/>
              <a:ext cx="158074" cy="98554"/>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6"/>
            <p:cNvSpPr/>
            <p:nvPr/>
          </p:nvSpPr>
          <p:spPr>
            <a:xfrm>
              <a:off x="5076187" y="3904175"/>
              <a:ext cx="200667" cy="120119"/>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 name="Google Shape;863;p46"/>
          <p:cNvGrpSpPr/>
          <p:nvPr/>
        </p:nvGrpSpPr>
        <p:grpSpPr>
          <a:xfrm>
            <a:off x="2980785" y="3164996"/>
            <a:ext cx="278385" cy="278670"/>
            <a:chOff x="1658873" y="1831234"/>
            <a:chExt cx="278385" cy="278670"/>
          </a:xfrm>
        </p:grpSpPr>
        <p:sp>
          <p:nvSpPr>
            <p:cNvPr id="864" name="Google Shape;864;p46"/>
            <p:cNvSpPr/>
            <p:nvPr/>
          </p:nvSpPr>
          <p:spPr>
            <a:xfrm>
              <a:off x="1829924" y="1888897"/>
              <a:ext cx="42228" cy="32848"/>
            </a:xfrm>
            <a:custGeom>
              <a:avLst/>
              <a:gdLst/>
              <a:ahLst/>
              <a:cxnLst/>
              <a:rect l="l" t="t" r="r" b="b"/>
              <a:pathLst>
                <a:path w="2071" h="1611" extrusionOk="0">
                  <a:moveTo>
                    <a:pt x="0" y="0"/>
                  </a:moveTo>
                  <a:cubicBezTo>
                    <a:pt x="27" y="271"/>
                    <a:pt x="41" y="541"/>
                    <a:pt x="41" y="812"/>
                  </a:cubicBezTo>
                  <a:cubicBezTo>
                    <a:pt x="41" y="1069"/>
                    <a:pt x="27" y="1340"/>
                    <a:pt x="0" y="1610"/>
                  </a:cubicBezTo>
                  <a:lnTo>
                    <a:pt x="1935" y="1610"/>
                  </a:lnTo>
                  <a:cubicBezTo>
                    <a:pt x="2071" y="1083"/>
                    <a:pt x="2071" y="528"/>
                    <a:pt x="19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6"/>
            <p:cNvSpPr/>
            <p:nvPr/>
          </p:nvSpPr>
          <p:spPr>
            <a:xfrm>
              <a:off x="1781355" y="1888897"/>
              <a:ext cx="33134" cy="32848"/>
            </a:xfrm>
            <a:custGeom>
              <a:avLst/>
              <a:gdLst/>
              <a:ahLst/>
              <a:cxnLst/>
              <a:rect l="l" t="t" r="r" b="b"/>
              <a:pathLst>
                <a:path w="1625" h="1611" extrusionOk="0">
                  <a:moveTo>
                    <a:pt x="68" y="0"/>
                  </a:moveTo>
                  <a:cubicBezTo>
                    <a:pt x="1" y="541"/>
                    <a:pt x="1" y="1069"/>
                    <a:pt x="68" y="1610"/>
                  </a:cubicBezTo>
                  <a:lnTo>
                    <a:pt x="1570" y="1610"/>
                  </a:lnTo>
                  <a:cubicBezTo>
                    <a:pt x="1597" y="1340"/>
                    <a:pt x="1625" y="1069"/>
                    <a:pt x="1625" y="812"/>
                  </a:cubicBezTo>
                  <a:cubicBezTo>
                    <a:pt x="1625" y="541"/>
                    <a:pt x="1597" y="271"/>
                    <a:pt x="15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6"/>
            <p:cNvSpPr/>
            <p:nvPr/>
          </p:nvSpPr>
          <p:spPr>
            <a:xfrm>
              <a:off x="1797912" y="1831234"/>
              <a:ext cx="65697" cy="41392"/>
            </a:xfrm>
            <a:custGeom>
              <a:avLst/>
              <a:gdLst/>
              <a:ahLst/>
              <a:cxnLst/>
              <a:rect l="l" t="t" r="r" b="b"/>
              <a:pathLst>
                <a:path w="3222" h="2030" extrusionOk="0">
                  <a:moveTo>
                    <a:pt x="1" y="0"/>
                  </a:moveTo>
                  <a:cubicBezTo>
                    <a:pt x="8" y="0"/>
                    <a:pt x="16" y="0"/>
                    <a:pt x="24" y="0"/>
                  </a:cubicBezTo>
                  <a:lnTo>
                    <a:pt x="24" y="0"/>
                  </a:lnTo>
                  <a:cubicBezTo>
                    <a:pt x="16" y="0"/>
                    <a:pt x="8" y="0"/>
                    <a:pt x="1" y="0"/>
                  </a:cubicBezTo>
                  <a:close/>
                  <a:moveTo>
                    <a:pt x="24" y="0"/>
                  </a:moveTo>
                  <a:cubicBezTo>
                    <a:pt x="741" y="19"/>
                    <a:pt x="1208" y="919"/>
                    <a:pt x="1449" y="2030"/>
                  </a:cubicBezTo>
                  <a:lnTo>
                    <a:pt x="3221" y="2030"/>
                  </a:lnTo>
                  <a:cubicBezTo>
                    <a:pt x="2616" y="805"/>
                    <a:pt x="1381" y="23"/>
                    <a:pt x="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6"/>
            <p:cNvSpPr/>
            <p:nvPr/>
          </p:nvSpPr>
          <p:spPr>
            <a:xfrm>
              <a:off x="1732521" y="1831499"/>
              <a:ext cx="65697" cy="41412"/>
            </a:xfrm>
            <a:custGeom>
              <a:avLst/>
              <a:gdLst/>
              <a:ahLst/>
              <a:cxnLst/>
              <a:rect l="l" t="t" r="r" b="b"/>
              <a:pathLst>
                <a:path w="3222" h="2031" extrusionOk="0">
                  <a:moveTo>
                    <a:pt x="3221" y="1"/>
                  </a:moveTo>
                  <a:cubicBezTo>
                    <a:pt x="1841" y="1"/>
                    <a:pt x="596" y="799"/>
                    <a:pt x="1" y="2030"/>
                  </a:cubicBezTo>
                  <a:lnTo>
                    <a:pt x="1773" y="2030"/>
                  </a:lnTo>
                  <a:cubicBezTo>
                    <a:pt x="2003" y="894"/>
                    <a:pt x="2491" y="1"/>
                    <a:pt x="32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6"/>
            <p:cNvSpPr/>
            <p:nvPr/>
          </p:nvSpPr>
          <p:spPr>
            <a:xfrm>
              <a:off x="1785229" y="1848341"/>
              <a:ext cx="25671" cy="24570"/>
            </a:xfrm>
            <a:custGeom>
              <a:avLst/>
              <a:gdLst/>
              <a:ahLst/>
              <a:cxnLst/>
              <a:rect l="l" t="t" r="r" b="b"/>
              <a:pathLst>
                <a:path w="1259" h="1205" extrusionOk="0">
                  <a:moveTo>
                    <a:pt x="636" y="0"/>
                  </a:moveTo>
                  <a:cubicBezTo>
                    <a:pt x="474" y="0"/>
                    <a:pt x="190" y="420"/>
                    <a:pt x="0" y="1204"/>
                  </a:cubicBezTo>
                  <a:lnTo>
                    <a:pt x="1259" y="1204"/>
                  </a:lnTo>
                  <a:cubicBezTo>
                    <a:pt x="1069" y="420"/>
                    <a:pt x="785" y="0"/>
                    <a:pt x="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6"/>
            <p:cNvSpPr/>
            <p:nvPr/>
          </p:nvSpPr>
          <p:spPr>
            <a:xfrm>
              <a:off x="1798198" y="1937996"/>
              <a:ext cx="65411" cy="40862"/>
            </a:xfrm>
            <a:custGeom>
              <a:avLst/>
              <a:gdLst/>
              <a:ahLst/>
              <a:cxnLst/>
              <a:rect l="l" t="t" r="r" b="b"/>
              <a:pathLst>
                <a:path w="3208" h="2004" extrusionOk="0">
                  <a:moveTo>
                    <a:pt x="1435" y="1"/>
                  </a:moveTo>
                  <a:cubicBezTo>
                    <a:pt x="1204" y="1124"/>
                    <a:pt x="717" y="2003"/>
                    <a:pt x="0" y="2003"/>
                  </a:cubicBezTo>
                  <a:cubicBezTo>
                    <a:pt x="1353" y="2003"/>
                    <a:pt x="2598" y="1219"/>
                    <a:pt x="3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6"/>
            <p:cNvSpPr/>
            <p:nvPr/>
          </p:nvSpPr>
          <p:spPr>
            <a:xfrm>
              <a:off x="1732807" y="1937996"/>
              <a:ext cx="65411" cy="40862"/>
            </a:xfrm>
            <a:custGeom>
              <a:avLst/>
              <a:gdLst/>
              <a:ahLst/>
              <a:cxnLst/>
              <a:rect l="l" t="t" r="r" b="b"/>
              <a:pathLst>
                <a:path w="3208" h="2004" extrusionOk="0">
                  <a:moveTo>
                    <a:pt x="0" y="1"/>
                  </a:moveTo>
                  <a:cubicBezTo>
                    <a:pt x="596" y="1219"/>
                    <a:pt x="1841" y="2003"/>
                    <a:pt x="3207" y="2003"/>
                  </a:cubicBezTo>
                  <a:cubicBezTo>
                    <a:pt x="2477" y="2003"/>
                    <a:pt x="2003" y="1124"/>
                    <a:pt x="1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6"/>
            <p:cNvSpPr/>
            <p:nvPr/>
          </p:nvSpPr>
          <p:spPr>
            <a:xfrm>
              <a:off x="1785229" y="1937996"/>
              <a:ext cx="25671" cy="24570"/>
            </a:xfrm>
            <a:custGeom>
              <a:avLst/>
              <a:gdLst/>
              <a:ahLst/>
              <a:cxnLst/>
              <a:rect l="l" t="t" r="r" b="b"/>
              <a:pathLst>
                <a:path w="1259" h="1205" extrusionOk="0">
                  <a:moveTo>
                    <a:pt x="0" y="1"/>
                  </a:moveTo>
                  <a:cubicBezTo>
                    <a:pt x="190" y="786"/>
                    <a:pt x="474" y="1205"/>
                    <a:pt x="636" y="1205"/>
                  </a:cubicBezTo>
                  <a:cubicBezTo>
                    <a:pt x="785" y="1205"/>
                    <a:pt x="1069" y="786"/>
                    <a:pt x="1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6"/>
            <p:cNvSpPr/>
            <p:nvPr/>
          </p:nvSpPr>
          <p:spPr>
            <a:xfrm>
              <a:off x="1723978" y="1888897"/>
              <a:ext cx="42228" cy="32848"/>
            </a:xfrm>
            <a:custGeom>
              <a:avLst/>
              <a:gdLst/>
              <a:ahLst/>
              <a:cxnLst/>
              <a:rect l="l" t="t" r="r" b="b"/>
              <a:pathLst>
                <a:path w="2071" h="1611" extrusionOk="0">
                  <a:moveTo>
                    <a:pt x="136" y="0"/>
                  </a:moveTo>
                  <a:cubicBezTo>
                    <a:pt x="0" y="528"/>
                    <a:pt x="0" y="1083"/>
                    <a:pt x="136" y="1610"/>
                  </a:cubicBezTo>
                  <a:lnTo>
                    <a:pt x="2071" y="1610"/>
                  </a:lnTo>
                  <a:cubicBezTo>
                    <a:pt x="2057" y="1340"/>
                    <a:pt x="2030" y="1069"/>
                    <a:pt x="2030" y="812"/>
                  </a:cubicBezTo>
                  <a:cubicBezTo>
                    <a:pt x="2030" y="541"/>
                    <a:pt x="2057" y="271"/>
                    <a:pt x="20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6"/>
            <p:cNvSpPr/>
            <p:nvPr/>
          </p:nvSpPr>
          <p:spPr>
            <a:xfrm>
              <a:off x="1658873" y="1897644"/>
              <a:ext cx="130516" cy="211995"/>
            </a:xfrm>
            <a:custGeom>
              <a:avLst/>
              <a:gdLst/>
              <a:ahLst/>
              <a:cxnLst/>
              <a:rect l="l" t="t" r="r" b="b"/>
              <a:pathLst>
                <a:path w="6401" h="10397" extrusionOk="0">
                  <a:moveTo>
                    <a:pt x="798" y="1"/>
                  </a:moveTo>
                  <a:cubicBezTo>
                    <a:pt x="399" y="1"/>
                    <a:pt x="0" y="268"/>
                    <a:pt x="0" y="803"/>
                  </a:cubicBezTo>
                  <a:lnTo>
                    <a:pt x="0" y="4794"/>
                  </a:lnTo>
                  <a:cubicBezTo>
                    <a:pt x="0" y="5971"/>
                    <a:pt x="541" y="7094"/>
                    <a:pt x="1461" y="7839"/>
                  </a:cubicBezTo>
                  <a:lnTo>
                    <a:pt x="2395" y="8596"/>
                  </a:lnTo>
                  <a:lnTo>
                    <a:pt x="2395" y="10004"/>
                  </a:lnTo>
                  <a:cubicBezTo>
                    <a:pt x="2395" y="10220"/>
                    <a:pt x="2584" y="10396"/>
                    <a:pt x="2801" y="10396"/>
                  </a:cubicBezTo>
                  <a:lnTo>
                    <a:pt x="5994" y="10396"/>
                  </a:lnTo>
                  <a:cubicBezTo>
                    <a:pt x="6224" y="10396"/>
                    <a:pt x="6400" y="10220"/>
                    <a:pt x="6400" y="10004"/>
                  </a:cubicBezTo>
                  <a:lnTo>
                    <a:pt x="6400" y="7460"/>
                  </a:lnTo>
                  <a:cubicBezTo>
                    <a:pt x="6400" y="6702"/>
                    <a:pt x="6062" y="6296"/>
                    <a:pt x="5588" y="5823"/>
                  </a:cubicBezTo>
                  <a:cubicBezTo>
                    <a:pt x="5412" y="5633"/>
                    <a:pt x="4614" y="4848"/>
                    <a:pt x="4046" y="4280"/>
                  </a:cubicBezTo>
                  <a:cubicBezTo>
                    <a:pt x="3871" y="4108"/>
                    <a:pt x="3676" y="4036"/>
                    <a:pt x="3489" y="4036"/>
                  </a:cubicBezTo>
                  <a:cubicBezTo>
                    <a:pt x="2869" y="4036"/>
                    <a:pt x="2340" y="4834"/>
                    <a:pt x="2923" y="5417"/>
                  </a:cubicBezTo>
                  <a:lnTo>
                    <a:pt x="4019" y="6526"/>
                  </a:lnTo>
                  <a:cubicBezTo>
                    <a:pt x="4168" y="6675"/>
                    <a:pt x="4168" y="6932"/>
                    <a:pt x="4019" y="7081"/>
                  </a:cubicBezTo>
                  <a:cubicBezTo>
                    <a:pt x="3944" y="7162"/>
                    <a:pt x="3843" y="7203"/>
                    <a:pt x="3740" y="7203"/>
                  </a:cubicBezTo>
                  <a:cubicBezTo>
                    <a:pt x="3636" y="7203"/>
                    <a:pt x="3532" y="7162"/>
                    <a:pt x="3450" y="7081"/>
                  </a:cubicBezTo>
                  <a:lnTo>
                    <a:pt x="1718" y="5349"/>
                  </a:lnTo>
                  <a:cubicBezTo>
                    <a:pt x="1651" y="5268"/>
                    <a:pt x="1597" y="5173"/>
                    <a:pt x="1597" y="5065"/>
                  </a:cubicBezTo>
                  <a:lnTo>
                    <a:pt x="1597" y="803"/>
                  </a:lnTo>
                  <a:cubicBezTo>
                    <a:pt x="1597" y="268"/>
                    <a:pt x="1198" y="1"/>
                    <a:pt x="7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6"/>
            <p:cNvSpPr/>
            <p:nvPr/>
          </p:nvSpPr>
          <p:spPr>
            <a:xfrm>
              <a:off x="1806741" y="1897725"/>
              <a:ext cx="130516" cy="212178"/>
            </a:xfrm>
            <a:custGeom>
              <a:avLst/>
              <a:gdLst/>
              <a:ahLst/>
              <a:cxnLst/>
              <a:rect l="l" t="t" r="r" b="b"/>
              <a:pathLst>
                <a:path w="6401" h="10406" extrusionOk="0">
                  <a:moveTo>
                    <a:pt x="5603" y="0"/>
                  </a:moveTo>
                  <a:cubicBezTo>
                    <a:pt x="5170" y="0"/>
                    <a:pt x="4804" y="352"/>
                    <a:pt x="4804" y="799"/>
                  </a:cubicBezTo>
                  <a:lnTo>
                    <a:pt x="4804" y="5061"/>
                  </a:lnTo>
                  <a:cubicBezTo>
                    <a:pt x="4804" y="5156"/>
                    <a:pt x="4750" y="5264"/>
                    <a:pt x="4682" y="5331"/>
                  </a:cubicBezTo>
                  <a:lnTo>
                    <a:pt x="2950" y="7077"/>
                  </a:lnTo>
                  <a:cubicBezTo>
                    <a:pt x="2869" y="7158"/>
                    <a:pt x="2764" y="7199"/>
                    <a:pt x="2661" y="7199"/>
                  </a:cubicBezTo>
                  <a:cubicBezTo>
                    <a:pt x="2558" y="7199"/>
                    <a:pt x="2457" y="7158"/>
                    <a:pt x="2382" y="7077"/>
                  </a:cubicBezTo>
                  <a:cubicBezTo>
                    <a:pt x="2301" y="7009"/>
                    <a:pt x="2260" y="6901"/>
                    <a:pt x="2260" y="6793"/>
                  </a:cubicBezTo>
                  <a:cubicBezTo>
                    <a:pt x="2260" y="6698"/>
                    <a:pt x="2301" y="6590"/>
                    <a:pt x="2382" y="6522"/>
                  </a:cubicBezTo>
                  <a:lnTo>
                    <a:pt x="3478" y="5413"/>
                  </a:lnTo>
                  <a:cubicBezTo>
                    <a:pt x="4061" y="4830"/>
                    <a:pt x="3532" y="4032"/>
                    <a:pt x="2912" y="4032"/>
                  </a:cubicBezTo>
                  <a:cubicBezTo>
                    <a:pt x="2725" y="4032"/>
                    <a:pt x="2530" y="4104"/>
                    <a:pt x="2355" y="4276"/>
                  </a:cubicBezTo>
                  <a:cubicBezTo>
                    <a:pt x="1787" y="4844"/>
                    <a:pt x="1002" y="5629"/>
                    <a:pt x="813" y="5819"/>
                  </a:cubicBezTo>
                  <a:cubicBezTo>
                    <a:pt x="339" y="6292"/>
                    <a:pt x="1" y="6698"/>
                    <a:pt x="1" y="7469"/>
                  </a:cubicBezTo>
                  <a:lnTo>
                    <a:pt x="1" y="10000"/>
                  </a:lnTo>
                  <a:cubicBezTo>
                    <a:pt x="1" y="10216"/>
                    <a:pt x="177" y="10406"/>
                    <a:pt x="407" y="10406"/>
                  </a:cubicBezTo>
                  <a:lnTo>
                    <a:pt x="3600" y="10406"/>
                  </a:lnTo>
                  <a:cubicBezTo>
                    <a:pt x="3816" y="10406"/>
                    <a:pt x="4006" y="10216"/>
                    <a:pt x="4006" y="10000"/>
                  </a:cubicBezTo>
                  <a:lnTo>
                    <a:pt x="4006" y="8592"/>
                  </a:lnTo>
                  <a:lnTo>
                    <a:pt x="4953" y="7835"/>
                  </a:lnTo>
                  <a:cubicBezTo>
                    <a:pt x="5860" y="7090"/>
                    <a:pt x="6401" y="5967"/>
                    <a:pt x="6401" y="4790"/>
                  </a:cubicBezTo>
                  <a:lnTo>
                    <a:pt x="6401" y="799"/>
                  </a:lnTo>
                  <a:cubicBezTo>
                    <a:pt x="6401" y="352"/>
                    <a:pt x="6036" y="0"/>
                    <a:pt x="56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46"/>
          <p:cNvGrpSpPr/>
          <p:nvPr/>
        </p:nvGrpSpPr>
        <p:grpSpPr>
          <a:xfrm>
            <a:off x="2978864" y="1459920"/>
            <a:ext cx="282259" cy="278609"/>
            <a:chOff x="2346689" y="1831295"/>
            <a:chExt cx="282259" cy="278609"/>
          </a:xfrm>
        </p:grpSpPr>
        <p:sp>
          <p:nvSpPr>
            <p:cNvPr id="876" name="Google Shape;876;p46"/>
            <p:cNvSpPr/>
            <p:nvPr/>
          </p:nvSpPr>
          <p:spPr>
            <a:xfrm>
              <a:off x="2346689" y="2076770"/>
              <a:ext cx="282259" cy="33134"/>
            </a:xfrm>
            <a:custGeom>
              <a:avLst/>
              <a:gdLst/>
              <a:ahLst/>
              <a:cxnLst/>
              <a:rect l="l" t="t" r="r" b="b"/>
              <a:pathLst>
                <a:path w="13843" h="1625" extrusionOk="0">
                  <a:moveTo>
                    <a:pt x="1191" y="1"/>
                  </a:moveTo>
                  <a:cubicBezTo>
                    <a:pt x="1028" y="1"/>
                    <a:pt x="893" y="136"/>
                    <a:pt x="893" y="299"/>
                  </a:cubicBezTo>
                  <a:lnTo>
                    <a:pt x="893" y="826"/>
                  </a:lnTo>
                  <a:lnTo>
                    <a:pt x="501" y="826"/>
                  </a:lnTo>
                  <a:cubicBezTo>
                    <a:pt x="0" y="853"/>
                    <a:pt x="0" y="1598"/>
                    <a:pt x="501" y="1625"/>
                  </a:cubicBezTo>
                  <a:lnTo>
                    <a:pt x="13355" y="1625"/>
                  </a:lnTo>
                  <a:cubicBezTo>
                    <a:pt x="13842" y="1598"/>
                    <a:pt x="13842" y="853"/>
                    <a:pt x="13355" y="826"/>
                  </a:cubicBezTo>
                  <a:lnTo>
                    <a:pt x="13355" y="813"/>
                  </a:lnTo>
                  <a:lnTo>
                    <a:pt x="12949" y="813"/>
                  </a:lnTo>
                  <a:lnTo>
                    <a:pt x="12949" y="299"/>
                  </a:lnTo>
                  <a:cubicBezTo>
                    <a:pt x="12949" y="136"/>
                    <a:pt x="12814" y="1"/>
                    <a:pt x="126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6"/>
            <p:cNvSpPr/>
            <p:nvPr/>
          </p:nvSpPr>
          <p:spPr>
            <a:xfrm>
              <a:off x="2381168" y="1995108"/>
              <a:ext cx="49690" cy="65126"/>
            </a:xfrm>
            <a:custGeom>
              <a:avLst/>
              <a:gdLst/>
              <a:ahLst/>
              <a:cxnLst/>
              <a:rect l="l" t="t" r="r" b="b"/>
              <a:pathLst>
                <a:path w="2437" h="3194" extrusionOk="0">
                  <a:moveTo>
                    <a:pt x="0" y="1"/>
                  </a:moveTo>
                  <a:lnTo>
                    <a:pt x="0" y="3194"/>
                  </a:lnTo>
                  <a:lnTo>
                    <a:pt x="2436" y="3194"/>
                  </a:lnTo>
                  <a:lnTo>
                    <a:pt x="24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6"/>
            <p:cNvSpPr/>
            <p:nvPr/>
          </p:nvSpPr>
          <p:spPr>
            <a:xfrm>
              <a:off x="2364897" y="1831295"/>
              <a:ext cx="245842" cy="98443"/>
            </a:xfrm>
            <a:custGeom>
              <a:avLst/>
              <a:gdLst/>
              <a:ahLst/>
              <a:cxnLst/>
              <a:rect l="l" t="t" r="r" b="b"/>
              <a:pathLst>
                <a:path w="12057" h="4828" extrusionOk="0">
                  <a:moveTo>
                    <a:pt x="6027" y="1629"/>
                  </a:moveTo>
                  <a:cubicBezTo>
                    <a:pt x="6641" y="1629"/>
                    <a:pt x="7226" y="2104"/>
                    <a:pt x="7226" y="2825"/>
                  </a:cubicBezTo>
                  <a:cubicBezTo>
                    <a:pt x="7226" y="3488"/>
                    <a:pt x="6698" y="4029"/>
                    <a:pt x="6035" y="4029"/>
                  </a:cubicBezTo>
                  <a:cubicBezTo>
                    <a:pt x="4966" y="4029"/>
                    <a:pt x="4425" y="2744"/>
                    <a:pt x="5183" y="1986"/>
                  </a:cubicBezTo>
                  <a:cubicBezTo>
                    <a:pt x="5429" y="1740"/>
                    <a:pt x="5732" y="1629"/>
                    <a:pt x="6027" y="1629"/>
                  </a:cubicBezTo>
                  <a:close/>
                  <a:moveTo>
                    <a:pt x="6028" y="1"/>
                  </a:moveTo>
                  <a:cubicBezTo>
                    <a:pt x="5961" y="1"/>
                    <a:pt x="5893" y="17"/>
                    <a:pt x="5832" y="51"/>
                  </a:cubicBezTo>
                  <a:lnTo>
                    <a:pt x="203" y="3285"/>
                  </a:lnTo>
                  <a:cubicBezTo>
                    <a:pt x="81" y="3353"/>
                    <a:pt x="0" y="3488"/>
                    <a:pt x="0" y="3624"/>
                  </a:cubicBezTo>
                  <a:lnTo>
                    <a:pt x="0" y="4828"/>
                  </a:lnTo>
                  <a:lnTo>
                    <a:pt x="12056" y="4828"/>
                  </a:lnTo>
                  <a:lnTo>
                    <a:pt x="12056" y="3637"/>
                  </a:lnTo>
                  <a:cubicBezTo>
                    <a:pt x="12056" y="3488"/>
                    <a:pt x="11975" y="3353"/>
                    <a:pt x="11853" y="3285"/>
                  </a:cubicBezTo>
                  <a:lnTo>
                    <a:pt x="6224" y="51"/>
                  </a:lnTo>
                  <a:cubicBezTo>
                    <a:pt x="6164" y="17"/>
                    <a:pt x="6096" y="1"/>
                    <a:pt x="60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6"/>
            <p:cNvSpPr/>
            <p:nvPr/>
          </p:nvSpPr>
          <p:spPr>
            <a:xfrm>
              <a:off x="2476899" y="1880883"/>
              <a:ext cx="19065" cy="16312"/>
            </a:xfrm>
            <a:custGeom>
              <a:avLst/>
              <a:gdLst/>
              <a:ahLst/>
              <a:cxnLst/>
              <a:rect l="l" t="t" r="r" b="b"/>
              <a:pathLst>
                <a:path w="935" h="800" extrusionOk="0">
                  <a:moveTo>
                    <a:pt x="542" y="1"/>
                  </a:moveTo>
                  <a:cubicBezTo>
                    <a:pt x="177" y="1"/>
                    <a:pt x="1" y="434"/>
                    <a:pt x="258" y="677"/>
                  </a:cubicBezTo>
                  <a:cubicBezTo>
                    <a:pt x="337" y="761"/>
                    <a:pt x="437" y="799"/>
                    <a:pt x="536" y="799"/>
                  </a:cubicBezTo>
                  <a:cubicBezTo>
                    <a:pt x="738" y="799"/>
                    <a:pt x="934" y="639"/>
                    <a:pt x="934" y="393"/>
                  </a:cubicBezTo>
                  <a:cubicBezTo>
                    <a:pt x="934" y="177"/>
                    <a:pt x="758"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6"/>
            <p:cNvSpPr/>
            <p:nvPr/>
          </p:nvSpPr>
          <p:spPr>
            <a:xfrm>
              <a:off x="2348605" y="1946009"/>
              <a:ext cx="278405" cy="32848"/>
            </a:xfrm>
            <a:custGeom>
              <a:avLst/>
              <a:gdLst/>
              <a:ahLst/>
              <a:cxnLst/>
              <a:rect l="l" t="t" r="r" b="b"/>
              <a:pathLst>
                <a:path w="13654" h="1611" extrusionOk="0">
                  <a:moveTo>
                    <a:pt x="407" y="0"/>
                  </a:moveTo>
                  <a:cubicBezTo>
                    <a:pt x="177" y="0"/>
                    <a:pt x="1" y="190"/>
                    <a:pt x="1" y="406"/>
                  </a:cubicBezTo>
                  <a:lnTo>
                    <a:pt x="1" y="1204"/>
                  </a:lnTo>
                  <a:cubicBezTo>
                    <a:pt x="1" y="1421"/>
                    <a:pt x="177" y="1610"/>
                    <a:pt x="407" y="1610"/>
                  </a:cubicBezTo>
                  <a:lnTo>
                    <a:pt x="13261" y="1610"/>
                  </a:lnTo>
                  <a:cubicBezTo>
                    <a:pt x="13478" y="1610"/>
                    <a:pt x="13654" y="1421"/>
                    <a:pt x="13654" y="1204"/>
                  </a:cubicBezTo>
                  <a:lnTo>
                    <a:pt x="13654" y="406"/>
                  </a:lnTo>
                  <a:cubicBezTo>
                    <a:pt x="13654" y="190"/>
                    <a:pt x="13478" y="0"/>
                    <a:pt x="13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6"/>
            <p:cNvSpPr/>
            <p:nvPr/>
          </p:nvSpPr>
          <p:spPr>
            <a:xfrm>
              <a:off x="2463380" y="1995108"/>
              <a:ext cx="48854" cy="65126"/>
            </a:xfrm>
            <a:custGeom>
              <a:avLst/>
              <a:gdLst/>
              <a:ahLst/>
              <a:cxnLst/>
              <a:rect l="l" t="t" r="r" b="b"/>
              <a:pathLst>
                <a:path w="2396" h="3194" extrusionOk="0">
                  <a:moveTo>
                    <a:pt x="1" y="1"/>
                  </a:moveTo>
                  <a:lnTo>
                    <a:pt x="1" y="3194"/>
                  </a:lnTo>
                  <a:lnTo>
                    <a:pt x="2396" y="3194"/>
                  </a:lnTo>
                  <a:lnTo>
                    <a:pt x="23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6"/>
            <p:cNvSpPr/>
            <p:nvPr/>
          </p:nvSpPr>
          <p:spPr>
            <a:xfrm>
              <a:off x="2545042" y="1995108"/>
              <a:ext cx="49405" cy="65126"/>
            </a:xfrm>
            <a:custGeom>
              <a:avLst/>
              <a:gdLst/>
              <a:ahLst/>
              <a:cxnLst/>
              <a:rect l="l" t="t" r="r" b="b"/>
              <a:pathLst>
                <a:path w="2423" h="3194" extrusionOk="0">
                  <a:moveTo>
                    <a:pt x="1" y="1"/>
                  </a:moveTo>
                  <a:lnTo>
                    <a:pt x="1" y="3194"/>
                  </a:lnTo>
                  <a:lnTo>
                    <a:pt x="2423" y="3194"/>
                  </a:lnTo>
                  <a:lnTo>
                    <a:pt x="24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3" name="Google Shape;883;p46"/>
          <p:cNvGrpSpPr/>
          <p:nvPr/>
        </p:nvGrpSpPr>
        <p:grpSpPr>
          <a:xfrm>
            <a:off x="5884735" y="3165104"/>
            <a:ext cx="278385" cy="278425"/>
            <a:chOff x="1658873" y="2441792"/>
            <a:chExt cx="278385" cy="278425"/>
          </a:xfrm>
        </p:grpSpPr>
        <p:sp>
          <p:nvSpPr>
            <p:cNvPr id="884" name="Google Shape;884;p46"/>
            <p:cNvSpPr/>
            <p:nvPr/>
          </p:nvSpPr>
          <p:spPr>
            <a:xfrm>
              <a:off x="1802051" y="2441792"/>
              <a:ext cx="135206" cy="156187"/>
            </a:xfrm>
            <a:custGeom>
              <a:avLst/>
              <a:gdLst/>
              <a:ahLst/>
              <a:cxnLst/>
              <a:rect l="l" t="t" r="r" b="b"/>
              <a:pathLst>
                <a:path w="6631" h="7660" extrusionOk="0">
                  <a:moveTo>
                    <a:pt x="1232" y="0"/>
                  </a:moveTo>
                  <a:cubicBezTo>
                    <a:pt x="1124" y="0"/>
                    <a:pt x="1029" y="95"/>
                    <a:pt x="1029" y="203"/>
                  </a:cubicBezTo>
                  <a:lnTo>
                    <a:pt x="1029" y="1002"/>
                  </a:lnTo>
                  <a:cubicBezTo>
                    <a:pt x="1029" y="1990"/>
                    <a:pt x="1841" y="2801"/>
                    <a:pt x="2829" y="2801"/>
                  </a:cubicBezTo>
                  <a:lnTo>
                    <a:pt x="3438" y="2801"/>
                  </a:lnTo>
                  <a:cubicBezTo>
                    <a:pt x="3438" y="4154"/>
                    <a:pt x="3397" y="5575"/>
                    <a:pt x="2382" y="6252"/>
                  </a:cubicBezTo>
                  <a:lnTo>
                    <a:pt x="2084" y="6455"/>
                  </a:lnTo>
                  <a:lnTo>
                    <a:pt x="799" y="6455"/>
                  </a:lnTo>
                  <a:cubicBezTo>
                    <a:pt x="1" y="6455"/>
                    <a:pt x="1" y="7659"/>
                    <a:pt x="799" y="7659"/>
                  </a:cubicBezTo>
                  <a:lnTo>
                    <a:pt x="3600" y="7659"/>
                  </a:lnTo>
                  <a:cubicBezTo>
                    <a:pt x="4412" y="7659"/>
                    <a:pt x="4412" y="6455"/>
                    <a:pt x="3600" y="6455"/>
                  </a:cubicBezTo>
                  <a:lnTo>
                    <a:pt x="3356" y="6455"/>
                  </a:lnTo>
                  <a:cubicBezTo>
                    <a:pt x="4195" y="5494"/>
                    <a:pt x="4236" y="4046"/>
                    <a:pt x="4236" y="2801"/>
                  </a:cubicBezTo>
                  <a:lnTo>
                    <a:pt x="4831" y="2801"/>
                  </a:lnTo>
                  <a:cubicBezTo>
                    <a:pt x="5819" y="2801"/>
                    <a:pt x="6631" y="1990"/>
                    <a:pt x="6631" y="1002"/>
                  </a:cubicBezTo>
                  <a:lnTo>
                    <a:pt x="6631" y="203"/>
                  </a:lnTo>
                  <a:cubicBezTo>
                    <a:pt x="6631" y="95"/>
                    <a:pt x="6536" y="0"/>
                    <a:pt x="6428" y="0"/>
                  </a:cubicBezTo>
                  <a:lnTo>
                    <a:pt x="5630" y="0"/>
                  </a:lnTo>
                  <a:cubicBezTo>
                    <a:pt x="4642" y="0"/>
                    <a:pt x="3830" y="812"/>
                    <a:pt x="3830" y="1800"/>
                  </a:cubicBezTo>
                  <a:cubicBezTo>
                    <a:pt x="3830" y="812"/>
                    <a:pt x="3032" y="0"/>
                    <a:pt x="2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6"/>
            <p:cNvSpPr/>
            <p:nvPr/>
          </p:nvSpPr>
          <p:spPr>
            <a:xfrm>
              <a:off x="1770324" y="2695606"/>
              <a:ext cx="73159" cy="24611"/>
            </a:xfrm>
            <a:custGeom>
              <a:avLst/>
              <a:gdLst/>
              <a:ahLst/>
              <a:cxnLst/>
              <a:rect l="l" t="t" r="r" b="b"/>
              <a:pathLst>
                <a:path w="3588" h="1207" extrusionOk="0">
                  <a:moveTo>
                    <a:pt x="2799" y="0"/>
                  </a:moveTo>
                  <a:cubicBezTo>
                    <a:pt x="2787" y="0"/>
                    <a:pt x="2774" y="0"/>
                    <a:pt x="2761" y="1"/>
                  </a:cubicBezTo>
                  <a:lnTo>
                    <a:pt x="758" y="1"/>
                  </a:lnTo>
                  <a:cubicBezTo>
                    <a:pt x="1" y="42"/>
                    <a:pt x="1" y="1165"/>
                    <a:pt x="758" y="1205"/>
                  </a:cubicBezTo>
                  <a:lnTo>
                    <a:pt x="2761" y="1205"/>
                  </a:lnTo>
                  <a:cubicBezTo>
                    <a:pt x="2774" y="1206"/>
                    <a:pt x="2787" y="1206"/>
                    <a:pt x="2799" y="1206"/>
                  </a:cubicBezTo>
                  <a:cubicBezTo>
                    <a:pt x="3587" y="1206"/>
                    <a:pt x="3587" y="0"/>
                    <a:pt x="27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6"/>
            <p:cNvSpPr/>
            <p:nvPr/>
          </p:nvSpPr>
          <p:spPr>
            <a:xfrm>
              <a:off x="1769488" y="2655051"/>
              <a:ext cx="89696" cy="24305"/>
            </a:xfrm>
            <a:custGeom>
              <a:avLst/>
              <a:gdLst/>
              <a:ahLst/>
              <a:cxnLst/>
              <a:rect l="l" t="t" r="r" b="b"/>
              <a:pathLst>
                <a:path w="4399" h="1192" extrusionOk="0">
                  <a:moveTo>
                    <a:pt x="3614" y="1"/>
                  </a:moveTo>
                  <a:cubicBezTo>
                    <a:pt x="3609" y="1"/>
                    <a:pt x="3605" y="1"/>
                    <a:pt x="3600" y="1"/>
                  </a:cubicBezTo>
                  <a:lnTo>
                    <a:pt x="799" y="1"/>
                  </a:lnTo>
                  <a:cubicBezTo>
                    <a:pt x="1" y="1"/>
                    <a:pt x="1" y="1192"/>
                    <a:pt x="799" y="1192"/>
                  </a:cubicBezTo>
                  <a:lnTo>
                    <a:pt x="3600" y="1192"/>
                  </a:lnTo>
                  <a:cubicBezTo>
                    <a:pt x="4394" y="1192"/>
                    <a:pt x="4399" y="1"/>
                    <a:pt x="36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6"/>
            <p:cNvSpPr/>
            <p:nvPr/>
          </p:nvSpPr>
          <p:spPr>
            <a:xfrm>
              <a:off x="1786596" y="2614189"/>
              <a:ext cx="89614" cy="24366"/>
            </a:xfrm>
            <a:custGeom>
              <a:avLst/>
              <a:gdLst/>
              <a:ahLst/>
              <a:cxnLst/>
              <a:rect l="l" t="t" r="r" b="b"/>
              <a:pathLst>
                <a:path w="4395" h="1195" extrusionOk="0">
                  <a:moveTo>
                    <a:pt x="3611" y="1"/>
                  </a:moveTo>
                  <a:cubicBezTo>
                    <a:pt x="3594" y="1"/>
                    <a:pt x="3577" y="1"/>
                    <a:pt x="3560" y="2"/>
                  </a:cubicBezTo>
                  <a:lnTo>
                    <a:pt x="759" y="2"/>
                  </a:lnTo>
                  <a:cubicBezTo>
                    <a:pt x="1" y="43"/>
                    <a:pt x="1" y="1153"/>
                    <a:pt x="759" y="1193"/>
                  </a:cubicBezTo>
                  <a:lnTo>
                    <a:pt x="3560" y="1193"/>
                  </a:lnTo>
                  <a:cubicBezTo>
                    <a:pt x="3577" y="1194"/>
                    <a:pt x="3594" y="1195"/>
                    <a:pt x="3611" y="1195"/>
                  </a:cubicBezTo>
                  <a:cubicBezTo>
                    <a:pt x="4395" y="1195"/>
                    <a:pt x="4395" y="1"/>
                    <a:pt x="36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6"/>
            <p:cNvSpPr/>
            <p:nvPr/>
          </p:nvSpPr>
          <p:spPr>
            <a:xfrm>
              <a:off x="1658873" y="2524290"/>
              <a:ext cx="179901" cy="195622"/>
            </a:xfrm>
            <a:custGeom>
              <a:avLst/>
              <a:gdLst/>
              <a:ahLst/>
              <a:cxnLst/>
              <a:rect l="l" t="t" r="r" b="b"/>
              <a:pathLst>
                <a:path w="8823" h="9594" extrusionOk="0">
                  <a:moveTo>
                    <a:pt x="5223" y="0"/>
                  </a:moveTo>
                  <a:cubicBezTo>
                    <a:pt x="3910" y="0"/>
                    <a:pt x="2666" y="582"/>
                    <a:pt x="1827" y="1597"/>
                  </a:cubicBezTo>
                  <a:lnTo>
                    <a:pt x="406" y="1597"/>
                  </a:lnTo>
                  <a:cubicBezTo>
                    <a:pt x="176" y="1597"/>
                    <a:pt x="0" y="1786"/>
                    <a:pt x="0" y="2003"/>
                  </a:cubicBezTo>
                  <a:lnTo>
                    <a:pt x="0" y="7618"/>
                  </a:lnTo>
                  <a:cubicBezTo>
                    <a:pt x="0" y="7835"/>
                    <a:pt x="176" y="8011"/>
                    <a:pt x="406" y="8011"/>
                  </a:cubicBezTo>
                  <a:lnTo>
                    <a:pt x="1827" y="8011"/>
                  </a:lnTo>
                  <a:cubicBezTo>
                    <a:pt x="2612" y="8958"/>
                    <a:pt x="3735" y="9526"/>
                    <a:pt x="4966" y="9594"/>
                  </a:cubicBezTo>
                  <a:cubicBezTo>
                    <a:pt x="4709" y="9066"/>
                    <a:pt x="4817" y="8417"/>
                    <a:pt x="5250" y="8011"/>
                  </a:cubicBezTo>
                  <a:cubicBezTo>
                    <a:pt x="4979" y="7740"/>
                    <a:pt x="4817" y="7388"/>
                    <a:pt x="4817" y="7009"/>
                  </a:cubicBezTo>
                  <a:lnTo>
                    <a:pt x="4831" y="7009"/>
                  </a:lnTo>
                  <a:cubicBezTo>
                    <a:pt x="4831" y="6400"/>
                    <a:pt x="5223" y="5859"/>
                    <a:pt x="5805" y="5683"/>
                  </a:cubicBezTo>
                  <a:cubicBezTo>
                    <a:pt x="5683" y="5480"/>
                    <a:pt x="5629" y="5237"/>
                    <a:pt x="5629" y="5007"/>
                  </a:cubicBezTo>
                  <a:cubicBezTo>
                    <a:pt x="5629" y="4398"/>
                    <a:pt x="6021" y="3857"/>
                    <a:pt x="6603" y="3681"/>
                  </a:cubicBezTo>
                  <a:cubicBezTo>
                    <a:pt x="6387" y="3288"/>
                    <a:pt x="6373" y="2801"/>
                    <a:pt x="6563" y="2409"/>
                  </a:cubicBezTo>
                  <a:lnTo>
                    <a:pt x="6157" y="2409"/>
                  </a:lnTo>
                  <a:cubicBezTo>
                    <a:pt x="5697" y="3383"/>
                    <a:pt x="4709" y="4005"/>
                    <a:pt x="3626" y="4005"/>
                  </a:cubicBezTo>
                  <a:cubicBezTo>
                    <a:pt x="3126" y="3965"/>
                    <a:pt x="3126" y="3234"/>
                    <a:pt x="3626" y="3207"/>
                  </a:cubicBezTo>
                  <a:cubicBezTo>
                    <a:pt x="4465" y="3207"/>
                    <a:pt x="5223" y="2666"/>
                    <a:pt x="5507" y="1881"/>
                  </a:cubicBezTo>
                  <a:cubicBezTo>
                    <a:pt x="5561" y="1719"/>
                    <a:pt x="5710" y="1610"/>
                    <a:pt x="5873" y="1597"/>
                  </a:cubicBezTo>
                  <a:lnTo>
                    <a:pt x="8024" y="1597"/>
                  </a:lnTo>
                  <a:cubicBezTo>
                    <a:pt x="8470" y="1597"/>
                    <a:pt x="8822" y="1245"/>
                    <a:pt x="8822" y="799"/>
                  </a:cubicBezTo>
                  <a:cubicBezTo>
                    <a:pt x="8822" y="366"/>
                    <a:pt x="8470" y="0"/>
                    <a:pt x="80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 name="Google Shape;889;p46"/>
          <p:cNvGrpSpPr/>
          <p:nvPr/>
        </p:nvGrpSpPr>
        <p:grpSpPr>
          <a:xfrm>
            <a:off x="5879607" y="1460097"/>
            <a:ext cx="288620" cy="278262"/>
            <a:chOff x="3064294" y="2441934"/>
            <a:chExt cx="288620" cy="278262"/>
          </a:xfrm>
        </p:grpSpPr>
        <p:sp>
          <p:nvSpPr>
            <p:cNvPr id="890" name="Google Shape;890;p46"/>
            <p:cNvSpPr/>
            <p:nvPr/>
          </p:nvSpPr>
          <p:spPr>
            <a:xfrm>
              <a:off x="3142918" y="2507733"/>
              <a:ext cx="65697" cy="40841"/>
            </a:xfrm>
            <a:custGeom>
              <a:avLst/>
              <a:gdLst/>
              <a:ahLst/>
              <a:cxnLst/>
              <a:rect l="l" t="t" r="r" b="b"/>
              <a:pathLst>
                <a:path w="3222" h="2003" extrusionOk="0">
                  <a:moveTo>
                    <a:pt x="3221" y="0"/>
                  </a:moveTo>
                  <a:cubicBezTo>
                    <a:pt x="1855" y="0"/>
                    <a:pt x="610" y="772"/>
                    <a:pt x="1" y="2003"/>
                  </a:cubicBezTo>
                  <a:lnTo>
                    <a:pt x="1787" y="2003"/>
                  </a:lnTo>
                  <a:cubicBezTo>
                    <a:pt x="2017" y="866"/>
                    <a:pt x="2491" y="0"/>
                    <a:pt x="32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6"/>
            <p:cNvSpPr/>
            <p:nvPr/>
          </p:nvSpPr>
          <p:spPr>
            <a:xfrm>
              <a:off x="3192038" y="2564560"/>
              <a:ext cx="32848" cy="32848"/>
            </a:xfrm>
            <a:custGeom>
              <a:avLst/>
              <a:gdLst/>
              <a:ahLst/>
              <a:cxnLst/>
              <a:rect l="l" t="t" r="r" b="b"/>
              <a:pathLst>
                <a:path w="1611" h="1611" extrusionOk="0">
                  <a:moveTo>
                    <a:pt x="55" y="1"/>
                  </a:moveTo>
                  <a:cubicBezTo>
                    <a:pt x="0" y="542"/>
                    <a:pt x="0" y="1070"/>
                    <a:pt x="55" y="1611"/>
                  </a:cubicBezTo>
                  <a:lnTo>
                    <a:pt x="1570" y="1611"/>
                  </a:lnTo>
                  <a:cubicBezTo>
                    <a:pt x="1597" y="1340"/>
                    <a:pt x="1611" y="1070"/>
                    <a:pt x="1611" y="813"/>
                  </a:cubicBezTo>
                  <a:cubicBezTo>
                    <a:pt x="1611" y="542"/>
                    <a:pt x="1597" y="271"/>
                    <a:pt x="15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6"/>
            <p:cNvSpPr/>
            <p:nvPr/>
          </p:nvSpPr>
          <p:spPr>
            <a:xfrm>
              <a:off x="3195891" y="2613679"/>
              <a:ext cx="25406" cy="24570"/>
            </a:xfrm>
            <a:custGeom>
              <a:avLst/>
              <a:gdLst/>
              <a:ahLst/>
              <a:cxnLst/>
              <a:rect l="l" t="t" r="r" b="b"/>
              <a:pathLst>
                <a:path w="1246" h="1205" extrusionOk="0">
                  <a:moveTo>
                    <a:pt x="1" y="0"/>
                  </a:moveTo>
                  <a:cubicBezTo>
                    <a:pt x="190" y="785"/>
                    <a:pt x="474" y="1205"/>
                    <a:pt x="623" y="1205"/>
                  </a:cubicBezTo>
                  <a:cubicBezTo>
                    <a:pt x="772" y="1205"/>
                    <a:pt x="1070" y="785"/>
                    <a:pt x="12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6"/>
            <p:cNvSpPr/>
            <p:nvPr/>
          </p:nvSpPr>
          <p:spPr>
            <a:xfrm>
              <a:off x="3208594" y="2507733"/>
              <a:ext cx="65411" cy="40576"/>
            </a:xfrm>
            <a:custGeom>
              <a:avLst/>
              <a:gdLst/>
              <a:ahLst/>
              <a:cxnLst/>
              <a:rect l="l" t="t" r="r" b="b"/>
              <a:pathLst>
                <a:path w="3208" h="1990" extrusionOk="0">
                  <a:moveTo>
                    <a:pt x="0" y="0"/>
                  </a:moveTo>
                  <a:cubicBezTo>
                    <a:pt x="731" y="0"/>
                    <a:pt x="1205" y="866"/>
                    <a:pt x="1435" y="1989"/>
                  </a:cubicBezTo>
                  <a:lnTo>
                    <a:pt x="3207" y="1989"/>
                  </a:lnTo>
                  <a:cubicBezTo>
                    <a:pt x="2598" y="772"/>
                    <a:pt x="1353"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6"/>
            <p:cNvSpPr/>
            <p:nvPr/>
          </p:nvSpPr>
          <p:spPr>
            <a:xfrm>
              <a:off x="3240321" y="2564560"/>
              <a:ext cx="42513" cy="32848"/>
            </a:xfrm>
            <a:custGeom>
              <a:avLst/>
              <a:gdLst/>
              <a:ahLst/>
              <a:cxnLst/>
              <a:rect l="l" t="t" r="r" b="b"/>
              <a:pathLst>
                <a:path w="2085" h="1611" extrusionOk="0">
                  <a:moveTo>
                    <a:pt x="0" y="1"/>
                  </a:moveTo>
                  <a:cubicBezTo>
                    <a:pt x="27" y="271"/>
                    <a:pt x="41" y="542"/>
                    <a:pt x="41" y="813"/>
                  </a:cubicBezTo>
                  <a:cubicBezTo>
                    <a:pt x="41" y="1070"/>
                    <a:pt x="27" y="1340"/>
                    <a:pt x="0" y="1611"/>
                  </a:cubicBezTo>
                  <a:lnTo>
                    <a:pt x="1949" y="1611"/>
                  </a:lnTo>
                  <a:cubicBezTo>
                    <a:pt x="2084" y="1083"/>
                    <a:pt x="2084" y="528"/>
                    <a:pt x="19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6"/>
            <p:cNvSpPr/>
            <p:nvPr/>
          </p:nvSpPr>
          <p:spPr>
            <a:xfrm>
              <a:off x="3143203" y="2613679"/>
              <a:ext cx="65676" cy="40841"/>
            </a:xfrm>
            <a:custGeom>
              <a:avLst/>
              <a:gdLst/>
              <a:ahLst/>
              <a:cxnLst/>
              <a:rect l="l" t="t" r="r" b="b"/>
              <a:pathLst>
                <a:path w="3221" h="2003" extrusionOk="0">
                  <a:moveTo>
                    <a:pt x="0" y="0"/>
                  </a:moveTo>
                  <a:cubicBezTo>
                    <a:pt x="606" y="1211"/>
                    <a:pt x="1840" y="1980"/>
                    <a:pt x="3197" y="2003"/>
                  </a:cubicBezTo>
                  <a:lnTo>
                    <a:pt x="3197" y="2003"/>
                  </a:lnTo>
                  <a:cubicBezTo>
                    <a:pt x="2480" y="1984"/>
                    <a:pt x="2000" y="1111"/>
                    <a:pt x="1773" y="0"/>
                  </a:cubicBezTo>
                  <a:close/>
                  <a:moveTo>
                    <a:pt x="3197" y="2003"/>
                  </a:moveTo>
                  <a:lnTo>
                    <a:pt x="3197" y="2003"/>
                  </a:lnTo>
                  <a:cubicBezTo>
                    <a:pt x="3205" y="2003"/>
                    <a:pt x="3213" y="2003"/>
                    <a:pt x="3221" y="2003"/>
                  </a:cubicBezTo>
                  <a:cubicBezTo>
                    <a:pt x="3213" y="2003"/>
                    <a:pt x="3205" y="2003"/>
                    <a:pt x="3197" y="200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6"/>
            <p:cNvSpPr/>
            <p:nvPr/>
          </p:nvSpPr>
          <p:spPr>
            <a:xfrm>
              <a:off x="3208594" y="2613679"/>
              <a:ext cx="65676" cy="40841"/>
            </a:xfrm>
            <a:custGeom>
              <a:avLst/>
              <a:gdLst/>
              <a:ahLst/>
              <a:cxnLst/>
              <a:rect l="l" t="t" r="r" b="b"/>
              <a:pathLst>
                <a:path w="3221" h="2003" extrusionOk="0">
                  <a:moveTo>
                    <a:pt x="1435" y="0"/>
                  </a:moveTo>
                  <a:cubicBezTo>
                    <a:pt x="1207" y="1111"/>
                    <a:pt x="741" y="1984"/>
                    <a:pt x="24" y="2003"/>
                  </a:cubicBezTo>
                  <a:lnTo>
                    <a:pt x="24" y="2003"/>
                  </a:lnTo>
                  <a:cubicBezTo>
                    <a:pt x="1381" y="1980"/>
                    <a:pt x="2615" y="1211"/>
                    <a:pt x="3221" y="0"/>
                  </a:cubicBezTo>
                  <a:close/>
                  <a:moveTo>
                    <a:pt x="24" y="2003"/>
                  </a:moveTo>
                  <a:cubicBezTo>
                    <a:pt x="16" y="2003"/>
                    <a:pt x="8" y="2003"/>
                    <a:pt x="0" y="2003"/>
                  </a:cubicBezTo>
                  <a:cubicBezTo>
                    <a:pt x="8" y="2003"/>
                    <a:pt x="16" y="2003"/>
                    <a:pt x="24" y="200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6"/>
            <p:cNvSpPr/>
            <p:nvPr/>
          </p:nvSpPr>
          <p:spPr>
            <a:xfrm>
              <a:off x="3134640" y="2564560"/>
              <a:ext cx="42248" cy="32848"/>
            </a:xfrm>
            <a:custGeom>
              <a:avLst/>
              <a:gdLst/>
              <a:ahLst/>
              <a:cxnLst/>
              <a:rect l="l" t="t" r="r" b="b"/>
              <a:pathLst>
                <a:path w="2072" h="1611" extrusionOk="0">
                  <a:moveTo>
                    <a:pt x="123" y="1"/>
                  </a:moveTo>
                  <a:cubicBezTo>
                    <a:pt x="1" y="528"/>
                    <a:pt x="1" y="1083"/>
                    <a:pt x="123" y="1611"/>
                  </a:cubicBezTo>
                  <a:lnTo>
                    <a:pt x="2071" y="1611"/>
                  </a:lnTo>
                  <a:cubicBezTo>
                    <a:pt x="2044" y="1340"/>
                    <a:pt x="2031" y="1070"/>
                    <a:pt x="2031" y="799"/>
                  </a:cubicBezTo>
                  <a:cubicBezTo>
                    <a:pt x="2031" y="542"/>
                    <a:pt x="2044" y="271"/>
                    <a:pt x="20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6"/>
            <p:cNvSpPr/>
            <p:nvPr/>
          </p:nvSpPr>
          <p:spPr>
            <a:xfrm>
              <a:off x="3195891" y="2524004"/>
              <a:ext cx="25406" cy="24305"/>
            </a:xfrm>
            <a:custGeom>
              <a:avLst/>
              <a:gdLst/>
              <a:ahLst/>
              <a:cxnLst/>
              <a:rect l="l" t="t" r="r" b="b"/>
              <a:pathLst>
                <a:path w="1246" h="1192" extrusionOk="0">
                  <a:moveTo>
                    <a:pt x="623" y="1"/>
                  </a:moveTo>
                  <a:cubicBezTo>
                    <a:pt x="474" y="1"/>
                    <a:pt x="190" y="407"/>
                    <a:pt x="1" y="1191"/>
                  </a:cubicBezTo>
                  <a:lnTo>
                    <a:pt x="1246" y="1191"/>
                  </a:lnTo>
                  <a:cubicBezTo>
                    <a:pt x="1070" y="407"/>
                    <a:pt x="772" y="1"/>
                    <a:pt x="6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6"/>
            <p:cNvSpPr/>
            <p:nvPr/>
          </p:nvSpPr>
          <p:spPr>
            <a:xfrm>
              <a:off x="3213651" y="2441934"/>
              <a:ext cx="139264" cy="278262"/>
            </a:xfrm>
            <a:custGeom>
              <a:avLst/>
              <a:gdLst/>
              <a:ahLst/>
              <a:cxnLst/>
              <a:rect l="l" t="t" r="r" b="b"/>
              <a:pathLst>
                <a:path w="6830" h="13647" extrusionOk="0">
                  <a:moveTo>
                    <a:pt x="3791" y="0"/>
                  </a:moveTo>
                  <a:cubicBezTo>
                    <a:pt x="3697" y="0"/>
                    <a:pt x="3602" y="34"/>
                    <a:pt x="3527" y="102"/>
                  </a:cubicBezTo>
                  <a:cubicBezTo>
                    <a:pt x="3487" y="129"/>
                    <a:pt x="2594" y="995"/>
                    <a:pt x="2594" y="2050"/>
                  </a:cubicBezTo>
                  <a:cubicBezTo>
                    <a:pt x="2594" y="2118"/>
                    <a:pt x="2594" y="2185"/>
                    <a:pt x="2607" y="2267"/>
                  </a:cubicBezTo>
                  <a:cubicBezTo>
                    <a:pt x="2256" y="2077"/>
                    <a:pt x="1877" y="1928"/>
                    <a:pt x="1484" y="1834"/>
                  </a:cubicBezTo>
                  <a:cubicBezTo>
                    <a:pt x="1454" y="1828"/>
                    <a:pt x="1425" y="1825"/>
                    <a:pt x="1397" y="1825"/>
                  </a:cubicBezTo>
                  <a:cubicBezTo>
                    <a:pt x="965" y="1825"/>
                    <a:pt x="837" y="2479"/>
                    <a:pt x="1295" y="2618"/>
                  </a:cubicBezTo>
                  <a:cubicBezTo>
                    <a:pt x="4759" y="3457"/>
                    <a:pt x="5097" y="7855"/>
                    <a:pt x="2526" y="10832"/>
                  </a:cubicBezTo>
                  <a:cubicBezTo>
                    <a:pt x="1917" y="11535"/>
                    <a:pt x="1200" y="12117"/>
                    <a:pt x="388" y="12577"/>
                  </a:cubicBezTo>
                  <a:cubicBezTo>
                    <a:pt x="0" y="12794"/>
                    <a:pt x="218" y="13328"/>
                    <a:pt x="572" y="13328"/>
                  </a:cubicBezTo>
                  <a:cubicBezTo>
                    <a:pt x="638" y="13328"/>
                    <a:pt x="708" y="13310"/>
                    <a:pt x="781" y="13267"/>
                  </a:cubicBezTo>
                  <a:cubicBezTo>
                    <a:pt x="902" y="13213"/>
                    <a:pt x="1092" y="13105"/>
                    <a:pt x="1322" y="12929"/>
                  </a:cubicBezTo>
                  <a:cubicBezTo>
                    <a:pt x="1647" y="13213"/>
                    <a:pt x="2256" y="13646"/>
                    <a:pt x="2986" y="13646"/>
                  </a:cubicBezTo>
                  <a:cubicBezTo>
                    <a:pt x="4042" y="13646"/>
                    <a:pt x="4853" y="12753"/>
                    <a:pt x="4881" y="12713"/>
                  </a:cubicBezTo>
                  <a:cubicBezTo>
                    <a:pt x="5016" y="12564"/>
                    <a:pt x="5016" y="12334"/>
                    <a:pt x="4881" y="12185"/>
                  </a:cubicBezTo>
                  <a:cubicBezTo>
                    <a:pt x="4853" y="12144"/>
                    <a:pt x="4136" y="11373"/>
                    <a:pt x="3189" y="11265"/>
                  </a:cubicBezTo>
                  <a:cubicBezTo>
                    <a:pt x="3379" y="11062"/>
                    <a:pt x="3554" y="10832"/>
                    <a:pt x="3717" y="10588"/>
                  </a:cubicBezTo>
                  <a:cubicBezTo>
                    <a:pt x="3866" y="10602"/>
                    <a:pt x="4001" y="10615"/>
                    <a:pt x="4150" y="10615"/>
                  </a:cubicBezTo>
                  <a:cubicBezTo>
                    <a:pt x="4173" y="10616"/>
                    <a:pt x="4195" y="10616"/>
                    <a:pt x="4218" y="10616"/>
                  </a:cubicBezTo>
                  <a:cubicBezTo>
                    <a:pt x="4695" y="10616"/>
                    <a:pt x="5157" y="10481"/>
                    <a:pt x="5557" y="10223"/>
                  </a:cubicBezTo>
                  <a:cubicBezTo>
                    <a:pt x="6423" y="9628"/>
                    <a:pt x="6572" y="8423"/>
                    <a:pt x="6572" y="8369"/>
                  </a:cubicBezTo>
                  <a:cubicBezTo>
                    <a:pt x="6599" y="8166"/>
                    <a:pt x="6464" y="7977"/>
                    <a:pt x="6261" y="7923"/>
                  </a:cubicBezTo>
                  <a:cubicBezTo>
                    <a:pt x="6053" y="7879"/>
                    <a:pt x="5840" y="7858"/>
                    <a:pt x="5625" y="7858"/>
                  </a:cubicBezTo>
                  <a:cubicBezTo>
                    <a:pt x="5377" y="7858"/>
                    <a:pt x="5127" y="7885"/>
                    <a:pt x="4881" y="7936"/>
                  </a:cubicBezTo>
                  <a:cubicBezTo>
                    <a:pt x="4948" y="7611"/>
                    <a:pt x="4989" y="7287"/>
                    <a:pt x="5016" y="6962"/>
                  </a:cubicBezTo>
                  <a:cubicBezTo>
                    <a:pt x="5381" y="6800"/>
                    <a:pt x="6031" y="6461"/>
                    <a:pt x="6355" y="5825"/>
                  </a:cubicBezTo>
                  <a:lnTo>
                    <a:pt x="6355" y="5839"/>
                  </a:lnTo>
                  <a:lnTo>
                    <a:pt x="6382" y="5758"/>
                  </a:lnTo>
                  <a:cubicBezTo>
                    <a:pt x="6829" y="4797"/>
                    <a:pt x="6369" y="3687"/>
                    <a:pt x="6342" y="3647"/>
                  </a:cubicBezTo>
                  <a:cubicBezTo>
                    <a:pt x="6277" y="3496"/>
                    <a:pt x="6135" y="3397"/>
                    <a:pt x="5978" y="3397"/>
                  </a:cubicBezTo>
                  <a:cubicBezTo>
                    <a:pt x="5937" y="3397"/>
                    <a:pt x="5896" y="3403"/>
                    <a:pt x="5855" y="3417"/>
                  </a:cubicBezTo>
                  <a:cubicBezTo>
                    <a:pt x="5341" y="3593"/>
                    <a:pt x="4881" y="3904"/>
                    <a:pt x="4502" y="4310"/>
                  </a:cubicBezTo>
                  <a:cubicBezTo>
                    <a:pt x="4420" y="4120"/>
                    <a:pt x="4326" y="3945"/>
                    <a:pt x="4231" y="3769"/>
                  </a:cubicBezTo>
                  <a:cubicBezTo>
                    <a:pt x="4502" y="3471"/>
                    <a:pt x="4989" y="2821"/>
                    <a:pt x="4989" y="2050"/>
                  </a:cubicBezTo>
                  <a:cubicBezTo>
                    <a:pt x="4989" y="995"/>
                    <a:pt x="4096" y="129"/>
                    <a:pt x="4055" y="102"/>
                  </a:cubicBezTo>
                  <a:cubicBezTo>
                    <a:pt x="3981" y="34"/>
                    <a:pt x="3886" y="0"/>
                    <a:pt x="37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6"/>
            <p:cNvSpPr/>
            <p:nvPr/>
          </p:nvSpPr>
          <p:spPr>
            <a:xfrm>
              <a:off x="3064294" y="2441934"/>
              <a:ext cx="140365" cy="278262"/>
            </a:xfrm>
            <a:custGeom>
              <a:avLst/>
              <a:gdLst/>
              <a:ahLst/>
              <a:cxnLst/>
              <a:rect l="l" t="t" r="r" b="b"/>
              <a:pathLst>
                <a:path w="6884" h="13647" extrusionOk="0">
                  <a:moveTo>
                    <a:pt x="3053" y="0"/>
                  </a:moveTo>
                  <a:cubicBezTo>
                    <a:pt x="2957" y="0"/>
                    <a:pt x="2862" y="34"/>
                    <a:pt x="2788" y="102"/>
                  </a:cubicBezTo>
                  <a:cubicBezTo>
                    <a:pt x="2747" y="129"/>
                    <a:pt x="1854" y="995"/>
                    <a:pt x="1854" y="2050"/>
                  </a:cubicBezTo>
                  <a:cubicBezTo>
                    <a:pt x="1854" y="2821"/>
                    <a:pt x="2355" y="3471"/>
                    <a:pt x="2626" y="3769"/>
                  </a:cubicBezTo>
                  <a:cubicBezTo>
                    <a:pt x="2504" y="3945"/>
                    <a:pt x="2409" y="4120"/>
                    <a:pt x="2328" y="4310"/>
                  </a:cubicBezTo>
                  <a:cubicBezTo>
                    <a:pt x="1962" y="3890"/>
                    <a:pt x="1489" y="3593"/>
                    <a:pt x="975" y="3417"/>
                  </a:cubicBezTo>
                  <a:cubicBezTo>
                    <a:pt x="933" y="3403"/>
                    <a:pt x="892" y="3397"/>
                    <a:pt x="852" y="3397"/>
                  </a:cubicBezTo>
                  <a:cubicBezTo>
                    <a:pt x="694" y="3397"/>
                    <a:pt x="552" y="3496"/>
                    <a:pt x="488" y="3647"/>
                  </a:cubicBezTo>
                  <a:cubicBezTo>
                    <a:pt x="461" y="3687"/>
                    <a:pt x="0" y="4797"/>
                    <a:pt x="447" y="5758"/>
                  </a:cubicBezTo>
                  <a:lnTo>
                    <a:pt x="474" y="5839"/>
                  </a:lnTo>
                  <a:lnTo>
                    <a:pt x="488" y="5825"/>
                  </a:lnTo>
                  <a:cubicBezTo>
                    <a:pt x="826" y="6461"/>
                    <a:pt x="1462" y="6800"/>
                    <a:pt x="1827" y="6962"/>
                  </a:cubicBezTo>
                  <a:cubicBezTo>
                    <a:pt x="1854" y="7287"/>
                    <a:pt x="1895" y="7611"/>
                    <a:pt x="1962" y="7936"/>
                  </a:cubicBezTo>
                  <a:cubicBezTo>
                    <a:pt x="1716" y="7885"/>
                    <a:pt x="1470" y="7858"/>
                    <a:pt x="1223" y="7858"/>
                  </a:cubicBezTo>
                  <a:cubicBezTo>
                    <a:pt x="1010" y="7858"/>
                    <a:pt x="796" y="7879"/>
                    <a:pt x="582" y="7923"/>
                  </a:cubicBezTo>
                  <a:cubicBezTo>
                    <a:pt x="379" y="7977"/>
                    <a:pt x="258" y="8166"/>
                    <a:pt x="271" y="8369"/>
                  </a:cubicBezTo>
                  <a:cubicBezTo>
                    <a:pt x="271" y="8423"/>
                    <a:pt x="433" y="9628"/>
                    <a:pt x="1286" y="10223"/>
                  </a:cubicBezTo>
                  <a:cubicBezTo>
                    <a:pt x="1686" y="10481"/>
                    <a:pt x="2148" y="10616"/>
                    <a:pt x="2625" y="10616"/>
                  </a:cubicBezTo>
                  <a:cubicBezTo>
                    <a:pt x="2648" y="10616"/>
                    <a:pt x="2670" y="10616"/>
                    <a:pt x="2693" y="10615"/>
                  </a:cubicBezTo>
                  <a:cubicBezTo>
                    <a:pt x="2842" y="10615"/>
                    <a:pt x="2977" y="10602"/>
                    <a:pt x="3126" y="10588"/>
                  </a:cubicBezTo>
                  <a:cubicBezTo>
                    <a:pt x="3289" y="10832"/>
                    <a:pt x="3478" y="11062"/>
                    <a:pt x="3654" y="11265"/>
                  </a:cubicBezTo>
                  <a:cubicBezTo>
                    <a:pt x="2707" y="11373"/>
                    <a:pt x="1990" y="12144"/>
                    <a:pt x="1962" y="12185"/>
                  </a:cubicBezTo>
                  <a:cubicBezTo>
                    <a:pt x="1827" y="12334"/>
                    <a:pt x="1827" y="12564"/>
                    <a:pt x="1962" y="12713"/>
                  </a:cubicBezTo>
                  <a:cubicBezTo>
                    <a:pt x="2003" y="12753"/>
                    <a:pt x="2801" y="13646"/>
                    <a:pt x="3857" y="13646"/>
                  </a:cubicBezTo>
                  <a:cubicBezTo>
                    <a:pt x="4588" y="13646"/>
                    <a:pt x="5210" y="13213"/>
                    <a:pt x="5521" y="12929"/>
                  </a:cubicBezTo>
                  <a:cubicBezTo>
                    <a:pt x="5751" y="13105"/>
                    <a:pt x="5941" y="13213"/>
                    <a:pt x="6062" y="13267"/>
                  </a:cubicBezTo>
                  <a:cubicBezTo>
                    <a:pt x="6141" y="13319"/>
                    <a:pt x="6219" y="13341"/>
                    <a:pt x="6291" y="13341"/>
                  </a:cubicBezTo>
                  <a:cubicBezTo>
                    <a:pt x="6654" y="13341"/>
                    <a:pt x="6884" y="12780"/>
                    <a:pt x="6455" y="12577"/>
                  </a:cubicBezTo>
                  <a:cubicBezTo>
                    <a:pt x="5643" y="12117"/>
                    <a:pt x="4926" y="11535"/>
                    <a:pt x="4330" y="10832"/>
                  </a:cubicBezTo>
                  <a:cubicBezTo>
                    <a:pt x="1760" y="7855"/>
                    <a:pt x="2084" y="3457"/>
                    <a:pt x="5548" y="2618"/>
                  </a:cubicBezTo>
                  <a:cubicBezTo>
                    <a:pt x="6057" y="2507"/>
                    <a:pt x="5929" y="1816"/>
                    <a:pt x="5487" y="1816"/>
                  </a:cubicBezTo>
                  <a:cubicBezTo>
                    <a:pt x="5447" y="1816"/>
                    <a:pt x="5404" y="1821"/>
                    <a:pt x="5359" y="1834"/>
                  </a:cubicBezTo>
                  <a:cubicBezTo>
                    <a:pt x="4966" y="1928"/>
                    <a:pt x="4588" y="2077"/>
                    <a:pt x="4236" y="2267"/>
                  </a:cubicBezTo>
                  <a:cubicBezTo>
                    <a:pt x="4249" y="2185"/>
                    <a:pt x="4249" y="2118"/>
                    <a:pt x="4263" y="2050"/>
                  </a:cubicBezTo>
                  <a:cubicBezTo>
                    <a:pt x="4263" y="995"/>
                    <a:pt x="3370" y="129"/>
                    <a:pt x="3329" y="102"/>
                  </a:cubicBezTo>
                  <a:cubicBezTo>
                    <a:pt x="3248" y="34"/>
                    <a:pt x="3150" y="0"/>
                    <a:pt x="3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47"/>
          <p:cNvSpPr/>
          <p:nvPr/>
        </p:nvSpPr>
        <p:spPr>
          <a:xfrm>
            <a:off x="1838525" y="1284375"/>
            <a:ext cx="629700" cy="629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7"/>
          <p:cNvSpPr/>
          <p:nvPr/>
        </p:nvSpPr>
        <p:spPr>
          <a:xfrm>
            <a:off x="4257238" y="1284375"/>
            <a:ext cx="629700" cy="629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7"/>
          <p:cNvSpPr/>
          <p:nvPr/>
        </p:nvSpPr>
        <p:spPr>
          <a:xfrm>
            <a:off x="6675863" y="1284375"/>
            <a:ext cx="629700" cy="629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7"/>
          <p:cNvSpPr/>
          <p:nvPr/>
        </p:nvSpPr>
        <p:spPr>
          <a:xfrm>
            <a:off x="1838525" y="2989463"/>
            <a:ext cx="629700" cy="629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7"/>
          <p:cNvSpPr/>
          <p:nvPr/>
        </p:nvSpPr>
        <p:spPr>
          <a:xfrm>
            <a:off x="4257238" y="2989463"/>
            <a:ext cx="629700" cy="629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7"/>
          <p:cNvSpPr/>
          <p:nvPr/>
        </p:nvSpPr>
        <p:spPr>
          <a:xfrm>
            <a:off x="6675863" y="2989463"/>
            <a:ext cx="629700" cy="629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7"/>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PHASES OF THE </a:t>
            </a:r>
            <a:r>
              <a:rPr lang="en">
                <a:highlight>
                  <a:schemeClr val="accent5"/>
                </a:highlight>
              </a:rPr>
              <a:t>EVENT</a:t>
            </a:r>
            <a:endParaRPr>
              <a:highlight>
                <a:schemeClr val="accent5"/>
              </a:highlight>
            </a:endParaRPr>
          </a:p>
        </p:txBody>
      </p:sp>
      <p:sp>
        <p:nvSpPr>
          <p:cNvPr id="912" name="Google Shape;912;p47"/>
          <p:cNvSpPr txBox="1">
            <a:spLocks noGrp="1"/>
          </p:cNvSpPr>
          <p:nvPr>
            <p:ph type="subTitle" idx="3"/>
          </p:nvPr>
        </p:nvSpPr>
        <p:spPr>
          <a:xfrm>
            <a:off x="1034250" y="1900650"/>
            <a:ext cx="2238300" cy="49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MARS</a:t>
            </a:r>
            <a:endParaRPr/>
          </a:p>
        </p:txBody>
      </p:sp>
      <p:sp>
        <p:nvSpPr>
          <p:cNvPr id="913" name="Google Shape;913;p47"/>
          <p:cNvSpPr txBox="1">
            <a:spLocks noGrp="1"/>
          </p:cNvSpPr>
          <p:nvPr>
            <p:ph type="subTitle" idx="1"/>
          </p:nvPr>
        </p:nvSpPr>
        <p:spPr>
          <a:xfrm>
            <a:off x="3452900" y="1900650"/>
            <a:ext cx="2238300" cy="49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sp>
        <p:nvSpPr>
          <p:cNvPr id="914" name="Google Shape;914;p47"/>
          <p:cNvSpPr txBox="1">
            <a:spLocks noGrp="1"/>
          </p:cNvSpPr>
          <p:nvPr>
            <p:ph type="subTitle" idx="2"/>
          </p:nvPr>
        </p:nvSpPr>
        <p:spPr>
          <a:xfrm>
            <a:off x="3452875" y="2201225"/>
            <a:ext cx="2238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is the second planet from the Sun</a:t>
            </a:r>
            <a:endParaRPr/>
          </a:p>
        </p:txBody>
      </p:sp>
      <p:sp>
        <p:nvSpPr>
          <p:cNvPr id="915" name="Google Shape;915;p47"/>
          <p:cNvSpPr txBox="1">
            <a:spLocks noGrp="1"/>
          </p:cNvSpPr>
          <p:nvPr>
            <p:ph type="subTitle" idx="4"/>
          </p:nvPr>
        </p:nvSpPr>
        <p:spPr>
          <a:xfrm>
            <a:off x="1034225" y="2201225"/>
            <a:ext cx="2238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Mars is actually a very cold place</a:t>
            </a:r>
            <a:endParaRPr/>
          </a:p>
        </p:txBody>
      </p:sp>
      <p:sp>
        <p:nvSpPr>
          <p:cNvPr id="916" name="Google Shape;916;p47"/>
          <p:cNvSpPr txBox="1">
            <a:spLocks noGrp="1"/>
          </p:cNvSpPr>
          <p:nvPr>
            <p:ph type="subTitle" idx="5"/>
          </p:nvPr>
        </p:nvSpPr>
        <p:spPr>
          <a:xfrm>
            <a:off x="5871625" y="1900650"/>
            <a:ext cx="2238300" cy="49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917" name="Google Shape;917;p47"/>
          <p:cNvSpPr txBox="1">
            <a:spLocks noGrp="1"/>
          </p:cNvSpPr>
          <p:nvPr>
            <p:ph type="subTitle" idx="6"/>
          </p:nvPr>
        </p:nvSpPr>
        <p:spPr>
          <a:xfrm>
            <a:off x="5871600" y="2201225"/>
            <a:ext cx="2238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the closest planet to the Sun</a:t>
            </a:r>
            <a:endParaRPr/>
          </a:p>
        </p:txBody>
      </p:sp>
      <p:sp>
        <p:nvSpPr>
          <p:cNvPr id="918" name="Google Shape;918;p47"/>
          <p:cNvSpPr txBox="1">
            <a:spLocks noGrp="1"/>
          </p:cNvSpPr>
          <p:nvPr>
            <p:ph type="subTitle" idx="7"/>
          </p:nvPr>
        </p:nvSpPr>
        <p:spPr>
          <a:xfrm>
            <a:off x="3452900" y="3631975"/>
            <a:ext cx="2238300" cy="49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JUPITER</a:t>
            </a:r>
            <a:endParaRPr/>
          </a:p>
        </p:txBody>
      </p:sp>
      <p:sp>
        <p:nvSpPr>
          <p:cNvPr id="919" name="Google Shape;919;p47"/>
          <p:cNvSpPr txBox="1">
            <a:spLocks noGrp="1"/>
          </p:cNvSpPr>
          <p:nvPr>
            <p:ph type="subTitle" idx="8"/>
          </p:nvPr>
        </p:nvSpPr>
        <p:spPr>
          <a:xfrm>
            <a:off x="3452925" y="3932700"/>
            <a:ext cx="2238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 is the biggest planet of them all</a:t>
            </a:r>
            <a:endParaRPr/>
          </a:p>
        </p:txBody>
      </p:sp>
      <p:sp>
        <p:nvSpPr>
          <p:cNvPr id="920" name="Google Shape;920;p47"/>
          <p:cNvSpPr txBox="1">
            <a:spLocks noGrp="1"/>
          </p:cNvSpPr>
          <p:nvPr>
            <p:ph type="subTitle" idx="9"/>
          </p:nvPr>
        </p:nvSpPr>
        <p:spPr>
          <a:xfrm>
            <a:off x="1034250" y="3631975"/>
            <a:ext cx="2238300" cy="49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SATURN</a:t>
            </a:r>
            <a:endParaRPr/>
          </a:p>
        </p:txBody>
      </p:sp>
      <p:sp>
        <p:nvSpPr>
          <p:cNvPr id="921" name="Google Shape;921;p47"/>
          <p:cNvSpPr txBox="1">
            <a:spLocks noGrp="1"/>
          </p:cNvSpPr>
          <p:nvPr>
            <p:ph type="subTitle" idx="13"/>
          </p:nvPr>
        </p:nvSpPr>
        <p:spPr>
          <a:xfrm>
            <a:off x="1034225" y="3932700"/>
            <a:ext cx="2238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composed of hydrogen and helium</a:t>
            </a:r>
            <a:endParaRPr/>
          </a:p>
        </p:txBody>
      </p:sp>
      <p:sp>
        <p:nvSpPr>
          <p:cNvPr id="922" name="Google Shape;922;p47"/>
          <p:cNvSpPr txBox="1">
            <a:spLocks noGrp="1"/>
          </p:cNvSpPr>
          <p:nvPr>
            <p:ph type="subTitle" idx="14"/>
          </p:nvPr>
        </p:nvSpPr>
        <p:spPr>
          <a:xfrm>
            <a:off x="5871625" y="3631975"/>
            <a:ext cx="2238300" cy="49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NEPTUNE</a:t>
            </a:r>
            <a:endParaRPr/>
          </a:p>
        </p:txBody>
      </p:sp>
      <p:sp>
        <p:nvSpPr>
          <p:cNvPr id="923" name="Google Shape;923;p47"/>
          <p:cNvSpPr txBox="1">
            <a:spLocks noGrp="1"/>
          </p:cNvSpPr>
          <p:nvPr>
            <p:ph type="subTitle" idx="15"/>
          </p:nvPr>
        </p:nvSpPr>
        <p:spPr>
          <a:xfrm>
            <a:off x="5871600" y="3932700"/>
            <a:ext cx="2238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the farthest planet from the Sun</a:t>
            </a:r>
            <a:endParaRPr/>
          </a:p>
        </p:txBody>
      </p:sp>
      <p:grpSp>
        <p:nvGrpSpPr>
          <p:cNvPr id="924" name="Google Shape;924;p47"/>
          <p:cNvGrpSpPr/>
          <p:nvPr/>
        </p:nvGrpSpPr>
        <p:grpSpPr>
          <a:xfrm flipH="1">
            <a:off x="96250" y="2705600"/>
            <a:ext cx="940250" cy="903025"/>
            <a:chOff x="4633150" y="3904175"/>
            <a:chExt cx="940250" cy="903025"/>
          </a:xfrm>
        </p:grpSpPr>
        <p:sp>
          <p:nvSpPr>
            <p:cNvPr id="925" name="Google Shape;925;p47"/>
            <p:cNvSpPr/>
            <p:nvPr/>
          </p:nvSpPr>
          <p:spPr>
            <a:xfrm>
              <a:off x="4898865" y="4158669"/>
              <a:ext cx="202806" cy="148812"/>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7"/>
            <p:cNvSpPr/>
            <p:nvPr/>
          </p:nvSpPr>
          <p:spPr>
            <a:xfrm>
              <a:off x="5309645" y="4134788"/>
              <a:ext cx="142748" cy="112812"/>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7"/>
            <p:cNvSpPr/>
            <p:nvPr/>
          </p:nvSpPr>
          <p:spPr>
            <a:xfrm>
              <a:off x="5094364" y="4360232"/>
              <a:ext cx="261616" cy="168594"/>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7"/>
            <p:cNvSpPr/>
            <p:nvPr/>
          </p:nvSpPr>
          <p:spPr>
            <a:xfrm>
              <a:off x="5151036" y="4672112"/>
              <a:ext cx="197994" cy="135089"/>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7"/>
            <p:cNvSpPr/>
            <p:nvPr/>
          </p:nvSpPr>
          <p:spPr>
            <a:xfrm>
              <a:off x="5456314" y="4448806"/>
              <a:ext cx="117086" cy="112812"/>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7"/>
            <p:cNvSpPr/>
            <p:nvPr/>
          </p:nvSpPr>
          <p:spPr>
            <a:xfrm>
              <a:off x="4807977" y="4527756"/>
              <a:ext cx="200667" cy="97485"/>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7"/>
            <p:cNvSpPr/>
            <p:nvPr/>
          </p:nvSpPr>
          <p:spPr>
            <a:xfrm>
              <a:off x="4633150" y="4256153"/>
              <a:ext cx="136511" cy="109604"/>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7"/>
            <p:cNvSpPr/>
            <p:nvPr/>
          </p:nvSpPr>
          <p:spPr>
            <a:xfrm>
              <a:off x="4745068" y="4014491"/>
              <a:ext cx="158074" cy="98554"/>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7"/>
            <p:cNvSpPr/>
            <p:nvPr/>
          </p:nvSpPr>
          <p:spPr>
            <a:xfrm>
              <a:off x="5076187" y="3904175"/>
              <a:ext cx="200667" cy="120119"/>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47"/>
          <p:cNvGrpSpPr/>
          <p:nvPr/>
        </p:nvGrpSpPr>
        <p:grpSpPr>
          <a:xfrm>
            <a:off x="6851653" y="3165085"/>
            <a:ext cx="278140" cy="278487"/>
            <a:chOff x="5066490" y="2441160"/>
            <a:chExt cx="278140" cy="278487"/>
          </a:xfrm>
        </p:grpSpPr>
        <p:sp>
          <p:nvSpPr>
            <p:cNvPr id="935" name="Google Shape;935;p47"/>
            <p:cNvSpPr/>
            <p:nvPr/>
          </p:nvSpPr>
          <p:spPr>
            <a:xfrm>
              <a:off x="5066490" y="2490340"/>
              <a:ext cx="278140" cy="229306"/>
            </a:xfrm>
            <a:custGeom>
              <a:avLst/>
              <a:gdLst/>
              <a:ahLst/>
              <a:cxnLst/>
              <a:rect l="l" t="t" r="r" b="b"/>
              <a:pathLst>
                <a:path w="13641" h="11246" extrusionOk="0">
                  <a:moveTo>
                    <a:pt x="3451" y="6442"/>
                  </a:moveTo>
                  <a:lnTo>
                    <a:pt x="4019" y="7010"/>
                  </a:lnTo>
                  <a:lnTo>
                    <a:pt x="4019" y="8864"/>
                  </a:lnTo>
                  <a:lnTo>
                    <a:pt x="2978" y="8877"/>
                  </a:lnTo>
                  <a:lnTo>
                    <a:pt x="2301" y="8201"/>
                  </a:lnTo>
                  <a:cubicBezTo>
                    <a:pt x="2213" y="8112"/>
                    <a:pt x="2115" y="8076"/>
                    <a:pt x="2021" y="8076"/>
                  </a:cubicBezTo>
                  <a:cubicBezTo>
                    <a:pt x="1714" y="8076"/>
                    <a:pt x="1453" y="8475"/>
                    <a:pt x="1733" y="8756"/>
                  </a:cubicBezTo>
                  <a:lnTo>
                    <a:pt x="1855" y="8877"/>
                  </a:lnTo>
                  <a:lnTo>
                    <a:pt x="799" y="8877"/>
                  </a:lnTo>
                  <a:lnTo>
                    <a:pt x="799" y="6442"/>
                  </a:lnTo>
                  <a:lnTo>
                    <a:pt x="1056" y="6442"/>
                  </a:lnTo>
                  <a:lnTo>
                    <a:pt x="1733" y="7118"/>
                  </a:lnTo>
                  <a:cubicBezTo>
                    <a:pt x="1807" y="7199"/>
                    <a:pt x="1909" y="7240"/>
                    <a:pt x="2012" y="7240"/>
                  </a:cubicBezTo>
                  <a:cubicBezTo>
                    <a:pt x="2115" y="7240"/>
                    <a:pt x="2220" y="7199"/>
                    <a:pt x="2301" y="7118"/>
                  </a:cubicBezTo>
                  <a:cubicBezTo>
                    <a:pt x="2450" y="6969"/>
                    <a:pt x="2450" y="6712"/>
                    <a:pt x="2301" y="6563"/>
                  </a:cubicBezTo>
                  <a:lnTo>
                    <a:pt x="2179" y="6442"/>
                  </a:lnTo>
                  <a:close/>
                  <a:moveTo>
                    <a:pt x="12842" y="6442"/>
                  </a:moveTo>
                  <a:lnTo>
                    <a:pt x="12842" y="8877"/>
                  </a:lnTo>
                  <a:lnTo>
                    <a:pt x="12585" y="8877"/>
                  </a:lnTo>
                  <a:lnTo>
                    <a:pt x="11908" y="8201"/>
                  </a:lnTo>
                  <a:cubicBezTo>
                    <a:pt x="11820" y="8112"/>
                    <a:pt x="11721" y="8076"/>
                    <a:pt x="11627" y="8076"/>
                  </a:cubicBezTo>
                  <a:cubicBezTo>
                    <a:pt x="11316" y="8076"/>
                    <a:pt x="11049" y="8475"/>
                    <a:pt x="11340" y="8756"/>
                  </a:cubicBezTo>
                  <a:lnTo>
                    <a:pt x="11462" y="8877"/>
                  </a:lnTo>
                  <a:lnTo>
                    <a:pt x="10190" y="8877"/>
                  </a:lnTo>
                  <a:lnTo>
                    <a:pt x="9621" y="8309"/>
                  </a:lnTo>
                  <a:lnTo>
                    <a:pt x="9621" y="6455"/>
                  </a:lnTo>
                  <a:lnTo>
                    <a:pt x="10650" y="6455"/>
                  </a:lnTo>
                  <a:lnTo>
                    <a:pt x="11326" y="7132"/>
                  </a:lnTo>
                  <a:cubicBezTo>
                    <a:pt x="11401" y="7206"/>
                    <a:pt x="11502" y="7243"/>
                    <a:pt x="11604" y="7243"/>
                  </a:cubicBezTo>
                  <a:cubicBezTo>
                    <a:pt x="11705" y="7243"/>
                    <a:pt x="11807" y="7206"/>
                    <a:pt x="11881" y="7132"/>
                  </a:cubicBezTo>
                  <a:cubicBezTo>
                    <a:pt x="12043" y="6969"/>
                    <a:pt x="12043" y="6712"/>
                    <a:pt x="11881" y="6563"/>
                  </a:cubicBezTo>
                  <a:lnTo>
                    <a:pt x="11773" y="6442"/>
                  </a:lnTo>
                  <a:close/>
                  <a:moveTo>
                    <a:pt x="7822" y="1"/>
                  </a:moveTo>
                  <a:cubicBezTo>
                    <a:pt x="7064" y="42"/>
                    <a:pt x="7064" y="1165"/>
                    <a:pt x="7822" y="1205"/>
                  </a:cubicBezTo>
                  <a:lnTo>
                    <a:pt x="9215" y="1205"/>
                  </a:lnTo>
                  <a:cubicBezTo>
                    <a:pt x="9445" y="1219"/>
                    <a:pt x="9608" y="1381"/>
                    <a:pt x="9621" y="1611"/>
                  </a:cubicBezTo>
                  <a:cubicBezTo>
                    <a:pt x="9621" y="1828"/>
                    <a:pt x="9445" y="2004"/>
                    <a:pt x="9215" y="2004"/>
                  </a:cubicBezTo>
                  <a:lnTo>
                    <a:pt x="9202" y="2004"/>
                  </a:lnTo>
                  <a:cubicBezTo>
                    <a:pt x="8552" y="2017"/>
                    <a:pt x="8025" y="2545"/>
                    <a:pt x="8025" y="3208"/>
                  </a:cubicBezTo>
                  <a:lnTo>
                    <a:pt x="8025" y="4439"/>
                  </a:lnTo>
                  <a:cubicBezTo>
                    <a:pt x="8038" y="4723"/>
                    <a:pt x="7829" y="4865"/>
                    <a:pt x="7620" y="4865"/>
                  </a:cubicBezTo>
                  <a:cubicBezTo>
                    <a:pt x="7412" y="4865"/>
                    <a:pt x="7206" y="4723"/>
                    <a:pt x="7226" y="4439"/>
                  </a:cubicBezTo>
                  <a:lnTo>
                    <a:pt x="7226" y="3208"/>
                  </a:lnTo>
                  <a:cubicBezTo>
                    <a:pt x="7226" y="2761"/>
                    <a:pt x="7375" y="2328"/>
                    <a:pt x="7646" y="1976"/>
                  </a:cubicBezTo>
                  <a:cubicBezTo>
                    <a:pt x="7335" y="1949"/>
                    <a:pt x="7050" y="1814"/>
                    <a:pt x="6834" y="1584"/>
                  </a:cubicBezTo>
                  <a:cubicBezTo>
                    <a:pt x="6672" y="1571"/>
                    <a:pt x="6496" y="1516"/>
                    <a:pt x="6347" y="1435"/>
                  </a:cubicBezTo>
                  <a:cubicBezTo>
                    <a:pt x="6212" y="1841"/>
                    <a:pt x="5900" y="2166"/>
                    <a:pt x="5494" y="2315"/>
                  </a:cubicBezTo>
                  <a:cubicBezTo>
                    <a:pt x="5440" y="2342"/>
                    <a:pt x="5386" y="2355"/>
                    <a:pt x="5318" y="2369"/>
                  </a:cubicBezTo>
                  <a:lnTo>
                    <a:pt x="5305" y="2369"/>
                  </a:lnTo>
                  <a:cubicBezTo>
                    <a:pt x="5264" y="2382"/>
                    <a:pt x="5224" y="2396"/>
                    <a:pt x="5183" y="2396"/>
                  </a:cubicBezTo>
                  <a:lnTo>
                    <a:pt x="5034" y="2396"/>
                  </a:lnTo>
                  <a:cubicBezTo>
                    <a:pt x="4655" y="2396"/>
                    <a:pt x="4290" y="2247"/>
                    <a:pt x="4019" y="1976"/>
                  </a:cubicBezTo>
                  <a:cubicBezTo>
                    <a:pt x="3762" y="2247"/>
                    <a:pt x="3397" y="2396"/>
                    <a:pt x="3018" y="2396"/>
                  </a:cubicBezTo>
                  <a:cubicBezTo>
                    <a:pt x="2937" y="2396"/>
                    <a:pt x="2842" y="2382"/>
                    <a:pt x="2748" y="2369"/>
                  </a:cubicBezTo>
                  <a:cubicBezTo>
                    <a:pt x="2693" y="2355"/>
                    <a:pt x="2626" y="2328"/>
                    <a:pt x="2558" y="2315"/>
                  </a:cubicBezTo>
                  <a:cubicBezTo>
                    <a:pt x="2518" y="2288"/>
                    <a:pt x="2463" y="2274"/>
                    <a:pt x="2423" y="2261"/>
                  </a:cubicBezTo>
                  <a:lnTo>
                    <a:pt x="2423" y="2531"/>
                  </a:lnTo>
                  <a:cubicBezTo>
                    <a:pt x="2423" y="3627"/>
                    <a:pt x="2748" y="4710"/>
                    <a:pt x="3356" y="5630"/>
                  </a:cubicBezTo>
                  <a:lnTo>
                    <a:pt x="2193" y="5630"/>
                  </a:lnTo>
                  <a:lnTo>
                    <a:pt x="2301" y="5508"/>
                  </a:lnTo>
                  <a:cubicBezTo>
                    <a:pt x="2592" y="5217"/>
                    <a:pt x="2325" y="4815"/>
                    <a:pt x="2013" y="4815"/>
                  </a:cubicBezTo>
                  <a:cubicBezTo>
                    <a:pt x="1919" y="4815"/>
                    <a:pt x="1821" y="4852"/>
                    <a:pt x="1733" y="4940"/>
                  </a:cubicBezTo>
                  <a:lnTo>
                    <a:pt x="1056" y="5616"/>
                  </a:lnTo>
                  <a:lnTo>
                    <a:pt x="799" y="5616"/>
                  </a:lnTo>
                  <a:lnTo>
                    <a:pt x="799" y="4412"/>
                  </a:lnTo>
                  <a:cubicBezTo>
                    <a:pt x="786" y="4162"/>
                    <a:pt x="593" y="4037"/>
                    <a:pt x="400" y="4037"/>
                  </a:cubicBezTo>
                  <a:cubicBezTo>
                    <a:pt x="207" y="4037"/>
                    <a:pt x="14" y="4162"/>
                    <a:pt x="1" y="4412"/>
                  </a:cubicBezTo>
                  <a:lnTo>
                    <a:pt x="1" y="10839"/>
                  </a:lnTo>
                  <a:cubicBezTo>
                    <a:pt x="14" y="11090"/>
                    <a:pt x="207" y="11215"/>
                    <a:pt x="400" y="11215"/>
                  </a:cubicBezTo>
                  <a:cubicBezTo>
                    <a:pt x="593" y="11215"/>
                    <a:pt x="786" y="11090"/>
                    <a:pt x="799" y="10839"/>
                  </a:cubicBezTo>
                  <a:lnTo>
                    <a:pt x="799" y="9649"/>
                  </a:lnTo>
                  <a:lnTo>
                    <a:pt x="1855" y="9649"/>
                  </a:lnTo>
                  <a:lnTo>
                    <a:pt x="1733" y="9757"/>
                  </a:lnTo>
                  <a:cubicBezTo>
                    <a:pt x="1442" y="10048"/>
                    <a:pt x="1709" y="10450"/>
                    <a:pt x="2020" y="10450"/>
                  </a:cubicBezTo>
                  <a:cubicBezTo>
                    <a:pt x="2115" y="10450"/>
                    <a:pt x="2213" y="10413"/>
                    <a:pt x="2301" y="10325"/>
                  </a:cubicBezTo>
                  <a:lnTo>
                    <a:pt x="2978" y="9649"/>
                  </a:lnTo>
                  <a:lnTo>
                    <a:pt x="4006" y="9649"/>
                  </a:lnTo>
                  <a:lnTo>
                    <a:pt x="4006" y="10853"/>
                  </a:lnTo>
                  <a:cubicBezTo>
                    <a:pt x="4006" y="11062"/>
                    <a:pt x="4170" y="11246"/>
                    <a:pt x="4389" y="11246"/>
                  </a:cubicBezTo>
                  <a:cubicBezTo>
                    <a:pt x="4396" y="11246"/>
                    <a:pt x="4404" y="11246"/>
                    <a:pt x="4412" y="11245"/>
                  </a:cubicBezTo>
                  <a:lnTo>
                    <a:pt x="9202" y="11245"/>
                  </a:lnTo>
                  <a:cubicBezTo>
                    <a:pt x="9210" y="11246"/>
                    <a:pt x="9217" y="11246"/>
                    <a:pt x="9225" y="11246"/>
                  </a:cubicBezTo>
                  <a:cubicBezTo>
                    <a:pt x="9444" y="11246"/>
                    <a:pt x="9608" y="11062"/>
                    <a:pt x="9608" y="10853"/>
                  </a:cubicBezTo>
                  <a:lnTo>
                    <a:pt x="9608" y="10217"/>
                  </a:lnTo>
                  <a:lnTo>
                    <a:pt x="10176" y="9649"/>
                  </a:lnTo>
                  <a:lnTo>
                    <a:pt x="11435" y="9649"/>
                  </a:lnTo>
                  <a:lnTo>
                    <a:pt x="11326" y="9770"/>
                  </a:lnTo>
                  <a:cubicBezTo>
                    <a:pt x="11035" y="10062"/>
                    <a:pt x="11304" y="10458"/>
                    <a:pt x="11617" y="10458"/>
                  </a:cubicBezTo>
                  <a:cubicBezTo>
                    <a:pt x="11710" y="10458"/>
                    <a:pt x="11807" y="10423"/>
                    <a:pt x="11895" y="10339"/>
                  </a:cubicBezTo>
                  <a:lnTo>
                    <a:pt x="12571" y="9662"/>
                  </a:lnTo>
                  <a:lnTo>
                    <a:pt x="12842" y="9662"/>
                  </a:lnTo>
                  <a:lnTo>
                    <a:pt x="12842" y="10853"/>
                  </a:lnTo>
                  <a:cubicBezTo>
                    <a:pt x="12855" y="11103"/>
                    <a:pt x="13048" y="11228"/>
                    <a:pt x="13241" y="11228"/>
                  </a:cubicBezTo>
                  <a:cubicBezTo>
                    <a:pt x="13434" y="11228"/>
                    <a:pt x="13627" y="11103"/>
                    <a:pt x="13640" y="10853"/>
                  </a:cubicBezTo>
                  <a:lnTo>
                    <a:pt x="13640" y="4426"/>
                  </a:lnTo>
                  <a:cubicBezTo>
                    <a:pt x="13640" y="4209"/>
                    <a:pt x="13464" y="4033"/>
                    <a:pt x="13248" y="4033"/>
                  </a:cubicBezTo>
                  <a:lnTo>
                    <a:pt x="13234" y="4047"/>
                  </a:lnTo>
                  <a:cubicBezTo>
                    <a:pt x="13018" y="4047"/>
                    <a:pt x="12842" y="4223"/>
                    <a:pt x="12842" y="4453"/>
                  </a:cubicBezTo>
                  <a:lnTo>
                    <a:pt x="12842" y="5643"/>
                  </a:lnTo>
                  <a:lnTo>
                    <a:pt x="11786" y="5643"/>
                  </a:lnTo>
                  <a:lnTo>
                    <a:pt x="11895" y="5535"/>
                  </a:lnTo>
                  <a:cubicBezTo>
                    <a:pt x="12185" y="5244"/>
                    <a:pt x="11918" y="4842"/>
                    <a:pt x="11607" y="4842"/>
                  </a:cubicBezTo>
                  <a:cubicBezTo>
                    <a:pt x="11513" y="4842"/>
                    <a:pt x="11414" y="4879"/>
                    <a:pt x="11326" y="4967"/>
                  </a:cubicBezTo>
                  <a:lnTo>
                    <a:pt x="10650" y="5643"/>
                  </a:lnTo>
                  <a:lnTo>
                    <a:pt x="10284" y="5643"/>
                  </a:lnTo>
                  <a:cubicBezTo>
                    <a:pt x="10893" y="4723"/>
                    <a:pt x="11218" y="3654"/>
                    <a:pt x="11218" y="2545"/>
                  </a:cubicBezTo>
                  <a:lnTo>
                    <a:pt x="11218" y="1435"/>
                  </a:lnTo>
                  <a:cubicBezTo>
                    <a:pt x="11205" y="1056"/>
                    <a:pt x="11056" y="691"/>
                    <a:pt x="10799" y="420"/>
                  </a:cubicBezTo>
                  <a:cubicBezTo>
                    <a:pt x="10731" y="366"/>
                    <a:pt x="10663" y="312"/>
                    <a:pt x="10596" y="272"/>
                  </a:cubicBezTo>
                  <a:cubicBezTo>
                    <a:pt x="10339" y="96"/>
                    <a:pt x="10027" y="1"/>
                    <a:pt x="97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7"/>
            <p:cNvSpPr/>
            <p:nvPr/>
          </p:nvSpPr>
          <p:spPr>
            <a:xfrm>
              <a:off x="5115182" y="2473722"/>
              <a:ext cx="25406" cy="49752"/>
            </a:xfrm>
            <a:custGeom>
              <a:avLst/>
              <a:gdLst/>
              <a:ahLst/>
              <a:cxnLst/>
              <a:rect l="l" t="t" r="r" b="b"/>
              <a:pathLst>
                <a:path w="1246" h="2440" extrusionOk="0">
                  <a:moveTo>
                    <a:pt x="623" y="1"/>
                  </a:moveTo>
                  <a:cubicBezTo>
                    <a:pt x="312" y="1"/>
                    <a:pt x="1" y="214"/>
                    <a:pt x="21" y="640"/>
                  </a:cubicBezTo>
                  <a:lnTo>
                    <a:pt x="21" y="1831"/>
                  </a:lnTo>
                  <a:cubicBezTo>
                    <a:pt x="21" y="2169"/>
                    <a:pt x="292" y="2440"/>
                    <a:pt x="630" y="2440"/>
                  </a:cubicBezTo>
                  <a:cubicBezTo>
                    <a:pt x="955" y="2440"/>
                    <a:pt x="1226" y="2169"/>
                    <a:pt x="1226" y="1831"/>
                  </a:cubicBezTo>
                  <a:lnTo>
                    <a:pt x="1226" y="640"/>
                  </a:lnTo>
                  <a:cubicBezTo>
                    <a:pt x="1246" y="214"/>
                    <a:pt x="935" y="1"/>
                    <a:pt x="6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7"/>
            <p:cNvSpPr/>
            <p:nvPr/>
          </p:nvSpPr>
          <p:spPr>
            <a:xfrm>
              <a:off x="5156431" y="2458063"/>
              <a:ext cx="24590" cy="65411"/>
            </a:xfrm>
            <a:custGeom>
              <a:avLst/>
              <a:gdLst/>
              <a:ahLst/>
              <a:cxnLst/>
              <a:rect l="l" t="t" r="r" b="b"/>
              <a:pathLst>
                <a:path w="1206" h="3208" extrusionOk="0">
                  <a:moveTo>
                    <a:pt x="603" y="1"/>
                  </a:moveTo>
                  <a:cubicBezTo>
                    <a:pt x="302" y="1"/>
                    <a:pt x="1" y="204"/>
                    <a:pt x="1" y="610"/>
                  </a:cubicBezTo>
                  <a:lnTo>
                    <a:pt x="1" y="2599"/>
                  </a:lnTo>
                  <a:cubicBezTo>
                    <a:pt x="1" y="2937"/>
                    <a:pt x="272" y="3208"/>
                    <a:pt x="610" y="3208"/>
                  </a:cubicBezTo>
                  <a:cubicBezTo>
                    <a:pt x="935" y="3208"/>
                    <a:pt x="1205" y="2937"/>
                    <a:pt x="1205" y="2599"/>
                  </a:cubicBezTo>
                  <a:lnTo>
                    <a:pt x="1205" y="610"/>
                  </a:lnTo>
                  <a:cubicBezTo>
                    <a:pt x="1205" y="204"/>
                    <a:pt x="904" y="1"/>
                    <a:pt x="6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7"/>
            <p:cNvSpPr/>
            <p:nvPr/>
          </p:nvSpPr>
          <p:spPr>
            <a:xfrm>
              <a:off x="5238113" y="2441731"/>
              <a:ext cx="24570" cy="32644"/>
            </a:xfrm>
            <a:custGeom>
              <a:avLst/>
              <a:gdLst/>
              <a:ahLst/>
              <a:cxnLst/>
              <a:rect l="l" t="t" r="r" b="b"/>
              <a:pathLst>
                <a:path w="1205" h="1601" extrusionOk="0">
                  <a:moveTo>
                    <a:pt x="597" y="0"/>
                  </a:moveTo>
                  <a:cubicBezTo>
                    <a:pt x="298" y="0"/>
                    <a:pt x="0" y="200"/>
                    <a:pt x="0" y="599"/>
                  </a:cubicBezTo>
                  <a:lnTo>
                    <a:pt x="0" y="1600"/>
                  </a:lnTo>
                  <a:lnTo>
                    <a:pt x="1204" y="1600"/>
                  </a:lnTo>
                  <a:lnTo>
                    <a:pt x="1204" y="599"/>
                  </a:lnTo>
                  <a:cubicBezTo>
                    <a:pt x="1198" y="200"/>
                    <a:pt x="897" y="0"/>
                    <a:pt x="5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7"/>
            <p:cNvSpPr/>
            <p:nvPr/>
          </p:nvSpPr>
          <p:spPr>
            <a:xfrm>
              <a:off x="5196864" y="2441160"/>
              <a:ext cx="25406" cy="56664"/>
            </a:xfrm>
            <a:custGeom>
              <a:avLst/>
              <a:gdLst/>
              <a:ahLst/>
              <a:cxnLst/>
              <a:rect l="l" t="t" r="r" b="b"/>
              <a:pathLst>
                <a:path w="1246" h="2779" extrusionOk="0">
                  <a:moveTo>
                    <a:pt x="623" y="1"/>
                  </a:moveTo>
                  <a:cubicBezTo>
                    <a:pt x="311" y="1"/>
                    <a:pt x="0" y="214"/>
                    <a:pt x="21" y="640"/>
                  </a:cubicBezTo>
                  <a:lnTo>
                    <a:pt x="21" y="2643"/>
                  </a:lnTo>
                  <a:cubicBezTo>
                    <a:pt x="21" y="2684"/>
                    <a:pt x="34" y="2738"/>
                    <a:pt x="48" y="2778"/>
                  </a:cubicBezTo>
                  <a:cubicBezTo>
                    <a:pt x="156" y="2196"/>
                    <a:pt x="629" y="1736"/>
                    <a:pt x="1225" y="1655"/>
                  </a:cubicBezTo>
                  <a:lnTo>
                    <a:pt x="1225" y="640"/>
                  </a:lnTo>
                  <a:cubicBezTo>
                    <a:pt x="1245" y="214"/>
                    <a:pt x="934" y="1"/>
                    <a:pt x="6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47"/>
          <p:cNvGrpSpPr/>
          <p:nvPr/>
        </p:nvGrpSpPr>
        <p:grpSpPr>
          <a:xfrm>
            <a:off x="2013473" y="1469360"/>
            <a:ext cx="279792" cy="259728"/>
            <a:chOff x="3068698" y="3038485"/>
            <a:chExt cx="279792" cy="259728"/>
          </a:xfrm>
        </p:grpSpPr>
        <p:sp>
          <p:nvSpPr>
            <p:cNvPr id="941" name="Google Shape;941;p47"/>
            <p:cNvSpPr/>
            <p:nvPr/>
          </p:nvSpPr>
          <p:spPr>
            <a:xfrm>
              <a:off x="3089129" y="3208231"/>
              <a:ext cx="24855" cy="23693"/>
            </a:xfrm>
            <a:custGeom>
              <a:avLst/>
              <a:gdLst/>
              <a:ahLst/>
              <a:cxnLst/>
              <a:rect l="l" t="t" r="r" b="b"/>
              <a:pathLst>
                <a:path w="1219" h="1162" extrusionOk="0">
                  <a:moveTo>
                    <a:pt x="379" y="1"/>
                  </a:moveTo>
                  <a:lnTo>
                    <a:pt x="230" y="136"/>
                  </a:lnTo>
                  <a:cubicBezTo>
                    <a:pt x="0" y="380"/>
                    <a:pt x="0" y="745"/>
                    <a:pt x="230" y="989"/>
                  </a:cubicBezTo>
                  <a:cubicBezTo>
                    <a:pt x="352" y="1104"/>
                    <a:pt x="504" y="1161"/>
                    <a:pt x="657" y="1161"/>
                  </a:cubicBezTo>
                  <a:cubicBezTo>
                    <a:pt x="809" y="1161"/>
                    <a:pt x="961" y="1104"/>
                    <a:pt x="1083" y="989"/>
                  </a:cubicBezTo>
                  <a:lnTo>
                    <a:pt x="1218" y="840"/>
                  </a:lnTo>
                  <a:lnTo>
                    <a:pt x="3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7"/>
            <p:cNvSpPr/>
            <p:nvPr/>
          </p:nvSpPr>
          <p:spPr>
            <a:xfrm>
              <a:off x="3146792" y="3265894"/>
              <a:ext cx="24855" cy="23693"/>
            </a:xfrm>
            <a:custGeom>
              <a:avLst/>
              <a:gdLst/>
              <a:ahLst/>
              <a:cxnLst/>
              <a:rect l="l" t="t" r="r" b="b"/>
              <a:pathLst>
                <a:path w="1219" h="1162" extrusionOk="0">
                  <a:moveTo>
                    <a:pt x="379" y="1"/>
                  </a:moveTo>
                  <a:lnTo>
                    <a:pt x="244" y="136"/>
                  </a:lnTo>
                  <a:cubicBezTo>
                    <a:pt x="0" y="380"/>
                    <a:pt x="0" y="745"/>
                    <a:pt x="244" y="989"/>
                  </a:cubicBezTo>
                  <a:lnTo>
                    <a:pt x="230" y="989"/>
                  </a:lnTo>
                  <a:cubicBezTo>
                    <a:pt x="352" y="1104"/>
                    <a:pt x="508" y="1161"/>
                    <a:pt x="662" y="1161"/>
                  </a:cubicBezTo>
                  <a:cubicBezTo>
                    <a:pt x="816" y="1161"/>
                    <a:pt x="968" y="1104"/>
                    <a:pt x="1083" y="989"/>
                  </a:cubicBezTo>
                  <a:lnTo>
                    <a:pt x="1218" y="840"/>
                  </a:lnTo>
                  <a:lnTo>
                    <a:pt x="3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7"/>
            <p:cNvSpPr/>
            <p:nvPr/>
          </p:nvSpPr>
          <p:spPr>
            <a:xfrm>
              <a:off x="3106501" y="3236920"/>
              <a:ext cx="36437" cy="35275"/>
            </a:xfrm>
            <a:custGeom>
              <a:avLst/>
              <a:gdLst/>
              <a:ahLst/>
              <a:cxnLst/>
              <a:rect l="l" t="t" r="r" b="b"/>
              <a:pathLst>
                <a:path w="1787" h="1730" extrusionOk="0">
                  <a:moveTo>
                    <a:pt x="934" y="1"/>
                  </a:moveTo>
                  <a:lnTo>
                    <a:pt x="231" y="718"/>
                  </a:lnTo>
                  <a:cubicBezTo>
                    <a:pt x="1" y="948"/>
                    <a:pt x="1" y="1327"/>
                    <a:pt x="231" y="1557"/>
                  </a:cubicBezTo>
                  <a:cubicBezTo>
                    <a:pt x="346" y="1672"/>
                    <a:pt x="498" y="1730"/>
                    <a:pt x="652" y="1730"/>
                  </a:cubicBezTo>
                  <a:cubicBezTo>
                    <a:pt x="806" y="1730"/>
                    <a:pt x="961" y="1672"/>
                    <a:pt x="1083" y="1557"/>
                  </a:cubicBezTo>
                  <a:lnTo>
                    <a:pt x="1787" y="853"/>
                  </a:lnTo>
                  <a:lnTo>
                    <a:pt x="9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7"/>
            <p:cNvSpPr/>
            <p:nvPr/>
          </p:nvSpPr>
          <p:spPr>
            <a:xfrm>
              <a:off x="3068698" y="3038485"/>
              <a:ext cx="262582" cy="259728"/>
            </a:xfrm>
            <a:custGeom>
              <a:avLst/>
              <a:gdLst/>
              <a:ahLst/>
              <a:cxnLst/>
              <a:rect l="l" t="t" r="r" b="b"/>
              <a:pathLst>
                <a:path w="12878" h="12738" extrusionOk="0">
                  <a:moveTo>
                    <a:pt x="3857" y="1"/>
                  </a:moveTo>
                  <a:cubicBezTo>
                    <a:pt x="3756" y="1"/>
                    <a:pt x="3654" y="38"/>
                    <a:pt x="3573" y="112"/>
                  </a:cubicBezTo>
                  <a:lnTo>
                    <a:pt x="150" y="3509"/>
                  </a:lnTo>
                  <a:cubicBezTo>
                    <a:pt x="1" y="3658"/>
                    <a:pt x="1" y="3915"/>
                    <a:pt x="150" y="4077"/>
                  </a:cubicBezTo>
                  <a:lnTo>
                    <a:pt x="1165" y="5065"/>
                  </a:lnTo>
                  <a:cubicBezTo>
                    <a:pt x="1029" y="6377"/>
                    <a:pt x="1503" y="7676"/>
                    <a:pt x="2437" y="8596"/>
                  </a:cubicBezTo>
                  <a:lnTo>
                    <a:pt x="6428" y="12588"/>
                  </a:lnTo>
                  <a:cubicBezTo>
                    <a:pt x="6554" y="12693"/>
                    <a:pt x="6688" y="12737"/>
                    <a:pt x="6815" y="12737"/>
                  </a:cubicBezTo>
                  <a:cubicBezTo>
                    <a:pt x="7266" y="12737"/>
                    <a:pt x="7639" y="12181"/>
                    <a:pt x="7281" y="11749"/>
                  </a:cubicBezTo>
                  <a:lnTo>
                    <a:pt x="4994" y="9449"/>
                  </a:lnTo>
                  <a:cubicBezTo>
                    <a:pt x="4742" y="9166"/>
                    <a:pt x="4994" y="8786"/>
                    <a:pt x="5296" y="8786"/>
                  </a:cubicBezTo>
                  <a:cubicBezTo>
                    <a:pt x="5385" y="8786"/>
                    <a:pt x="5477" y="8818"/>
                    <a:pt x="5562" y="8894"/>
                  </a:cubicBezTo>
                  <a:lnTo>
                    <a:pt x="8823" y="12142"/>
                  </a:lnTo>
                  <a:cubicBezTo>
                    <a:pt x="8946" y="12246"/>
                    <a:pt x="9078" y="12291"/>
                    <a:pt x="9205" y="12291"/>
                  </a:cubicBezTo>
                  <a:cubicBezTo>
                    <a:pt x="9653" y="12291"/>
                    <a:pt x="10031" y="11735"/>
                    <a:pt x="9662" y="11303"/>
                  </a:cubicBezTo>
                  <a:lnTo>
                    <a:pt x="6415" y="8042"/>
                  </a:lnTo>
                  <a:cubicBezTo>
                    <a:pt x="6252" y="7879"/>
                    <a:pt x="6252" y="7622"/>
                    <a:pt x="6415" y="7473"/>
                  </a:cubicBezTo>
                  <a:cubicBezTo>
                    <a:pt x="6489" y="7392"/>
                    <a:pt x="6591" y="7352"/>
                    <a:pt x="6694" y="7352"/>
                  </a:cubicBezTo>
                  <a:cubicBezTo>
                    <a:pt x="6797" y="7352"/>
                    <a:pt x="6902" y="7392"/>
                    <a:pt x="6983" y="7473"/>
                  </a:cubicBezTo>
                  <a:lnTo>
                    <a:pt x="10799" y="11289"/>
                  </a:lnTo>
                  <a:cubicBezTo>
                    <a:pt x="10921" y="11394"/>
                    <a:pt x="11054" y="11438"/>
                    <a:pt x="11180" y="11438"/>
                  </a:cubicBezTo>
                  <a:cubicBezTo>
                    <a:pt x="11628" y="11438"/>
                    <a:pt x="12007" y="10882"/>
                    <a:pt x="11638" y="10450"/>
                  </a:cubicBezTo>
                  <a:lnTo>
                    <a:pt x="7822" y="6621"/>
                  </a:lnTo>
                  <a:cubicBezTo>
                    <a:pt x="7660" y="6472"/>
                    <a:pt x="7660" y="6215"/>
                    <a:pt x="7822" y="6066"/>
                  </a:cubicBezTo>
                  <a:cubicBezTo>
                    <a:pt x="7903" y="5985"/>
                    <a:pt x="8005" y="5944"/>
                    <a:pt x="8106" y="5944"/>
                  </a:cubicBezTo>
                  <a:cubicBezTo>
                    <a:pt x="8208" y="5944"/>
                    <a:pt x="8309" y="5985"/>
                    <a:pt x="8390" y="6066"/>
                  </a:cubicBezTo>
                  <a:lnTo>
                    <a:pt x="11638" y="9314"/>
                  </a:lnTo>
                  <a:cubicBezTo>
                    <a:pt x="11766" y="9430"/>
                    <a:pt x="11905" y="9479"/>
                    <a:pt x="12039" y="9479"/>
                  </a:cubicBezTo>
                  <a:cubicBezTo>
                    <a:pt x="12495" y="9479"/>
                    <a:pt x="12878" y="8901"/>
                    <a:pt x="12490" y="8461"/>
                  </a:cubicBezTo>
                  <a:lnTo>
                    <a:pt x="8499" y="4483"/>
                  </a:lnTo>
                  <a:cubicBezTo>
                    <a:pt x="8054" y="4760"/>
                    <a:pt x="7542" y="4901"/>
                    <a:pt x="7027" y="4901"/>
                  </a:cubicBezTo>
                  <a:cubicBezTo>
                    <a:pt x="6711" y="4901"/>
                    <a:pt x="6393" y="4848"/>
                    <a:pt x="6090" y="4740"/>
                  </a:cubicBezTo>
                  <a:lnTo>
                    <a:pt x="6090" y="4740"/>
                  </a:lnTo>
                  <a:lnTo>
                    <a:pt x="4493" y="6337"/>
                  </a:lnTo>
                  <a:cubicBezTo>
                    <a:pt x="4244" y="6553"/>
                    <a:pt x="3973" y="6646"/>
                    <a:pt x="3714" y="6646"/>
                  </a:cubicBezTo>
                  <a:cubicBezTo>
                    <a:pt x="2809" y="6646"/>
                    <a:pt x="2044" y="5519"/>
                    <a:pt x="2802" y="4645"/>
                  </a:cubicBezTo>
                  <a:lnTo>
                    <a:pt x="6266" y="1168"/>
                  </a:lnTo>
                  <a:cubicBezTo>
                    <a:pt x="5985" y="1118"/>
                    <a:pt x="5704" y="1090"/>
                    <a:pt x="5423" y="1090"/>
                  </a:cubicBezTo>
                  <a:cubicBezTo>
                    <a:pt x="5325" y="1090"/>
                    <a:pt x="5227" y="1093"/>
                    <a:pt x="5129" y="1100"/>
                  </a:cubicBezTo>
                  <a:lnTo>
                    <a:pt x="4142" y="112"/>
                  </a:lnTo>
                  <a:cubicBezTo>
                    <a:pt x="4060" y="38"/>
                    <a:pt x="3959" y="1"/>
                    <a:pt x="38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7"/>
            <p:cNvSpPr/>
            <p:nvPr/>
          </p:nvSpPr>
          <p:spPr>
            <a:xfrm>
              <a:off x="3131031" y="3038485"/>
              <a:ext cx="217459" cy="144382"/>
            </a:xfrm>
            <a:custGeom>
              <a:avLst/>
              <a:gdLst/>
              <a:ahLst/>
              <a:cxnLst/>
              <a:rect l="l" t="t" r="r" b="b"/>
              <a:pathLst>
                <a:path w="10665" h="7081" extrusionOk="0">
                  <a:moveTo>
                    <a:pt x="6813" y="1"/>
                  </a:moveTo>
                  <a:cubicBezTo>
                    <a:pt x="6710" y="1"/>
                    <a:pt x="6605" y="38"/>
                    <a:pt x="6524" y="112"/>
                  </a:cubicBezTo>
                  <a:lnTo>
                    <a:pt x="5536" y="1114"/>
                  </a:lnTo>
                  <a:cubicBezTo>
                    <a:pt x="5461" y="1106"/>
                    <a:pt x="5387" y="1102"/>
                    <a:pt x="5312" y="1102"/>
                  </a:cubicBezTo>
                  <a:cubicBezTo>
                    <a:pt x="4740" y="1102"/>
                    <a:pt x="4183" y="1329"/>
                    <a:pt x="3764" y="1736"/>
                  </a:cubicBezTo>
                  <a:lnTo>
                    <a:pt x="300" y="5200"/>
                  </a:lnTo>
                  <a:cubicBezTo>
                    <a:pt x="0" y="5489"/>
                    <a:pt x="268" y="5904"/>
                    <a:pt x="580" y="5904"/>
                  </a:cubicBezTo>
                  <a:cubicBezTo>
                    <a:pt x="677" y="5904"/>
                    <a:pt x="778" y="5865"/>
                    <a:pt x="868" y="5768"/>
                  </a:cubicBezTo>
                  <a:lnTo>
                    <a:pt x="2668" y="3982"/>
                  </a:lnTo>
                  <a:cubicBezTo>
                    <a:pt x="2746" y="3904"/>
                    <a:pt x="2847" y="3859"/>
                    <a:pt x="2953" y="3859"/>
                  </a:cubicBezTo>
                  <a:cubicBezTo>
                    <a:pt x="3011" y="3859"/>
                    <a:pt x="3070" y="3872"/>
                    <a:pt x="3128" y="3901"/>
                  </a:cubicBezTo>
                  <a:cubicBezTo>
                    <a:pt x="3399" y="4032"/>
                    <a:pt x="3689" y="4095"/>
                    <a:pt x="3977" y="4095"/>
                  </a:cubicBezTo>
                  <a:cubicBezTo>
                    <a:pt x="4496" y="4095"/>
                    <a:pt x="5010" y="3891"/>
                    <a:pt x="5401" y="3509"/>
                  </a:cubicBezTo>
                  <a:cubicBezTo>
                    <a:pt x="5482" y="3424"/>
                    <a:pt x="5580" y="3387"/>
                    <a:pt x="5675" y="3387"/>
                  </a:cubicBezTo>
                  <a:cubicBezTo>
                    <a:pt x="5929" y="3387"/>
                    <a:pt x="6168" y="3647"/>
                    <a:pt x="6050" y="3942"/>
                  </a:cubicBezTo>
                  <a:lnTo>
                    <a:pt x="9190" y="7081"/>
                  </a:lnTo>
                  <a:cubicBezTo>
                    <a:pt x="9447" y="6445"/>
                    <a:pt x="9555" y="5755"/>
                    <a:pt x="9501" y="5078"/>
                  </a:cubicBezTo>
                  <a:lnTo>
                    <a:pt x="10516" y="4077"/>
                  </a:lnTo>
                  <a:cubicBezTo>
                    <a:pt x="10665" y="3928"/>
                    <a:pt x="10665" y="3671"/>
                    <a:pt x="10516" y="3509"/>
                  </a:cubicBezTo>
                  <a:lnTo>
                    <a:pt x="7092" y="112"/>
                  </a:lnTo>
                  <a:cubicBezTo>
                    <a:pt x="7018" y="38"/>
                    <a:pt x="6916" y="1"/>
                    <a:pt x="68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6" name="Google Shape;946;p47"/>
          <p:cNvGrpSpPr/>
          <p:nvPr/>
        </p:nvGrpSpPr>
        <p:grpSpPr>
          <a:xfrm>
            <a:off x="6850921" y="1453303"/>
            <a:ext cx="278405" cy="278405"/>
            <a:chOff x="3773071" y="3028065"/>
            <a:chExt cx="278405" cy="278405"/>
          </a:xfrm>
        </p:grpSpPr>
        <p:sp>
          <p:nvSpPr>
            <p:cNvPr id="947" name="Google Shape;947;p47"/>
            <p:cNvSpPr/>
            <p:nvPr/>
          </p:nvSpPr>
          <p:spPr>
            <a:xfrm>
              <a:off x="3885379" y="3240244"/>
              <a:ext cx="53544" cy="66227"/>
            </a:xfrm>
            <a:custGeom>
              <a:avLst/>
              <a:gdLst/>
              <a:ahLst/>
              <a:cxnLst/>
              <a:rect l="l" t="t" r="r" b="b"/>
              <a:pathLst>
                <a:path w="2626" h="3248" extrusionOk="0">
                  <a:moveTo>
                    <a:pt x="785" y="0"/>
                  </a:moveTo>
                  <a:lnTo>
                    <a:pt x="0" y="3248"/>
                  </a:lnTo>
                  <a:lnTo>
                    <a:pt x="2625" y="3248"/>
                  </a:lnTo>
                  <a:lnTo>
                    <a:pt x="1840" y="0"/>
                  </a:lnTo>
                  <a:cubicBezTo>
                    <a:pt x="1651" y="27"/>
                    <a:pt x="1475" y="41"/>
                    <a:pt x="1286" y="41"/>
                  </a:cubicBezTo>
                  <a:cubicBezTo>
                    <a:pt x="1123" y="41"/>
                    <a:pt x="947" y="27"/>
                    <a:pt x="7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7"/>
            <p:cNvSpPr/>
            <p:nvPr/>
          </p:nvSpPr>
          <p:spPr>
            <a:xfrm>
              <a:off x="3984964" y="3141189"/>
              <a:ext cx="66512" cy="52994"/>
            </a:xfrm>
            <a:custGeom>
              <a:avLst/>
              <a:gdLst/>
              <a:ahLst/>
              <a:cxnLst/>
              <a:rect l="l" t="t" r="r" b="b"/>
              <a:pathLst>
                <a:path w="3262" h="2599" extrusionOk="0">
                  <a:moveTo>
                    <a:pt x="3262" y="1"/>
                  </a:moveTo>
                  <a:lnTo>
                    <a:pt x="1" y="786"/>
                  </a:lnTo>
                  <a:cubicBezTo>
                    <a:pt x="28" y="961"/>
                    <a:pt x="55" y="1137"/>
                    <a:pt x="55" y="1313"/>
                  </a:cubicBezTo>
                  <a:cubicBezTo>
                    <a:pt x="55" y="1476"/>
                    <a:pt x="28" y="1638"/>
                    <a:pt x="1" y="1800"/>
                  </a:cubicBezTo>
                  <a:lnTo>
                    <a:pt x="3262" y="2599"/>
                  </a:lnTo>
                  <a:lnTo>
                    <a:pt x="32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7"/>
            <p:cNvSpPr/>
            <p:nvPr/>
          </p:nvSpPr>
          <p:spPr>
            <a:xfrm>
              <a:off x="3938617" y="3028065"/>
              <a:ext cx="112859" cy="113144"/>
            </a:xfrm>
            <a:custGeom>
              <a:avLst/>
              <a:gdLst/>
              <a:ahLst/>
              <a:cxnLst/>
              <a:rect l="l" t="t" r="r" b="b"/>
              <a:pathLst>
                <a:path w="5535" h="5549" extrusionOk="0">
                  <a:moveTo>
                    <a:pt x="2734" y="799"/>
                  </a:moveTo>
                  <a:cubicBezTo>
                    <a:pt x="3830" y="799"/>
                    <a:pt x="4723" y="1692"/>
                    <a:pt x="4736" y="2802"/>
                  </a:cubicBezTo>
                  <a:lnTo>
                    <a:pt x="4736" y="3627"/>
                  </a:lnTo>
                  <a:cubicBezTo>
                    <a:pt x="4087" y="2437"/>
                    <a:pt x="3113" y="1449"/>
                    <a:pt x="1922" y="799"/>
                  </a:cubicBezTo>
                  <a:close/>
                  <a:moveTo>
                    <a:pt x="840" y="1"/>
                  </a:moveTo>
                  <a:lnTo>
                    <a:pt x="1" y="3478"/>
                  </a:lnTo>
                  <a:cubicBezTo>
                    <a:pt x="961" y="3844"/>
                    <a:pt x="1719" y="4588"/>
                    <a:pt x="2084" y="5549"/>
                  </a:cubicBezTo>
                  <a:lnTo>
                    <a:pt x="5535" y="4723"/>
                  </a:lnTo>
                  <a:lnTo>
                    <a:pt x="5535" y="2802"/>
                  </a:lnTo>
                  <a:cubicBezTo>
                    <a:pt x="5521" y="1259"/>
                    <a:pt x="4276" y="1"/>
                    <a:pt x="27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7"/>
            <p:cNvSpPr/>
            <p:nvPr/>
          </p:nvSpPr>
          <p:spPr>
            <a:xfrm>
              <a:off x="3773071" y="3141189"/>
              <a:ext cx="66247" cy="52994"/>
            </a:xfrm>
            <a:custGeom>
              <a:avLst/>
              <a:gdLst/>
              <a:ahLst/>
              <a:cxnLst/>
              <a:rect l="l" t="t" r="r" b="b"/>
              <a:pathLst>
                <a:path w="3249" h="2599" extrusionOk="0">
                  <a:moveTo>
                    <a:pt x="1" y="1"/>
                  </a:moveTo>
                  <a:lnTo>
                    <a:pt x="1" y="2599"/>
                  </a:lnTo>
                  <a:lnTo>
                    <a:pt x="3248" y="1800"/>
                  </a:lnTo>
                  <a:cubicBezTo>
                    <a:pt x="3221" y="1638"/>
                    <a:pt x="3194" y="1476"/>
                    <a:pt x="3194" y="1313"/>
                  </a:cubicBezTo>
                  <a:cubicBezTo>
                    <a:pt x="3194" y="1137"/>
                    <a:pt x="3221" y="961"/>
                    <a:pt x="3248" y="786"/>
                  </a:cubicBez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7"/>
            <p:cNvSpPr/>
            <p:nvPr/>
          </p:nvSpPr>
          <p:spPr>
            <a:xfrm>
              <a:off x="3773071" y="3193897"/>
              <a:ext cx="112594" cy="112573"/>
            </a:xfrm>
            <a:custGeom>
              <a:avLst/>
              <a:gdLst/>
              <a:ahLst/>
              <a:cxnLst/>
              <a:rect l="l" t="t" r="r" b="b"/>
              <a:pathLst>
                <a:path w="5522" h="5521" extrusionOk="0">
                  <a:moveTo>
                    <a:pt x="799" y="1922"/>
                  </a:moveTo>
                  <a:cubicBezTo>
                    <a:pt x="1435" y="3112"/>
                    <a:pt x="2409" y="4087"/>
                    <a:pt x="3600" y="4722"/>
                  </a:cubicBezTo>
                  <a:lnTo>
                    <a:pt x="2788" y="4722"/>
                  </a:lnTo>
                  <a:cubicBezTo>
                    <a:pt x="1692" y="4722"/>
                    <a:pt x="799" y="3829"/>
                    <a:pt x="799" y="2720"/>
                  </a:cubicBezTo>
                  <a:lnTo>
                    <a:pt x="799" y="1922"/>
                  </a:lnTo>
                  <a:close/>
                  <a:moveTo>
                    <a:pt x="3438" y="0"/>
                  </a:moveTo>
                  <a:lnTo>
                    <a:pt x="1" y="826"/>
                  </a:lnTo>
                  <a:lnTo>
                    <a:pt x="1" y="2720"/>
                  </a:lnTo>
                  <a:cubicBezTo>
                    <a:pt x="1" y="4262"/>
                    <a:pt x="1246" y="5521"/>
                    <a:pt x="2788" y="5521"/>
                  </a:cubicBezTo>
                  <a:lnTo>
                    <a:pt x="4683" y="5521"/>
                  </a:lnTo>
                  <a:lnTo>
                    <a:pt x="5522" y="2070"/>
                  </a:lnTo>
                  <a:cubicBezTo>
                    <a:pt x="4561" y="1705"/>
                    <a:pt x="3803" y="947"/>
                    <a:pt x="34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7"/>
            <p:cNvSpPr/>
            <p:nvPr/>
          </p:nvSpPr>
          <p:spPr>
            <a:xfrm>
              <a:off x="3938617" y="3193897"/>
              <a:ext cx="112859" cy="112573"/>
            </a:xfrm>
            <a:custGeom>
              <a:avLst/>
              <a:gdLst/>
              <a:ahLst/>
              <a:cxnLst/>
              <a:rect l="l" t="t" r="r" b="b"/>
              <a:pathLst>
                <a:path w="5535" h="5521" extrusionOk="0">
                  <a:moveTo>
                    <a:pt x="4723" y="1946"/>
                  </a:moveTo>
                  <a:lnTo>
                    <a:pt x="4723" y="2720"/>
                  </a:lnTo>
                  <a:cubicBezTo>
                    <a:pt x="4723" y="3816"/>
                    <a:pt x="3830" y="4709"/>
                    <a:pt x="2734" y="4709"/>
                  </a:cubicBezTo>
                  <a:lnTo>
                    <a:pt x="1922" y="4709"/>
                  </a:lnTo>
                  <a:cubicBezTo>
                    <a:pt x="3104" y="4077"/>
                    <a:pt x="4073" y="3112"/>
                    <a:pt x="4723" y="1946"/>
                  </a:cubicBezTo>
                  <a:close/>
                  <a:moveTo>
                    <a:pt x="2084" y="0"/>
                  </a:moveTo>
                  <a:cubicBezTo>
                    <a:pt x="1719" y="961"/>
                    <a:pt x="961" y="1705"/>
                    <a:pt x="1" y="2070"/>
                  </a:cubicBezTo>
                  <a:lnTo>
                    <a:pt x="1" y="2084"/>
                  </a:lnTo>
                  <a:lnTo>
                    <a:pt x="840" y="5521"/>
                  </a:lnTo>
                  <a:lnTo>
                    <a:pt x="2734" y="5521"/>
                  </a:lnTo>
                  <a:cubicBezTo>
                    <a:pt x="4276" y="5521"/>
                    <a:pt x="5535" y="4262"/>
                    <a:pt x="5535" y="2720"/>
                  </a:cubicBezTo>
                  <a:lnTo>
                    <a:pt x="5535" y="826"/>
                  </a:lnTo>
                  <a:lnTo>
                    <a:pt x="20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7"/>
            <p:cNvSpPr/>
            <p:nvPr/>
          </p:nvSpPr>
          <p:spPr>
            <a:xfrm>
              <a:off x="3885379" y="3028065"/>
              <a:ext cx="53544" cy="66798"/>
            </a:xfrm>
            <a:custGeom>
              <a:avLst/>
              <a:gdLst/>
              <a:ahLst/>
              <a:cxnLst/>
              <a:rect l="l" t="t" r="r" b="b"/>
              <a:pathLst>
                <a:path w="2626" h="3276" extrusionOk="0">
                  <a:moveTo>
                    <a:pt x="0" y="1"/>
                  </a:moveTo>
                  <a:lnTo>
                    <a:pt x="785" y="3275"/>
                  </a:lnTo>
                  <a:cubicBezTo>
                    <a:pt x="947" y="3248"/>
                    <a:pt x="1123" y="3235"/>
                    <a:pt x="1286" y="3221"/>
                  </a:cubicBezTo>
                  <a:cubicBezTo>
                    <a:pt x="1475" y="3235"/>
                    <a:pt x="1651" y="3248"/>
                    <a:pt x="1840" y="3275"/>
                  </a:cubicBezTo>
                  <a:lnTo>
                    <a:pt x="26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7"/>
            <p:cNvSpPr/>
            <p:nvPr/>
          </p:nvSpPr>
          <p:spPr>
            <a:xfrm>
              <a:off x="3773071" y="3028065"/>
              <a:ext cx="112594" cy="113430"/>
            </a:xfrm>
            <a:custGeom>
              <a:avLst/>
              <a:gdLst/>
              <a:ahLst/>
              <a:cxnLst/>
              <a:rect l="l" t="t" r="r" b="b"/>
              <a:pathLst>
                <a:path w="5522" h="5563" extrusionOk="0">
                  <a:moveTo>
                    <a:pt x="2764" y="813"/>
                  </a:moveTo>
                  <a:cubicBezTo>
                    <a:pt x="2772" y="813"/>
                    <a:pt x="2780" y="813"/>
                    <a:pt x="2788" y="813"/>
                  </a:cubicBezTo>
                  <a:lnTo>
                    <a:pt x="3600" y="813"/>
                  </a:lnTo>
                  <a:cubicBezTo>
                    <a:pt x="2409" y="1449"/>
                    <a:pt x="1422" y="2437"/>
                    <a:pt x="799" y="3641"/>
                  </a:cubicBezTo>
                  <a:lnTo>
                    <a:pt x="799" y="2802"/>
                  </a:lnTo>
                  <a:cubicBezTo>
                    <a:pt x="786" y="1714"/>
                    <a:pt x="1679" y="813"/>
                    <a:pt x="2764" y="813"/>
                  </a:cubicBezTo>
                  <a:close/>
                  <a:moveTo>
                    <a:pt x="2788" y="1"/>
                  </a:moveTo>
                  <a:cubicBezTo>
                    <a:pt x="1246" y="1"/>
                    <a:pt x="1" y="1259"/>
                    <a:pt x="1" y="2802"/>
                  </a:cubicBezTo>
                  <a:lnTo>
                    <a:pt x="1" y="4723"/>
                  </a:lnTo>
                  <a:lnTo>
                    <a:pt x="3438" y="5562"/>
                  </a:lnTo>
                  <a:cubicBezTo>
                    <a:pt x="3803" y="4602"/>
                    <a:pt x="4561" y="3844"/>
                    <a:pt x="5522" y="3478"/>
                  </a:cubicBezTo>
                  <a:lnTo>
                    <a:pt x="46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5" name="Google Shape;955;p47"/>
          <p:cNvGrpSpPr/>
          <p:nvPr/>
        </p:nvGrpSpPr>
        <p:grpSpPr>
          <a:xfrm>
            <a:off x="2014134" y="3165122"/>
            <a:ext cx="278405" cy="278405"/>
            <a:chOff x="3069534" y="3614359"/>
            <a:chExt cx="278405" cy="278405"/>
          </a:xfrm>
        </p:grpSpPr>
        <p:sp>
          <p:nvSpPr>
            <p:cNvPr id="956" name="Google Shape;956;p47"/>
            <p:cNvSpPr/>
            <p:nvPr/>
          </p:nvSpPr>
          <p:spPr>
            <a:xfrm>
              <a:off x="3167203" y="3776582"/>
              <a:ext cx="164466" cy="116182"/>
            </a:xfrm>
            <a:custGeom>
              <a:avLst/>
              <a:gdLst/>
              <a:ahLst/>
              <a:cxnLst/>
              <a:rect l="l" t="t" r="r" b="b"/>
              <a:pathLst>
                <a:path w="8066" h="5698" extrusionOk="0">
                  <a:moveTo>
                    <a:pt x="4060" y="1"/>
                  </a:moveTo>
                  <a:cubicBezTo>
                    <a:pt x="3762" y="528"/>
                    <a:pt x="3492" y="894"/>
                    <a:pt x="2829" y="894"/>
                  </a:cubicBezTo>
                  <a:cubicBezTo>
                    <a:pt x="2328" y="907"/>
                    <a:pt x="1881" y="1219"/>
                    <a:pt x="1706" y="1692"/>
                  </a:cubicBezTo>
                  <a:lnTo>
                    <a:pt x="1" y="1692"/>
                  </a:lnTo>
                  <a:lnTo>
                    <a:pt x="1" y="4899"/>
                  </a:lnTo>
                  <a:lnTo>
                    <a:pt x="1868" y="4899"/>
                  </a:lnTo>
                  <a:cubicBezTo>
                    <a:pt x="2450" y="5413"/>
                    <a:pt x="3207" y="5697"/>
                    <a:pt x="3979" y="5697"/>
                  </a:cubicBezTo>
                  <a:lnTo>
                    <a:pt x="6861" y="5697"/>
                  </a:lnTo>
                  <a:cubicBezTo>
                    <a:pt x="7524" y="5697"/>
                    <a:pt x="8052" y="5156"/>
                    <a:pt x="8052" y="4493"/>
                  </a:cubicBezTo>
                  <a:lnTo>
                    <a:pt x="8052" y="3302"/>
                  </a:lnTo>
                  <a:lnTo>
                    <a:pt x="6063" y="3302"/>
                  </a:lnTo>
                  <a:cubicBezTo>
                    <a:pt x="6054" y="3303"/>
                    <a:pt x="6045" y="3303"/>
                    <a:pt x="6037" y="3303"/>
                  </a:cubicBezTo>
                  <a:cubicBezTo>
                    <a:pt x="5503" y="3303"/>
                    <a:pt x="5503" y="2490"/>
                    <a:pt x="6037" y="2490"/>
                  </a:cubicBezTo>
                  <a:cubicBezTo>
                    <a:pt x="6045" y="2490"/>
                    <a:pt x="6054" y="2490"/>
                    <a:pt x="6063" y="2490"/>
                  </a:cubicBezTo>
                  <a:lnTo>
                    <a:pt x="8065" y="2490"/>
                  </a:lnTo>
                  <a:lnTo>
                    <a:pt x="8065" y="1692"/>
                  </a:lnTo>
                  <a:lnTo>
                    <a:pt x="4452" y="1692"/>
                  </a:lnTo>
                  <a:cubicBezTo>
                    <a:pt x="4236" y="1692"/>
                    <a:pt x="4060" y="1516"/>
                    <a:pt x="4060" y="1300"/>
                  </a:cubicBezTo>
                  <a:lnTo>
                    <a:pt x="40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7"/>
            <p:cNvSpPr/>
            <p:nvPr/>
          </p:nvSpPr>
          <p:spPr>
            <a:xfrm>
              <a:off x="3069534" y="3712313"/>
              <a:ext cx="115897" cy="164180"/>
            </a:xfrm>
            <a:custGeom>
              <a:avLst/>
              <a:gdLst/>
              <a:ahLst/>
              <a:cxnLst/>
              <a:rect l="l" t="t" r="r" b="b"/>
              <a:pathLst>
                <a:path w="5684" h="8052" extrusionOk="0">
                  <a:moveTo>
                    <a:pt x="799" y="0"/>
                  </a:moveTo>
                  <a:lnTo>
                    <a:pt x="799" y="1894"/>
                  </a:lnTo>
                  <a:cubicBezTo>
                    <a:pt x="285" y="2463"/>
                    <a:pt x="1" y="3207"/>
                    <a:pt x="1" y="3978"/>
                  </a:cubicBezTo>
                  <a:lnTo>
                    <a:pt x="1" y="6860"/>
                  </a:lnTo>
                  <a:cubicBezTo>
                    <a:pt x="1" y="7510"/>
                    <a:pt x="528" y="8051"/>
                    <a:pt x="1191" y="8051"/>
                  </a:cubicBezTo>
                  <a:lnTo>
                    <a:pt x="2396" y="8051"/>
                  </a:lnTo>
                  <a:lnTo>
                    <a:pt x="2396" y="6048"/>
                  </a:lnTo>
                  <a:cubicBezTo>
                    <a:pt x="2375" y="5764"/>
                    <a:pt x="2585" y="5622"/>
                    <a:pt x="2795" y="5622"/>
                  </a:cubicBezTo>
                  <a:cubicBezTo>
                    <a:pt x="3004" y="5622"/>
                    <a:pt x="3214" y="5764"/>
                    <a:pt x="3194" y="6048"/>
                  </a:cubicBezTo>
                  <a:lnTo>
                    <a:pt x="3194" y="8051"/>
                  </a:lnTo>
                  <a:lnTo>
                    <a:pt x="3992" y="8051"/>
                  </a:lnTo>
                  <a:lnTo>
                    <a:pt x="3992" y="4452"/>
                  </a:lnTo>
                  <a:cubicBezTo>
                    <a:pt x="3992" y="4235"/>
                    <a:pt x="4168" y="4046"/>
                    <a:pt x="4398" y="4046"/>
                  </a:cubicBezTo>
                  <a:lnTo>
                    <a:pt x="5684" y="4046"/>
                  </a:lnTo>
                  <a:cubicBezTo>
                    <a:pt x="5169" y="3748"/>
                    <a:pt x="4791" y="3518"/>
                    <a:pt x="4791" y="2855"/>
                  </a:cubicBezTo>
                  <a:cubicBezTo>
                    <a:pt x="4791" y="2341"/>
                    <a:pt x="4466" y="1894"/>
                    <a:pt x="3992" y="1732"/>
                  </a:cubicBezTo>
                  <a:lnTo>
                    <a:pt x="39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7"/>
            <p:cNvSpPr/>
            <p:nvPr/>
          </p:nvSpPr>
          <p:spPr>
            <a:xfrm>
              <a:off x="3085806" y="3614359"/>
              <a:ext cx="164180" cy="116182"/>
            </a:xfrm>
            <a:custGeom>
              <a:avLst/>
              <a:gdLst/>
              <a:ahLst/>
              <a:cxnLst/>
              <a:rect l="l" t="t" r="r" b="b"/>
              <a:pathLst>
                <a:path w="8052" h="5698" extrusionOk="0">
                  <a:moveTo>
                    <a:pt x="1192" y="1"/>
                  </a:moveTo>
                  <a:cubicBezTo>
                    <a:pt x="529" y="1"/>
                    <a:pt x="1" y="542"/>
                    <a:pt x="1" y="1205"/>
                  </a:cubicBezTo>
                  <a:lnTo>
                    <a:pt x="1" y="2396"/>
                  </a:lnTo>
                  <a:lnTo>
                    <a:pt x="2004" y="2396"/>
                  </a:lnTo>
                  <a:cubicBezTo>
                    <a:pt x="2012" y="2395"/>
                    <a:pt x="2021" y="2395"/>
                    <a:pt x="2029" y="2395"/>
                  </a:cubicBezTo>
                  <a:cubicBezTo>
                    <a:pt x="2563" y="2395"/>
                    <a:pt x="2563" y="3208"/>
                    <a:pt x="2029" y="3208"/>
                  </a:cubicBezTo>
                  <a:cubicBezTo>
                    <a:pt x="2021" y="3208"/>
                    <a:pt x="2012" y="3208"/>
                    <a:pt x="2004" y="3207"/>
                  </a:cubicBezTo>
                  <a:lnTo>
                    <a:pt x="1" y="3207"/>
                  </a:lnTo>
                  <a:lnTo>
                    <a:pt x="1" y="4006"/>
                  </a:lnTo>
                  <a:lnTo>
                    <a:pt x="3600" y="4006"/>
                  </a:lnTo>
                  <a:cubicBezTo>
                    <a:pt x="3817" y="4006"/>
                    <a:pt x="3993" y="4182"/>
                    <a:pt x="3993" y="4398"/>
                  </a:cubicBezTo>
                  <a:lnTo>
                    <a:pt x="3993" y="5697"/>
                  </a:lnTo>
                  <a:cubicBezTo>
                    <a:pt x="4290" y="5169"/>
                    <a:pt x="4534" y="4804"/>
                    <a:pt x="5197" y="4804"/>
                  </a:cubicBezTo>
                  <a:cubicBezTo>
                    <a:pt x="5711" y="4791"/>
                    <a:pt x="6158" y="4479"/>
                    <a:pt x="6347" y="4006"/>
                  </a:cubicBezTo>
                  <a:lnTo>
                    <a:pt x="8052" y="4006"/>
                  </a:lnTo>
                  <a:lnTo>
                    <a:pt x="8052" y="799"/>
                  </a:lnTo>
                  <a:lnTo>
                    <a:pt x="6185" y="799"/>
                  </a:lnTo>
                  <a:cubicBezTo>
                    <a:pt x="5603" y="285"/>
                    <a:pt x="4845" y="1"/>
                    <a:pt x="40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7"/>
            <p:cNvSpPr/>
            <p:nvPr/>
          </p:nvSpPr>
          <p:spPr>
            <a:xfrm>
              <a:off x="3231757" y="3630631"/>
              <a:ext cx="116182" cy="164180"/>
            </a:xfrm>
            <a:custGeom>
              <a:avLst/>
              <a:gdLst/>
              <a:ahLst/>
              <a:cxnLst/>
              <a:rect l="l" t="t" r="r" b="b"/>
              <a:pathLst>
                <a:path w="5698" h="8052" extrusionOk="0">
                  <a:moveTo>
                    <a:pt x="1692" y="1"/>
                  </a:moveTo>
                  <a:lnTo>
                    <a:pt x="1692" y="3600"/>
                  </a:lnTo>
                  <a:cubicBezTo>
                    <a:pt x="1692" y="3817"/>
                    <a:pt x="1516" y="4006"/>
                    <a:pt x="1286" y="4006"/>
                  </a:cubicBezTo>
                  <a:lnTo>
                    <a:pt x="1" y="4006"/>
                  </a:lnTo>
                  <a:cubicBezTo>
                    <a:pt x="515" y="4304"/>
                    <a:pt x="894" y="4588"/>
                    <a:pt x="894" y="5251"/>
                  </a:cubicBezTo>
                  <a:cubicBezTo>
                    <a:pt x="894" y="5765"/>
                    <a:pt x="1219" y="6212"/>
                    <a:pt x="1692" y="6374"/>
                  </a:cubicBezTo>
                  <a:lnTo>
                    <a:pt x="1692" y="8052"/>
                  </a:lnTo>
                  <a:lnTo>
                    <a:pt x="4899" y="8052"/>
                  </a:lnTo>
                  <a:lnTo>
                    <a:pt x="4899" y="6212"/>
                  </a:lnTo>
                  <a:cubicBezTo>
                    <a:pt x="5413" y="5616"/>
                    <a:pt x="5684" y="4858"/>
                    <a:pt x="5697" y="4074"/>
                  </a:cubicBezTo>
                  <a:lnTo>
                    <a:pt x="5697" y="1192"/>
                  </a:lnTo>
                  <a:cubicBezTo>
                    <a:pt x="5697" y="529"/>
                    <a:pt x="5156" y="1"/>
                    <a:pt x="4493" y="1"/>
                  </a:cubicBezTo>
                  <a:lnTo>
                    <a:pt x="3289" y="1"/>
                  </a:lnTo>
                  <a:lnTo>
                    <a:pt x="3289" y="2003"/>
                  </a:lnTo>
                  <a:cubicBezTo>
                    <a:pt x="3309" y="2288"/>
                    <a:pt x="3099" y="2430"/>
                    <a:pt x="2890" y="2430"/>
                  </a:cubicBezTo>
                  <a:cubicBezTo>
                    <a:pt x="2680" y="2430"/>
                    <a:pt x="2470" y="2288"/>
                    <a:pt x="2491" y="2003"/>
                  </a:cubicBezTo>
                  <a:lnTo>
                    <a:pt x="24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0" name="Google Shape;960;p47"/>
          <p:cNvGrpSpPr/>
          <p:nvPr/>
        </p:nvGrpSpPr>
        <p:grpSpPr>
          <a:xfrm>
            <a:off x="4432983" y="1473601"/>
            <a:ext cx="278140" cy="251225"/>
            <a:chOff x="3773071" y="3628164"/>
            <a:chExt cx="278140" cy="251225"/>
          </a:xfrm>
        </p:grpSpPr>
        <p:sp>
          <p:nvSpPr>
            <p:cNvPr id="961" name="Google Shape;961;p47"/>
            <p:cNvSpPr/>
            <p:nvPr/>
          </p:nvSpPr>
          <p:spPr>
            <a:xfrm>
              <a:off x="3879568" y="3742368"/>
              <a:ext cx="65146" cy="65146"/>
            </a:xfrm>
            <a:custGeom>
              <a:avLst/>
              <a:gdLst/>
              <a:ahLst/>
              <a:cxnLst/>
              <a:rect l="l" t="t" r="r" b="b"/>
              <a:pathLst>
                <a:path w="3195" h="3195" extrusionOk="0">
                  <a:moveTo>
                    <a:pt x="1205" y="1"/>
                  </a:moveTo>
                  <a:lnTo>
                    <a:pt x="1205" y="799"/>
                  </a:lnTo>
                  <a:cubicBezTo>
                    <a:pt x="1205" y="1016"/>
                    <a:pt x="1016" y="1205"/>
                    <a:pt x="799" y="1205"/>
                  </a:cubicBezTo>
                  <a:lnTo>
                    <a:pt x="1" y="1205"/>
                  </a:lnTo>
                  <a:lnTo>
                    <a:pt x="1" y="2004"/>
                  </a:lnTo>
                  <a:lnTo>
                    <a:pt x="799" y="2004"/>
                  </a:lnTo>
                  <a:cubicBezTo>
                    <a:pt x="807" y="2003"/>
                    <a:pt x="814" y="2003"/>
                    <a:pt x="821" y="2003"/>
                  </a:cubicBezTo>
                  <a:cubicBezTo>
                    <a:pt x="1028" y="2003"/>
                    <a:pt x="1205" y="2187"/>
                    <a:pt x="1205" y="2396"/>
                  </a:cubicBezTo>
                  <a:lnTo>
                    <a:pt x="1205" y="3194"/>
                  </a:lnTo>
                  <a:lnTo>
                    <a:pt x="2004" y="3194"/>
                  </a:lnTo>
                  <a:lnTo>
                    <a:pt x="2004" y="2396"/>
                  </a:lnTo>
                  <a:cubicBezTo>
                    <a:pt x="2004" y="2187"/>
                    <a:pt x="2168" y="2003"/>
                    <a:pt x="2374" y="2003"/>
                  </a:cubicBezTo>
                  <a:cubicBezTo>
                    <a:pt x="2381" y="2003"/>
                    <a:pt x="2389" y="2003"/>
                    <a:pt x="2396" y="2004"/>
                  </a:cubicBezTo>
                  <a:lnTo>
                    <a:pt x="3194" y="2004"/>
                  </a:lnTo>
                  <a:lnTo>
                    <a:pt x="3194" y="1192"/>
                  </a:lnTo>
                  <a:lnTo>
                    <a:pt x="2396" y="1192"/>
                  </a:lnTo>
                  <a:cubicBezTo>
                    <a:pt x="2179" y="1192"/>
                    <a:pt x="2004" y="1016"/>
                    <a:pt x="2004" y="799"/>
                  </a:cubicBezTo>
                  <a:lnTo>
                    <a:pt x="20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7"/>
            <p:cNvSpPr/>
            <p:nvPr/>
          </p:nvSpPr>
          <p:spPr>
            <a:xfrm>
              <a:off x="3773071" y="3628164"/>
              <a:ext cx="278140" cy="251225"/>
            </a:xfrm>
            <a:custGeom>
              <a:avLst/>
              <a:gdLst/>
              <a:ahLst/>
              <a:cxnLst/>
              <a:rect l="l" t="t" r="r" b="b"/>
              <a:pathLst>
                <a:path w="13641" h="12321" extrusionOk="0">
                  <a:moveTo>
                    <a:pt x="7619" y="4804"/>
                  </a:moveTo>
                  <a:cubicBezTo>
                    <a:pt x="7835" y="4804"/>
                    <a:pt x="8025" y="4979"/>
                    <a:pt x="8025" y="5196"/>
                  </a:cubicBezTo>
                  <a:lnTo>
                    <a:pt x="8025" y="5994"/>
                  </a:lnTo>
                  <a:lnTo>
                    <a:pt x="8823" y="5994"/>
                  </a:lnTo>
                  <a:cubicBezTo>
                    <a:pt x="9040" y="5994"/>
                    <a:pt x="9216" y="6184"/>
                    <a:pt x="9216" y="6400"/>
                  </a:cubicBezTo>
                  <a:lnTo>
                    <a:pt x="9216" y="7997"/>
                  </a:lnTo>
                  <a:cubicBezTo>
                    <a:pt x="9216" y="8227"/>
                    <a:pt x="9040" y="8403"/>
                    <a:pt x="8823" y="8403"/>
                  </a:cubicBezTo>
                  <a:lnTo>
                    <a:pt x="8025" y="8403"/>
                  </a:lnTo>
                  <a:lnTo>
                    <a:pt x="8025" y="9201"/>
                  </a:lnTo>
                  <a:cubicBezTo>
                    <a:pt x="8025" y="9418"/>
                    <a:pt x="7835" y="9607"/>
                    <a:pt x="7619" y="9607"/>
                  </a:cubicBezTo>
                  <a:lnTo>
                    <a:pt x="6022" y="9607"/>
                  </a:lnTo>
                  <a:cubicBezTo>
                    <a:pt x="5806" y="9594"/>
                    <a:pt x="5616" y="9418"/>
                    <a:pt x="5616" y="9201"/>
                  </a:cubicBezTo>
                  <a:lnTo>
                    <a:pt x="5616" y="8403"/>
                  </a:lnTo>
                  <a:lnTo>
                    <a:pt x="4818" y="8403"/>
                  </a:lnTo>
                  <a:cubicBezTo>
                    <a:pt x="4601" y="8403"/>
                    <a:pt x="4426" y="8227"/>
                    <a:pt x="4426" y="7997"/>
                  </a:cubicBezTo>
                  <a:lnTo>
                    <a:pt x="4426" y="6400"/>
                  </a:lnTo>
                  <a:cubicBezTo>
                    <a:pt x="4426" y="6184"/>
                    <a:pt x="4601" y="5994"/>
                    <a:pt x="4818" y="5994"/>
                  </a:cubicBezTo>
                  <a:lnTo>
                    <a:pt x="5616" y="5994"/>
                  </a:lnTo>
                  <a:lnTo>
                    <a:pt x="5616" y="5196"/>
                  </a:lnTo>
                  <a:cubicBezTo>
                    <a:pt x="5616" y="4979"/>
                    <a:pt x="5806" y="4804"/>
                    <a:pt x="6022" y="4804"/>
                  </a:cubicBezTo>
                  <a:close/>
                  <a:moveTo>
                    <a:pt x="3627" y="0"/>
                  </a:moveTo>
                  <a:cubicBezTo>
                    <a:pt x="1571" y="0"/>
                    <a:pt x="1" y="1719"/>
                    <a:pt x="1" y="4005"/>
                  </a:cubicBezTo>
                  <a:cubicBezTo>
                    <a:pt x="1" y="6914"/>
                    <a:pt x="2707" y="8755"/>
                    <a:pt x="6550" y="12219"/>
                  </a:cubicBezTo>
                  <a:cubicBezTo>
                    <a:pt x="6624" y="12286"/>
                    <a:pt x="6722" y="12320"/>
                    <a:pt x="6821" y="12320"/>
                  </a:cubicBezTo>
                  <a:cubicBezTo>
                    <a:pt x="6919" y="12320"/>
                    <a:pt x="7017" y="12286"/>
                    <a:pt x="7091" y="12219"/>
                  </a:cubicBezTo>
                  <a:cubicBezTo>
                    <a:pt x="10934" y="8755"/>
                    <a:pt x="13640" y="6914"/>
                    <a:pt x="13640" y="4005"/>
                  </a:cubicBezTo>
                  <a:cubicBezTo>
                    <a:pt x="13640" y="1719"/>
                    <a:pt x="12071" y="0"/>
                    <a:pt x="10027" y="0"/>
                  </a:cubicBezTo>
                  <a:cubicBezTo>
                    <a:pt x="8268" y="0"/>
                    <a:pt x="7294" y="1272"/>
                    <a:pt x="6821" y="2206"/>
                  </a:cubicBezTo>
                  <a:cubicBezTo>
                    <a:pt x="6347" y="1272"/>
                    <a:pt x="5373" y="0"/>
                    <a:pt x="36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3" name="Google Shape;963;p47"/>
          <p:cNvGrpSpPr/>
          <p:nvPr/>
        </p:nvGrpSpPr>
        <p:grpSpPr>
          <a:xfrm>
            <a:off x="4431464" y="3165094"/>
            <a:ext cx="281178" cy="278446"/>
            <a:chOff x="4410952" y="3614319"/>
            <a:chExt cx="281178" cy="278446"/>
          </a:xfrm>
        </p:grpSpPr>
        <p:sp>
          <p:nvSpPr>
            <p:cNvPr id="964" name="Google Shape;964;p47"/>
            <p:cNvSpPr/>
            <p:nvPr/>
          </p:nvSpPr>
          <p:spPr>
            <a:xfrm>
              <a:off x="4457319" y="3699019"/>
              <a:ext cx="88309" cy="105702"/>
            </a:xfrm>
            <a:custGeom>
              <a:avLst/>
              <a:gdLst/>
              <a:ahLst/>
              <a:cxnLst/>
              <a:rect l="l" t="t" r="r" b="b"/>
              <a:pathLst>
                <a:path w="4331" h="5184" extrusionOk="0">
                  <a:moveTo>
                    <a:pt x="1108" y="0"/>
                  </a:moveTo>
                  <a:cubicBezTo>
                    <a:pt x="1028" y="0"/>
                    <a:pt x="948" y="23"/>
                    <a:pt x="880" y="70"/>
                  </a:cubicBezTo>
                  <a:lnTo>
                    <a:pt x="230" y="530"/>
                  </a:lnTo>
                  <a:cubicBezTo>
                    <a:pt x="41" y="666"/>
                    <a:pt x="0" y="909"/>
                    <a:pt x="135" y="1085"/>
                  </a:cubicBezTo>
                  <a:lnTo>
                    <a:pt x="2896" y="5009"/>
                  </a:lnTo>
                  <a:cubicBezTo>
                    <a:pt x="2969" y="5123"/>
                    <a:pt x="3092" y="5183"/>
                    <a:pt x="3216" y="5183"/>
                  </a:cubicBezTo>
                  <a:cubicBezTo>
                    <a:pt x="3298" y="5183"/>
                    <a:pt x="3381" y="5157"/>
                    <a:pt x="3450" y="5104"/>
                  </a:cubicBezTo>
                  <a:lnTo>
                    <a:pt x="4100" y="4644"/>
                  </a:lnTo>
                  <a:cubicBezTo>
                    <a:pt x="4289" y="4522"/>
                    <a:pt x="4330" y="4265"/>
                    <a:pt x="4208" y="4089"/>
                  </a:cubicBezTo>
                  <a:lnTo>
                    <a:pt x="1434" y="165"/>
                  </a:lnTo>
                  <a:cubicBezTo>
                    <a:pt x="1360" y="57"/>
                    <a:pt x="1234" y="0"/>
                    <a:pt x="1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7"/>
            <p:cNvSpPr/>
            <p:nvPr/>
          </p:nvSpPr>
          <p:spPr>
            <a:xfrm>
              <a:off x="4498975" y="3644435"/>
              <a:ext cx="125276" cy="130251"/>
            </a:xfrm>
            <a:custGeom>
              <a:avLst/>
              <a:gdLst/>
              <a:ahLst/>
              <a:cxnLst/>
              <a:rect l="l" t="t" r="r" b="b"/>
              <a:pathLst>
                <a:path w="6144" h="6388" extrusionOk="0">
                  <a:moveTo>
                    <a:pt x="3261" y="0"/>
                  </a:moveTo>
                  <a:cubicBezTo>
                    <a:pt x="1962" y="420"/>
                    <a:pt x="826" y="1218"/>
                    <a:pt x="0" y="2301"/>
                  </a:cubicBezTo>
                  <a:lnTo>
                    <a:pt x="2869" y="6387"/>
                  </a:lnTo>
                  <a:cubicBezTo>
                    <a:pt x="3518" y="6184"/>
                    <a:pt x="4127" y="5873"/>
                    <a:pt x="4682" y="5480"/>
                  </a:cubicBezTo>
                  <a:cubicBezTo>
                    <a:pt x="5237" y="5088"/>
                    <a:pt x="5724" y="4614"/>
                    <a:pt x="6143" y="4087"/>
                  </a:cubicBezTo>
                  <a:lnTo>
                    <a:pt x="3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7"/>
            <p:cNvSpPr/>
            <p:nvPr/>
          </p:nvSpPr>
          <p:spPr>
            <a:xfrm>
              <a:off x="4577334" y="3614319"/>
              <a:ext cx="88309" cy="105783"/>
            </a:xfrm>
            <a:custGeom>
              <a:avLst/>
              <a:gdLst/>
              <a:ahLst/>
              <a:cxnLst/>
              <a:rect l="l" t="t" r="r" b="b"/>
              <a:pathLst>
                <a:path w="4331" h="5188" extrusionOk="0">
                  <a:moveTo>
                    <a:pt x="1104" y="1"/>
                  </a:moveTo>
                  <a:cubicBezTo>
                    <a:pt x="1025" y="1"/>
                    <a:pt x="947" y="24"/>
                    <a:pt x="880" y="70"/>
                  </a:cubicBezTo>
                  <a:lnTo>
                    <a:pt x="230" y="544"/>
                  </a:lnTo>
                  <a:cubicBezTo>
                    <a:pt x="41" y="666"/>
                    <a:pt x="0" y="909"/>
                    <a:pt x="122" y="1099"/>
                  </a:cubicBezTo>
                  <a:lnTo>
                    <a:pt x="2896" y="5023"/>
                  </a:lnTo>
                  <a:cubicBezTo>
                    <a:pt x="2970" y="5130"/>
                    <a:pt x="3096" y="5187"/>
                    <a:pt x="3222" y="5187"/>
                  </a:cubicBezTo>
                  <a:cubicBezTo>
                    <a:pt x="3302" y="5187"/>
                    <a:pt x="3382" y="5164"/>
                    <a:pt x="3451" y="5117"/>
                  </a:cubicBezTo>
                  <a:lnTo>
                    <a:pt x="4100" y="4657"/>
                  </a:lnTo>
                  <a:cubicBezTo>
                    <a:pt x="4289" y="4522"/>
                    <a:pt x="4330" y="4278"/>
                    <a:pt x="4208" y="4089"/>
                  </a:cubicBezTo>
                  <a:lnTo>
                    <a:pt x="1434" y="178"/>
                  </a:lnTo>
                  <a:cubicBezTo>
                    <a:pt x="1359" y="61"/>
                    <a:pt x="1232" y="1"/>
                    <a:pt x="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7"/>
            <p:cNvSpPr/>
            <p:nvPr/>
          </p:nvSpPr>
          <p:spPr>
            <a:xfrm>
              <a:off x="4582574" y="3753684"/>
              <a:ext cx="60150" cy="56582"/>
            </a:xfrm>
            <a:custGeom>
              <a:avLst/>
              <a:gdLst/>
              <a:ahLst/>
              <a:cxnLst/>
              <a:rect l="l" t="t" r="r" b="b"/>
              <a:pathLst>
                <a:path w="2950" h="2775" extrusionOk="0">
                  <a:moveTo>
                    <a:pt x="1962" y="1"/>
                  </a:moveTo>
                  <a:cubicBezTo>
                    <a:pt x="1678" y="285"/>
                    <a:pt x="1367" y="542"/>
                    <a:pt x="1042" y="772"/>
                  </a:cubicBezTo>
                  <a:cubicBezTo>
                    <a:pt x="704" y="1002"/>
                    <a:pt x="366" y="1205"/>
                    <a:pt x="0" y="1381"/>
                  </a:cubicBezTo>
                  <a:lnTo>
                    <a:pt x="988" y="2775"/>
                  </a:lnTo>
                  <a:lnTo>
                    <a:pt x="2950" y="1394"/>
                  </a:lnTo>
                  <a:lnTo>
                    <a:pt x="19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7"/>
            <p:cNvSpPr/>
            <p:nvPr/>
          </p:nvSpPr>
          <p:spPr>
            <a:xfrm>
              <a:off x="4612099" y="3796463"/>
              <a:ext cx="49405" cy="41677"/>
            </a:xfrm>
            <a:custGeom>
              <a:avLst/>
              <a:gdLst/>
              <a:ahLst/>
              <a:cxnLst/>
              <a:rect l="l" t="t" r="r" b="b"/>
              <a:pathLst>
                <a:path w="2423" h="2044" extrusionOk="0">
                  <a:moveTo>
                    <a:pt x="1962" y="0"/>
                  </a:moveTo>
                  <a:lnTo>
                    <a:pt x="0" y="1380"/>
                  </a:lnTo>
                  <a:lnTo>
                    <a:pt x="460" y="2043"/>
                  </a:lnTo>
                  <a:lnTo>
                    <a:pt x="2422" y="663"/>
                  </a:lnTo>
                  <a:lnTo>
                    <a:pt x="19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7"/>
            <p:cNvSpPr/>
            <p:nvPr/>
          </p:nvSpPr>
          <p:spPr>
            <a:xfrm>
              <a:off x="4630858" y="3823214"/>
              <a:ext cx="61272" cy="57928"/>
            </a:xfrm>
            <a:custGeom>
              <a:avLst/>
              <a:gdLst/>
              <a:ahLst/>
              <a:cxnLst/>
              <a:rect l="l" t="t" r="r" b="b"/>
              <a:pathLst>
                <a:path w="3005" h="2841" extrusionOk="0">
                  <a:moveTo>
                    <a:pt x="1962" y="1"/>
                  </a:moveTo>
                  <a:lnTo>
                    <a:pt x="0" y="1381"/>
                  </a:lnTo>
                  <a:lnTo>
                    <a:pt x="690" y="2355"/>
                  </a:lnTo>
                  <a:cubicBezTo>
                    <a:pt x="928" y="2674"/>
                    <a:pt x="1289" y="2840"/>
                    <a:pt x="1655" y="2840"/>
                  </a:cubicBezTo>
                  <a:cubicBezTo>
                    <a:pt x="1893" y="2840"/>
                    <a:pt x="2133" y="2770"/>
                    <a:pt x="2341" y="2626"/>
                  </a:cubicBezTo>
                  <a:cubicBezTo>
                    <a:pt x="2869" y="2247"/>
                    <a:pt x="3004" y="1516"/>
                    <a:pt x="2652" y="975"/>
                  </a:cubicBezTo>
                  <a:lnTo>
                    <a:pt x="19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7"/>
            <p:cNvSpPr/>
            <p:nvPr/>
          </p:nvSpPr>
          <p:spPr>
            <a:xfrm>
              <a:off x="4443515" y="3811082"/>
              <a:ext cx="146808" cy="32848"/>
            </a:xfrm>
            <a:custGeom>
              <a:avLst/>
              <a:gdLst/>
              <a:ahLst/>
              <a:cxnLst/>
              <a:rect l="l" t="t" r="r" b="b"/>
              <a:pathLst>
                <a:path w="7200" h="1611" extrusionOk="0">
                  <a:moveTo>
                    <a:pt x="406" y="0"/>
                  </a:moveTo>
                  <a:cubicBezTo>
                    <a:pt x="176" y="0"/>
                    <a:pt x="1" y="190"/>
                    <a:pt x="1" y="406"/>
                  </a:cubicBezTo>
                  <a:lnTo>
                    <a:pt x="1" y="1610"/>
                  </a:lnTo>
                  <a:lnTo>
                    <a:pt x="7199" y="1610"/>
                  </a:lnTo>
                  <a:lnTo>
                    <a:pt x="7199" y="406"/>
                  </a:lnTo>
                  <a:cubicBezTo>
                    <a:pt x="7199" y="190"/>
                    <a:pt x="7023" y="0"/>
                    <a:pt x="67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7"/>
            <p:cNvSpPr/>
            <p:nvPr/>
          </p:nvSpPr>
          <p:spPr>
            <a:xfrm>
              <a:off x="4410952" y="3860181"/>
              <a:ext cx="212199" cy="32583"/>
            </a:xfrm>
            <a:custGeom>
              <a:avLst/>
              <a:gdLst/>
              <a:ahLst/>
              <a:cxnLst/>
              <a:rect l="l" t="t" r="r" b="b"/>
              <a:pathLst>
                <a:path w="10407" h="1598" extrusionOk="0">
                  <a:moveTo>
                    <a:pt x="407" y="1"/>
                  </a:moveTo>
                  <a:cubicBezTo>
                    <a:pt x="177" y="1"/>
                    <a:pt x="1" y="177"/>
                    <a:pt x="1" y="393"/>
                  </a:cubicBezTo>
                  <a:lnTo>
                    <a:pt x="1" y="1205"/>
                  </a:lnTo>
                  <a:cubicBezTo>
                    <a:pt x="1" y="1421"/>
                    <a:pt x="177" y="1597"/>
                    <a:pt x="407" y="1597"/>
                  </a:cubicBezTo>
                  <a:lnTo>
                    <a:pt x="10000" y="1597"/>
                  </a:lnTo>
                  <a:cubicBezTo>
                    <a:pt x="10217" y="1597"/>
                    <a:pt x="10406" y="1421"/>
                    <a:pt x="10406" y="1205"/>
                  </a:cubicBezTo>
                  <a:lnTo>
                    <a:pt x="10406" y="393"/>
                  </a:lnTo>
                  <a:cubicBezTo>
                    <a:pt x="10406" y="177"/>
                    <a:pt x="10217" y="1"/>
                    <a:pt x="100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976" name="Google Shape;976;p48"/>
          <p:cNvSpPr txBox="1">
            <a:spLocks noGrp="1"/>
          </p:cNvSpPr>
          <p:nvPr>
            <p:ph type="title"/>
          </p:nvPr>
        </p:nvSpPr>
        <p:spPr>
          <a:xfrm>
            <a:off x="1388100" y="1339050"/>
            <a:ext cx="6367800" cy="246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AWESOME </a:t>
            </a:r>
            <a:r>
              <a:rPr lang="en">
                <a:highlight>
                  <a:schemeClr val="accent5"/>
                </a:highlight>
              </a:rPr>
              <a:t>WORDS</a:t>
            </a:r>
            <a:endParaRPr>
              <a:highlight>
                <a:schemeClr val="accent5"/>
              </a:highlight>
            </a:endParaRPr>
          </a:p>
        </p:txBody>
      </p:sp>
      <p:grpSp>
        <p:nvGrpSpPr>
          <p:cNvPr id="977" name="Google Shape;977;p48"/>
          <p:cNvGrpSpPr/>
          <p:nvPr/>
        </p:nvGrpSpPr>
        <p:grpSpPr>
          <a:xfrm>
            <a:off x="6354820" y="4445680"/>
            <a:ext cx="839056" cy="737083"/>
            <a:chOff x="5714445" y="186905"/>
            <a:chExt cx="839056" cy="737083"/>
          </a:xfrm>
        </p:grpSpPr>
        <p:sp>
          <p:nvSpPr>
            <p:cNvPr id="978" name="Google Shape;978;p48"/>
            <p:cNvSpPr/>
            <p:nvPr/>
          </p:nvSpPr>
          <p:spPr>
            <a:xfrm>
              <a:off x="5814076" y="213083"/>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8"/>
            <p:cNvSpPr/>
            <p:nvPr/>
          </p:nvSpPr>
          <p:spPr>
            <a:xfrm>
              <a:off x="6264373" y="186905"/>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8"/>
            <p:cNvSpPr/>
            <p:nvPr/>
          </p:nvSpPr>
          <p:spPr>
            <a:xfrm>
              <a:off x="6028382" y="434032"/>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8"/>
            <p:cNvSpPr/>
            <p:nvPr/>
          </p:nvSpPr>
          <p:spPr>
            <a:xfrm>
              <a:off x="6090505" y="775907"/>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8"/>
            <p:cNvSpPr/>
            <p:nvPr/>
          </p:nvSpPr>
          <p:spPr>
            <a:xfrm>
              <a:off x="6425151" y="531124"/>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8"/>
            <p:cNvSpPr/>
            <p:nvPr/>
          </p:nvSpPr>
          <p:spPr>
            <a:xfrm>
              <a:off x="5714445" y="617667"/>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Google Shape;988;p49"/>
          <p:cNvSpPr txBox="1">
            <a:spLocks noGrp="1"/>
          </p:cNvSpPr>
          <p:nvPr>
            <p:ph type="title"/>
          </p:nvPr>
        </p:nvSpPr>
        <p:spPr>
          <a:xfrm>
            <a:off x="1346250" y="3043675"/>
            <a:ext cx="6451500" cy="49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—SOMEONE </a:t>
            </a:r>
            <a:r>
              <a:rPr lang="en">
                <a:highlight>
                  <a:schemeClr val="accent5"/>
                </a:highlight>
              </a:rPr>
              <a:t>FAMOUS</a:t>
            </a:r>
            <a:endParaRPr>
              <a:highlight>
                <a:schemeClr val="accent5"/>
              </a:highlight>
            </a:endParaRPr>
          </a:p>
        </p:txBody>
      </p:sp>
      <p:sp>
        <p:nvSpPr>
          <p:cNvPr id="989" name="Google Shape;989;p49"/>
          <p:cNvSpPr txBox="1">
            <a:spLocks noGrp="1"/>
          </p:cNvSpPr>
          <p:nvPr>
            <p:ph type="subTitle" idx="1"/>
          </p:nvPr>
        </p:nvSpPr>
        <p:spPr>
          <a:xfrm>
            <a:off x="1346250" y="1456075"/>
            <a:ext cx="6451500" cy="146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“This is a quote, words full of wisdom that someone important said and can make the reader get inspired.”</a:t>
            </a:r>
            <a:endParaRPr/>
          </a:p>
        </p:txBody>
      </p:sp>
      <p:grpSp>
        <p:nvGrpSpPr>
          <p:cNvPr id="990" name="Google Shape;990;p49"/>
          <p:cNvGrpSpPr/>
          <p:nvPr/>
        </p:nvGrpSpPr>
        <p:grpSpPr>
          <a:xfrm>
            <a:off x="744975" y="3392650"/>
            <a:ext cx="1030701" cy="989875"/>
            <a:chOff x="1096425" y="3707425"/>
            <a:chExt cx="1030701" cy="989875"/>
          </a:xfrm>
        </p:grpSpPr>
        <p:sp>
          <p:nvSpPr>
            <p:cNvPr id="991" name="Google Shape;991;p49"/>
            <p:cNvSpPr/>
            <p:nvPr/>
          </p:nvSpPr>
          <p:spPr>
            <a:xfrm>
              <a:off x="1387701" y="3986395"/>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9"/>
            <p:cNvSpPr/>
            <p:nvPr/>
          </p:nvSpPr>
          <p:spPr>
            <a:xfrm>
              <a:off x="1837998" y="3960217"/>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9"/>
            <p:cNvSpPr/>
            <p:nvPr/>
          </p:nvSpPr>
          <p:spPr>
            <a:xfrm>
              <a:off x="1602007" y="4207344"/>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9"/>
            <p:cNvSpPr/>
            <p:nvPr/>
          </p:nvSpPr>
          <p:spPr>
            <a:xfrm>
              <a:off x="1664130" y="4549219"/>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9"/>
            <p:cNvSpPr/>
            <p:nvPr/>
          </p:nvSpPr>
          <p:spPr>
            <a:xfrm>
              <a:off x="1998776" y="4304437"/>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9"/>
            <p:cNvSpPr/>
            <p:nvPr/>
          </p:nvSpPr>
          <p:spPr>
            <a:xfrm>
              <a:off x="1288070" y="4390980"/>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9"/>
            <p:cNvSpPr/>
            <p:nvPr/>
          </p:nvSpPr>
          <p:spPr>
            <a:xfrm>
              <a:off x="1096425" y="4093255"/>
              <a:ext cx="149644" cy="120145"/>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9"/>
            <p:cNvSpPr/>
            <p:nvPr/>
          </p:nvSpPr>
          <p:spPr>
            <a:xfrm>
              <a:off x="1219109" y="3828351"/>
              <a:ext cx="173282" cy="108033"/>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9"/>
            <p:cNvSpPr/>
            <p:nvPr/>
          </p:nvSpPr>
          <p:spPr>
            <a:xfrm>
              <a:off x="1582081" y="3707425"/>
              <a:ext cx="219973" cy="131671"/>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Google Shape;1004;p50"/>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SCHEDULE</a:t>
            </a:r>
            <a:endParaRPr/>
          </a:p>
        </p:txBody>
      </p:sp>
      <p:sp>
        <p:nvSpPr>
          <p:cNvPr id="1005" name="Google Shape;1005;p50"/>
          <p:cNvSpPr/>
          <p:nvPr/>
        </p:nvSpPr>
        <p:spPr>
          <a:xfrm>
            <a:off x="1663050" y="2132575"/>
            <a:ext cx="1161600" cy="41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dk1"/>
                </a:solidFill>
                <a:latin typeface="Raleway Medium"/>
                <a:ea typeface="Raleway Medium"/>
                <a:cs typeface="Raleway Medium"/>
                <a:sym typeface="Raleway Medium"/>
              </a:rPr>
              <a:t>Task 1</a:t>
            </a:r>
            <a:endParaRPr sz="1500">
              <a:solidFill>
                <a:schemeClr val="dk1"/>
              </a:solidFill>
              <a:latin typeface="Raleway Medium"/>
              <a:ea typeface="Raleway Medium"/>
              <a:cs typeface="Raleway Medium"/>
              <a:sym typeface="Raleway Medium"/>
            </a:endParaRPr>
          </a:p>
        </p:txBody>
      </p:sp>
      <p:sp>
        <p:nvSpPr>
          <p:cNvPr id="1006" name="Google Shape;1006;p50"/>
          <p:cNvSpPr/>
          <p:nvPr/>
        </p:nvSpPr>
        <p:spPr>
          <a:xfrm>
            <a:off x="1663050" y="2548075"/>
            <a:ext cx="1161600" cy="41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dk1"/>
                </a:solidFill>
                <a:latin typeface="Raleway Medium"/>
                <a:ea typeface="Raleway Medium"/>
                <a:cs typeface="Raleway Medium"/>
                <a:sym typeface="Raleway Medium"/>
              </a:rPr>
              <a:t>Task 2</a:t>
            </a:r>
            <a:endParaRPr sz="1500">
              <a:solidFill>
                <a:schemeClr val="dk1"/>
              </a:solidFill>
              <a:latin typeface="Raleway Medium"/>
              <a:ea typeface="Raleway Medium"/>
              <a:cs typeface="Raleway Medium"/>
              <a:sym typeface="Raleway Medium"/>
            </a:endParaRPr>
          </a:p>
        </p:txBody>
      </p:sp>
      <p:sp>
        <p:nvSpPr>
          <p:cNvPr id="1007" name="Google Shape;1007;p50"/>
          <p:cNvSpPr txBox="1"/>
          <p:nvPr/>
        </p:nvSpPr>
        <p:spPr>
          <a:xfrm>
            <a:off x="941750" y="1668425"/>
            <a:ext cx="1826400" cy="31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b="1">
                <a:solidFill>
                  <a:schemeClr val="dk1"/>
                </a:solidFill>
                <a:latin typeface="Raleway"/>
                <a:ea typeface="Raleway"/>
                <a:cs typeface="Raleway"/>
                <a:sym typeface="Raleway"/>
              </a:rPr>
              <a:t>PHASE 1</a:t>
            </a:r>
            <a:endParaRPr sz="2500" b="1">
              <a:solidFill>
                <a:schemeClr val="dk1"/>
              </a:solidFill>
              <a:latin typeface="Raleway"/>
              <a:ea typeface="Raleway"/>
              <a:cs typeface="Raleway"/>
              <a:sym typeface="Raleway"/>
            </a:endParaRPr>
          </a:p>
        </p:txBody>
      </p:sp>
      <p:sp>
        <p:nvSpPr>
          <p:cNvPr id="1008" name="Google Shape;1008;p50"/>
          <p:cNvSpPr/>
          <p:nvPr/>
        </p:nvSpPr>
        <p:spPr>
          <a:xfrm>
            <a:off x="1663050" y="3777575"/>
            <a:ext cx="1161600" cy="41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dk1"/>
                </a:solidFill>
                <a:latin typeface="Raleway Medium"/>
                <a:ea typeface="Raleway Medium"/>
                <a:cs typeface="Raleway Medium"/>
                <a:sym typeface="Raleway Medium"/>
              </a:rPr>
              <a:t>Task 1</a:t>
            </a:r>
            <a:endParaRPr sz="1500">
              <a:solidFill>
                <a:schemeClr val="dk1"/>
              </a:solidFill>
              <a:latin typeface="Raleway Medium"/>
              <a:ea typeface="Raleway Medium"/>
              <a:cs typeface="Raleway Medium"/>
              <a:sym typeface="Raleway Medium"/>
            </a:endParaRPr>
          </a:p>
        </p:txBody>
      </p:sp>
      <p:sp>
        <p:nvSpPr>
          <p:cNvPr id="1009" name="Google Shape;1009;p50"/>
          <p:cNvSpPr/>
          <p:nvPr/>
        </p:nvSpPr>
        <p:spPr>
          <a:xfrm>
            <a:off x="1663050" y="4193075"/>
            <a:ext cx="1161600" cy="41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dk1"/>
                </a:solidFill>
                <a:latin typeface="Raleway Medium"/>
                <a:ea typeface="Raleway Medium"/>
                <a:cs typeface="Raleway Medium"/>
                <a:sym typeface="Raleway Medium"/>
              </a:rPr>
              <a:t>Task 2</a:t>
            </a:r>
            <a:endParaRPr sz="1500">
              <a:solidFill>
                <a:schemeClr val="dk1"/>
              </a:solidFill>
              <a:latin typeface="Raleway Medium"/>
              <a:ea typeface="Raleway Medium"/>
              <a:cs typeface="Raleway Medium"/>
              <a:sym typeface="Raleway Medium"/>
            </a:endParaRPr>
          </a:p>
        </p:txBody>
      </p:sp>
      <p:sp>
        <p:nvSpPr>
          <p:cNvPr id="1010" name="Google Shape;1010;p50"/>
          <p:cNvSpPr txBox="1"/>
          <p:nvPr/>
        </p:nvSpPr>
        <p:spPr>
          <a:xfrm>
            <a:off x="941750" y="3313425"/>
            <a:ext cx="1826400" cy="31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b="1">
                <a:solidFill>
                  <a:schemeClr val="dk1"/>
                </a:solidFill>
                <a:latin typeface="Raleway"/>
                <a:ea typeface="Raleway"/>
                <a:cs typeface="Raleway"/>
                <a:sym typeface="Raleway"/>
              </a:rPr>
              <a:t>PHASE 2</a:t>
            </a:r>
            <a:endParaRPr sz="2500" b="1">
              <a:solidFill>
                <a:schemeClr val="dk1"/>
              </a:solidFill>
              <a:latin typeface="Raleway"/>
              <a:ea typeface="Raleway"/>
              <a:cs typeface="Raleway"/>
              <a:sym typeface="Raleway"/>
            </a:endParaRPr>
          </a:p>
        </p:txBody>
      </p:sp>
      <p:sp>
        <p:nvSpPr>
          <p:cNvPr id="1011" name="Google Shape;1011;p50"/>
          <p:cNvSpPr txBox="1"/>
          <p:nvPr/>
        </p:nvSpPr>
        <p:spPr>
          <a:xfrm>
            <a:off x="2959550" y="1144650"/>
            <a:ext cx="1048500" cy="31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chemeClr val="dk1"/>
                </a:solidFill>
                <a:latin typeface="Archivo ExtraBold"/>
                <a:ea typeface="Archivo ExtraBold"/>
                <a:cs typeface="Archivo ExtraBold"/>
                <a:sym typeface="Archivo ExtraBold"/>
              </a:rPr>
              <a:t>9:00</a:t>
            </a:r>
            <a:endParaRPr sz="2100">
              <a:solidFill>
                <a:schemeClr val="dk1"/>
              </a:solidFill>
              <a:latin typeface="Archivo ExtraBold"/>
              <a:ea typeface="Archivo ExtraBold"/>
              <a:cs typeface="Archivo ExtraBold"/>
              <a:sym typeface="Archivo ExtraBold"/>
            </a:endParaRPr>
          </a:p>
        </p:txBody>
      </p:sp>
      <p:sp>
        <p:nvSpPr>
          <p:cNvPr id="1012" name="Google Shape;1012;p50"/>
          <p:cNvSpPr txBox="1"/>
          <p:nvPr/>
        </p:nvSpPr>
        <p:spPr>
          <a:xfrm>
            <a:off x="4008050" y="1144650"/>
            <a:ext cx="1048500" cy="31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chemeClr val="dk1"/>
                </a:solidFill>
                <a:latin typeface="Archivo ExtraBold"/>
                <a:ea typeface="Archivo ExtraBold"/>
                <a:cs typeface="Archivo ExtraBold"/>
                <a:sym typeface="Archivo ExtraBold"/>
              </a:rPr>
              <a:t>10:00</a:t>
            </a:r>
            <a:endParaRPr sz="2100">
              <a:solidFill>
                <a:schemeClr val="dk1"/>
              </a:solidFill>
              <a:latin typeface="Archivo ExtraBold"/>
              <a:ea typeface="Archivo ExtraBold"/>
              <a:cs typeface="Archivo ExtraBold"/>
              <a:sym typeface="Archivo ExtraBold"/>
            </a:endParaRPr>
          </a:p>
        </p:txBody>
      </p:sp>
      <p:sp>
        <p:nvSpPr>
          <p:cNvPr id="1013" name="Google Shape;1013;p50"/>
          <p:cNvSpPr txBox="1"/>
          <p:nvPr/>
        </p:nvSpPr>
        <p:spPr>
          <a:xfrm>
            <a:off x="5056550" y="1144650"/>
            <a:ext cx="1048500" cy="31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chemeClr val="dk1"/>
                </a:solidFill>
                <a:latin typeface="Archivo ExtraBold"/>
                <a:ea typeface="Archivo ExtraBold"/>
                <a:cs typeface="Archivo ExtraBold"/>
                <a:sym typeface="Archivo ExtraBold"/>
              </a:rPr>
              <a:t>11:00</a:t>
            </a:r>
            <a:endParaRPr sz="2100">
              <a:solidFill>
                <a:schemeClr val="dk1"/>
              </a:solidFill>
              <a:latin typeface="Archivo ExtraBold"/>
              <a:ea typeface="Archivo ExtraBold"/>
              <a:cs typeface="Archivo ExtraBold"/>
              <a:sym typeface="Archivo ExtraBold"/>
            </a:endParaRPr>
          </a:p>
        </p:txBody>
      </p:sp>
      <p:sp>
        <p:nvSpPr>
          <p:cNvPr id="1014" name="Google Shape;1014;p50"/>
          <p:cNvSpPr txBox="1"/>
          <p:nvPr/>
        </p:nvSpPr>
        <p:spPr>
          <a:xfrm>
            <a:off x="6105050" y="1144650"/>
            <a:ext cx="1048500" cy="31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chemeClr val="dk1"/>
                </a:solidFill>
                <a:latin typeface="Archivo ExtraBold"/>
                <a:ea typeface="Archivo ExtraBold"/>
                <a:cs typeface="Archivo ExtraBold"/>
                <a:sym typeface="Archivo ExtraBold"/>
              </a:rPr>
              <a:t>12:00</a:t>
            </a:r>
            <a:endParaRPr sz="2100">
              <a:solidFill>
                <a:schemeClr val="dk1"/>
              </a:solidFill>
              <a:latin typeface="Archivo ExtraBold"/>
              <a:ea typeface="Archivo ExtraBold"/>
              <a:cs typeface="Archivo ExtraBold"/>
              <a:sym typeface="Archivo ExtraBold"/>
            </a:endParaRPr>
          </a:p>
        </p:txBody>
      </p:sp>
      <p:sp>
        <p:nvSpPr>
          <p:cNvPr id="1015" name="Google Shape;1015;p50"/>
          <p:cNvSpPr txBox="1"/>
          <p:nvPr/>
        </p:nvSpPr>
        <p:spPr>
          <a:xfrm>
            <a:off x="7153450" y="1144650"/>
            <a:ext cx="1048500" cy="31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chemeClr val="dk1"/>
                </a:solidFill>
                <a:latin typeface="Archivo ExtraBold"/>
                <a:ea typeface="Archivo ExtraBold"/>
                <a:cs typeface="Archivo ExtraBold"/>
                <a:sym typeface="Archivo ExtraBold"/>
              </a:rPr>
              <a:t>13:00</a:t>
            </a:r>
            <a:endParaRPr sz="2100">
              <a:solidFill>
                <a:schemeClr val="dk1"/>
              </a:solidFill>
              <a:latin typeface="Archivo ExtraBold"/>
              <a:ea typeface="Archivo ExtraBold"/>
              <a:cs typeface="Archivo ExtraBold"/>
              <a:sym typeface="Archivo ExtraBold"/>
            </a:endParaRPr>
          </a:p>
        </p:txBody>
      </p:sp>
      <p:cxnSp>
        <p:nvCxnSpPr>
          <p:cNvPr id="1016" name="Google Shape;1016;p50"/>
          <p:cNvCxnSpPr/>
          <p:nvPr/>
        </p:nvCxnSpPr>
        <p:spPr>
          <a:xfrm rot="10800000">
            <a:off x="7964750" y="2766275"/>
            <a:ext cx="34500" cy="0"/>
          </a:xfrm>
          <a:prstGeom prst="straightConnector1">
            <a:avLst/>
          </a:prstGeom>
          <a:noFill/>
          <a:ln w="9525" cap="flat" cmpd="sng">
            <a:solidFill>
              <a:schemeClr val="dk1"/>
            </a:solidFill>
            <a:prstDash val="solid"/>
            <a:round/>
            <a:headEnd type="none" w="med" len="med"/>
            <a:tailEnd type="none" w="med" len="med"/>
          </a:ln>
        </p:spPr>
      </p:cxnSp>
      <p:sp>
        <p:nvSpPr>
          <p:cNvPr id="1017" name="Google Shape;1017;p50"/>
          <p:cNvSpPr/>
          <p:nvPr/>
        </p:nvSpPr>
        <p:spPr>
          <a:xfrm>
            <a:off x="2959550" y="1771925"/>
            <a:ext cx="5242500" cy="103800"/>
          </a:xfrm>
          <a:prstGeom prst="rect">
            <a:avLst/>
          </a:prstGeom>
          <a:solidFill>
            <a:srgbClr val="FFE66A">
              <a:alpha val="7440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0"/>
          <p:cNvSpPr/>
          <p:nvPr/>
        </p:nvSpPr>
        <p:spPr>
          <a:xfrm>
            <a:off x="2959550" y="2288425"/>
            <a:ext cx="5242500" cy="103800"/>
          </a:xfrm>
          <a:prstGeom prst="rect">
            <a:avLst/>
          </a:prstGeom>
          <a:solidFill>
            <a:srgbClr val="FFE66A">
              <a:alpha val="7440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0"/>
          <p:cNvSpPr/>
          <p:nvPr/>
        </p:nvSpPr>
        <p:spPr>
          <a:xfrm>
            <a:off x="2959550" y="2703925"/>
            <a:ext cx="5242500" cy="103800"/>
          </a:xfrm>
          <a:prstGeom prst="rect">
            <a:avLst/>
          </a:prstGeom>
          <a:solidFill>
            <a:srgbClr val="FFE66A">
              <a:alpha val="7440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0"/>
          <p:cNvSpPr/>
          <p:nvPr/>
        </p:nvSpPr>
        <p:spPr>
          <a:xfrm>
            <a:off x="2959550" y="1771925"/>
            <a:ext cx="2339400" cy="103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0"/>
          <p:cNvSpPr/>
          <p:nvPr/>
        </p:nvSpPr>
        <p:spPr>
          <a:xfrm>
            <a:off x="2959550" y="2288425"/>
            <a:ext cx="2339400" cy="1038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50"/>
          <p:cNvSpPr/>
          <p:nvPr/>
        </p:nvSpPr>
        <p:spPr>
          <a:xfrm>
            <a:off x="4008050" y="2703925"/>
            <a:ext cx="1290900" cy="1038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0"/>
          <p:cNvSpPr/>
          <p:nvPr/>
        </p:nvSpPr>
        <p:spPr>
          <a:xfrm>
            <a:off x="2959550" y="3416925"/>
            <a:ext cx="5242500" cy="103800"/>
          </a:xfrm>
          <a:prstGeom prst="rect">
            <a:avLst/>
          </a:prstGeom>
          <a:solidFill>
            <a:srgbClr val="FFE66A">
              <a:alpha val="7440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50"/>
          <p:cNvSpPr/>
          <p:nvPr/>
        </p:nvSpPr>
        <p:spPr>
          <a:xfrm>
            <a:off x="2959550" y="3933425"/>
            <a:ext cx="5242500" cy="103800"/>
          </a:xfrm>
          <a:prstGeom prst="rect">
            <a:avLst/>
          </a:prstGeom>
          <a:solidFill>
            <a:srgbClr val="FFE66A">
              <a:alpha val="7440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0"/>
          <p:cNvSpPr/>
          <p:nvPr/>
        </p:nvSpPr>
        <p:spPr>
          <a:xfrm>
            <a:off x="2959550" y="4348925"/>
            <a:ext cx="5242500" cy="103800"/>
          </a:xfrm>
          <a:prstGeom prst="rect">
            <a:avLst/>
          </a:prstGeom>
          <a:solidFill>
            <a:srgbClr val="FFE66A">
              <a:alpha val="7440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0"/>
          <p:cNvSpPr/>
          <p:nvPr/>
        </p:nvSpPr>
        <p:spPr>
          <a:xfrm>
            <a:off x="5056550" y="3416925"/>
            <a:ext cx="3145500" cy="103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0"/>
          <p:cNvSpPr/>
          <p:nvPr/>
        </p:nvSpPr>
        <p:spPr>
          <a:xfrm>
            <a:off x="5056550" y="3933425"/>
            <a:ext cx="2097000" cy="1038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0"/>
          <p:cNvSpPr/>
          <p:nvPr/>
        </p:nvSpPr>
        <p:spPr>
          <a:xfrm>
            <a:off x="6105150" y="4348925"/>
            <a:ext cx="2097000" cy="1038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9" name="Google Shape;1029;p50"/>
          <p:cNvGrpSpPr/>
          <p:nvPr/>
        </p:nvGrpSpPr>
        <p:grpSpPr>
          <a:xfrm>
            <a:off x="201570" y="2277780"/>
            <a:ext cx="839056" cy="737083"/>
            <a:chOff x="5714445" y="186905"/>
            <a:chExt cx="839056" cy="737083"/>
          </a:xfrm>
        </p:grpSpPr>
        <p:sp>
          <p:nvSpPr>
            <p:cNvPr id="1030" name="Google Shape;1030;p50"/>
            <p:cNvSpPr/>
            <p:nvPr/>
          </p:nvSpPr>
          <p:spPr>
            <a:xfrm>
              <a:off x="5814076" y="213083"/>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0"/>
            <p:cNvSpPr/>
            <p:nvPr/>
          </p:nvSpPr>
          <p:spPr>
            <a:xfrm>
              <a:off x="6264373" y="186905"/>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0"/>
            <p:cNvSpPr/>
            <p:nvPr/>
          </p:nvSpPr>
          <p:spPr>
            <a:xfrm>
              <a:off x="6028382" y="434032"/>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0"/>
            <p:cNvSpPr/>
            <p:nvPr/>
          </p:nvSpPr>
          <p:spPr>
            <a:xfrm>
              <a:off x="6090505" y="775907"/>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0"/>
            <p:cNvSpPr/>
            <p:nvPr/>
          </p:nvSpPr>
          <p:spPr>
            <a:xfrm>
              <a:off x="6425151" y="531124"/>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50"/>
            <p:cNvSpPr/>
            <p:nvPr/>
          </p:nvSpPr>
          <p:spPr>
            <a:xfrm>
              <a:off x="5714445" y="617667"/>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Google Shape;1074;p54"/>
          <p:cNvSpPr txBox="1">
            <a:spLocks noGrp="1"/>
          </p:cNvSpPr>
          <p:nvPr>
            <p:ph type="title"/>
          </p:nvPr>
        </p:nvSpPr>
        <p:spPr>
          <a:xfrm>
            <a:off x="1709325" y="1498163"/>
            <a:ext cx="5725500" cy="167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365,654</a:t>
            </a:r>
            <a:endParaRPr/>
          </a:p>
        </p:txBody>
      </p:sp>
      <p:sp>
        <p:nvSpPr>
          <p:cNvPr id="1075" name="Google Shape;1075;p54"/>
          <p:cNvSpPr txBox="1">
            <a:spLocks noGrp="1"/>
          </p:cNvSpPr>
          <p:nvPr>
            <p:ph type="subTitle" idx="1"/>
          </p:nvPr>
        </p:nvSpPr>
        <p:spPr>
          <a:xfrm>
            <a:off x="1709325" y="3217238"/>
            <a:ext cx="5725500" cy="42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Big numbers catch your audience’s attention</a:t>
            </a:r>
            <a:endParaRPr/>
          </a:p>
        </p:txBody>
      </p:sp>
      <p:sp>
        <p:nvSpPr>
          <p:cNvPr id="1076" name="Google Shape;1076;p54"/>
          <p:cNvSpPr/>
          <p:nvPr/>
        </p:nvSpPr>
        <p:spPr>
          <a:xfrm rot="8300099">
            <a:off x="-3196564" y="-496271"/>
            <a:ext cx="4597939" cy="3887642"/>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7" name="Google Shape;1077;p54"/>
          <p:cNvGrpSpPr/>
          <p:nvPr/>
        </p:nvGrpSpPr>
        <p:grpSpPr>
          <a:xfrm>
            <a:off x="1096425" y="3707425"/>
            <a:ext cx="1030701" cy="989875"/>
            <a:chOff x="1096425" y="3707425"/>
            <a:chExt cx="1030701" cy="989875"/>
          </a:xfrm>
        </p:grpSpPr>
        <p:sp>
          <p:nvSpPr>
            <p:cNvPr id="1078" name="Google Shape;1078;p54"/>
            <p:cNvSpPr/>
            <p:nvPr/>
          </p:nvSpPr>
          <p:spPr>
            <a:xfrm>
              <a:off x="1387701" y="3986395"/>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4"/>
            <p:cNvSpPr/>
            <p:nvPr/>
          </p:nvSpPr>
          <p:spPr>
            <a:xfrm>
              <a:off x="1837998" y="3960217"/>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4"/>
            <p:cNvSpPr/>
            <p:nvPr/>
          </p:nvSpPr>
          <p:spPr>
            <a:xfrm>
              <a:off x="1602007" y="4207344"/>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4"/>
            <p:cNvSpPr/>
            <p:nvPr/>
          </p:nvSpPr>
          <p:spPr>
            <a:xfrm>
              <a:off x="1664130" y="4549219"/>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4"/>
            <p:cNvSpPr/>
            <p:nvPr/>
          </p:nvSpPr>
          <p:spPr>
            <a:xfrm>
              <a:off x="1998776" y="4304437"/>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4"/>
            <p:cNvSpPr/>
            <p:nvPr/>
          </p:nvSpPr>
          <p:spPr>
            <a:xfrm>
              <a:off x="1288070" y="4390980"/>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4"/>
            <p:cNvSpPr/>
            <p:nvPr/>
          </p:nvSpPr>
          <p:spPr>
            <a:xfrm>
              <a:off x="1096425" y="4093255"/>
              <a:ext cx="149644" cy="120145"/>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4"/>
            <p:cNvSpPr/>
            <p:nvPr/>
          </p:nvSpPr>
          <p:spPr>
            <a:xfrm>
              <a:off x="1219109" y="3828351"/>
              <a:ext cx="173282" cy="108033"/>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4"/>
            <p:cNvSpPr/>
            <p:nvPr/>
          </p:nvSpPr>
          <p:spPr>
            <a:xfrm>
              <a:off x="1582081" y="3707425"/>
              <a:ext cx="219973" cy="131671"/>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7" name="Google Shape;1087;p54"/>
          <p:cNvGrpSpPr/>
          <p:nvPr/>
        </p:nvGrpSpPr>
        <p:grpSpPr>
          <a:xfrm>
            <a:off x="5793570" y="355055"/>
            <a:ext cx="839056" cy="737083"/>
            <a:chOff x="5714445" y="186905"/>
            <a:chExt cx="839056" cy="737083"/>
          </a:xfrm>
        </p:grpSpPr>
        <p:sp>
          <p:nvSpPr>
            <p:cNvPr id="1088" name="Google Shape;1088;p54"/>
            <p:cNvSpPr/>
            <p:nvPr/>
          </p:nvSpPr>
          <p:spPr>
            <a:xfrm>
              <a:off x="5814076" y="213083"/>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4"/>
            <p:cNvSpPr/>
            <p:nvPr/>
          </p:nvSpPr>
          <p:spPr>
            <a:xfrm>
              <a:off x="6264373" y="186905"/>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4"/>
            <p:cNvSpPr/>
            <p:nvPr/>
          </p:nvSpPr>
          <p:spPr>
            <a:xfrm>
              <a:off x="6028382" y="434032"/>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4"/>
            <p:cNvSpPr/>
            <p:nvPr/>
          </p:nvSpPr>
          <p:spPr>
            <a:xfrm>
              <a:off x="6090505" y="775907"/>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4"/>
            <p:cNvSpPr/>
            <p:nvPr/>
          </p:nvSpPr>
          <p:spPr>
            <a:xfrm>
              <a:off x="6425151" y="531124"/>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4"/>
            <p:cNvSpPr/>
            <p:nvPr/>
          </p:nvSpPr>
          <p:spPr>
            <a:xfrm>
              <a:off x="5714445" y="617667"/>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098" name="Google Shape;1098;p55"/>
          <p:cNvSpPr txBox="1">
            <a:spLocks noGrp="1"/>
          </p:cNvSpPr>
          <p:nvPr>
            <p:ph type="title"/>
          </p:nvPr>
        </p:nvSpPr>
        <p:spPr>
          <a:xfrm>
            <a:off x="2516850" y="629750"/>
            <a:ext cx="4110300" cy="89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184,651</a:t>
            </a:r>
            <a:endParaRPr/>
          </a:p>
        </p:txBody>
      </p:sp>
      <p:sp>
        <p:nvSpPr>
          <p:cNvPr id="1099" name="Google Shape;1099;p55"/>
          <p:cNvSpPr txBox="1">
            <a:spLocks noGrp="1"/>
          </p:cNvSpPr>
          <p:nvPr>
            <p:ph type="subTitle" idx="1"/>
          </p:nvPr>
        </p:nvSpPr>
        <p:spPr>
          <a:xfrm>
            <a:off x="2516851" y="1437925"/>
            <a:ext cx="4110300" cy="37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is a beautiful name</a:t>
            </a:r>
            <a:endParaRPr/>
          </a:p>
        </p:txBody>
      </p:sp>
      <p:sp>
        <p:nvSpPr>
          <p:cNvPr id="1100" name="Google Shape;1100;p55"/>
          <p:cNvSpPr txBox="1">
            <a:spLocks noGrp="1"/>
          </p:cNvSpPr>
          <p:nvPr>
            <p:ph type="title" idx="2"/>
          </p:nvPr>
        </p:nvSpPr>
        <p:spPr>
          <a:xfrm>
            <a:off x="2516850" y="1947325"/>
            <a:ext cx="4110300" cy="89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5,261,478</a:t>
            </a:r>
            <a:endParaRPr/>
          </a:p>
        </p:txBody>
      </p:sp>
      <p:sp>
        <p:nvSpPr>
          <p:cNvPr id="1101" name="Google Shape;1101;p55"/>
          <p:cNvSpPr txBox="1">
            <a:spLocks noGrp="1"/>
          </p:cNvSpPr>
          <p:nvPr>
            <p:ph type="subTitle" idx="3"/>
          </p:nvPr>
        </p:nvSpPr>
        <p:spPr>
          <a:xfrm>
            <a:off x="2516851" y="2755600"/>
            <a:ext cx="4110300" cy="37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a:t>
            </a:r>
            <a:endParaRPr/>
          </a:p>
        </p:txBody>
      </p:sp>
      <p:sp>
        <p:nvSpPr>
          <p:cNvPr id="1102" name="Google Shape;1102;p55"/>
          <p:cNvSpPr txBox="1">
            <a:spLocks noGrp="1"/>
          </p:cNvSpPr>
          <p:nvPr>
            <p:ph type="title" idx="4"/>
          </p:nvPr>
        </p:nvSpPr>
        <p:spPr>
          <a:xfrm>
            <a:off x="2516850" y="3265000"/>
            <a:ext cx="4110300" cy="89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12,125,415</a:t>
            </a:r>
            <a:endParaRPr/>
          </a:p>
        </p:txBody>
      </p:sp>
      <p:sp>
        <p:nvSpPr>
          <p:cNvPr id="1103" name="Google Shape;1103;p55"/>
          <p:cNvSpPr txBox="1">
            <a:spLocks noGrp="1"/>
          </p:cNvSpPr>
          <p:nvPr>
            <p:ph type="subTitle" idx="5"/>
          </p:nvPr>
        </p:nvSpPr>
        <p:spPr>
          <a:xfrm>
            <a:off x="2516851" y="4073275"/>
            <a:ext cx="4110300" cy="37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Mars is actually a very cold place</a:t>
            </a:r>
            <a:endParaRPr/>
          </a:p>
        </p:txBody>
      </p:sp>
      <p:grpSp>
        <p:nvGrpSpPr>
          <p:cNvPr id="1104" name="Google Shape;1104;p55"/>
          <p:cNvGrpSpPr/>
          <p:nvPr/>
        </p:nvGrpSpPr>
        <p:grpSpPr>
          <a:xfrm>
            <a:off x="7612500" y="3852500"/>
            <a:ext cx="1030701" cy="989875"/>
            <a:chOff x="1096425" y="3707425"/>
            <a:chExt cx="1030701" cy="989875"/>
          </a:xfrm>
        </p:grpSpPr>
        <p:sp>
          <p:nvSpPr>
            <p:cNvPr id="1105" name="Google Shape;1105;p55"/>
            <p:cNvSpPr/>
            <p:nvPr/>
          </p:nvSpPr>
          <p:spPr>
            <a:xfrm>
              <a:off x="1387701" y="3986395"/>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5"/>
            <p:cNvSpPr/>
            <p:nvPr/>
          </p:nvSpPr>
          <p:spPr>
            <a:xfrm>
              <a:off x="1837998" y="3960217"/>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5"/>
            <p:cNvSpPr/>
            <p:nvPr/>
          </p:nvSpPr>
          <p:spPr>
            <a:xfrm>
              <a:off x="1602007" y="4207344"/>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5"/>
            <p:cNvSpPr/>
            <p:nvPr/>
          </p:nvSpPr>
          <p:spPr>
            <a:xfrm>
              <a:off x="1664130" y="4549219"/>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5"/>
            <p:cNvSpPr/>
            <p:nvPr/>
          </p:nvSpPr>
          <p:spPr>
            <a:xfrm>
              <a:off x="1998776" y="4304437"/>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5"/>
            <p:cNvSpPr/>
            <p:nvPr/>
          </p:nvSpPr>
          <p:spPr>
            <a:xfrm>
              <a:off x="1288070" y="4390980"/>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5"/>
            <p:cNvSpPr/>
            <p:nvPr/>
          </p:nvSpPr>
          <p:spPr>
            <a:xfrm>
              <a:off x="1096425" y="4093255"/>
              <a:ext cx="149644" cy="120145"/>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5"/>
            <p:cNvSpPr/>
            <p:nvPr/>
          </p:nvSpPr>
          <p:spPr>
            <a:xfrm>
              <a:off x="1219109" y="3828351"/>
              <a:ext cx="173282" cy="108033"/>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5"/>
            <p:cNvSpPr/>
            <p:nvPr/>
          </p:nvSpPr>
          <p:spPr>
            <a:xfrm>
              <a:off x="1582081" y="3707425"/>
              <a:ext cx="219973" cy="131671"/>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18" name="Google Shape;1118;p56"/>
          <p:cNvSpPr txBox="1">
            <a:spLocks noGrp="1"/>
          </p:cNvSpPr>
          <p:nvPr>
            <p:ph type="title" idx="9"/>
          </p:nvPr>
        </p:nvSpPr>
        <p:spPr>
          <a:xfrm>
            <a:off x="621100" y="521225"/>
            <a:ext cx="7901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EXPENSES </a:t>
            </a:r>
            <a:r>
              <a:rPr lang="en">
                <a:highlight>
                  <a:schemeClr val="accent5"/>
                </a:highlight>
              </a:rPr>
              <a:t>GENERATED</a:t>
            </a:r>
            <a:endParaRPr>
              <a:highlight>
                <a:schemeClr val="accent5"/>
              </a:highlight>
            </a:endParaRPr>
          </a:p>
        </p:txBody>
      </p:sp>
      <p:sp>
        <p:nvSpPr>
          <p:cNvPr id="1119" name="Google Shape;1119;p56"/>
          <p:cNvSpPr txBox="1">
            <a:spLocks noGrp="1"/>
          </p:cNvSpPr>
          <p:nvPr>
            <p:ph type="subTitle" idx="3"/>
          </p:nvPr>
        </p:nvSpPr>
        <p:spPr>
          <a:xfrm>
            <a:off x="6065900" y="3254300"/>
            <a:ext cx="24570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MARS</a:t>
            </a:r>
            <a:endParaRPr/>
          </a:p>
        </p:txBody>
      </p:sp>
      <p:sp>
        <p:nvSpPr>
          <p:cNvPr id="1120" name="Google Shape;1120;p56"/>
          <p:cNvSpPr txBox="1">
            <a:spLocks noGrp="1"/>
          </p:cNvSpPr>
          <p:nvPr>
            <p:ph type="subTitle" idx="1"/>
          </p:nvPr>
        </p:nvSpPr>
        <p:spPr>
          <a:xfrm>
            <a:off x="3343500" y="3254300"/>
            <a:ext cx="24570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sp>
        <p:nvSpPr>
          <p:cNvPr id="1121" name="Google Shape;1121;p56"/>
          <p:cNvSpPr txBox="1">
            <a:spLocks noGrp="1"/>
          </p:cNvSpPr>
          <p:nvPr>
            <p:ph type="subTitle" idx="2"/>
          </p:nvPr>
        </p:nvSpPr>
        <p:spPr>
          <a:xfrm>
            <a:off x="3343501" y="3639075"/>
            <a:ext cx="2457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is the second planet from the Sun</a:t>
            </a:r>
            <a:endParaRPr/>
          </a:p>
        </p:txBody>
      </p:sp>
      <p:sp>
        <p:nvSpPr>
          <p:cNvPr id="1122" name="Google Shape;1122;p56"/>
          <p:cNvSpPr txBox="1">
            <a:spLocks noGrp="1"/>
          </p:cNvSpPr>
          <p:nvPr>
            <p:ph type="subTitle" idx="4"/>
          </p:nvPr>
        </p:nvSpPr>
        <p:spPr>
          <a:xfrm>
            <a:off x="6065901" y="3639075"/>
            <a:ext cx="2457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Despite being red, Mars is a cold place</a:t>
            </a:r>
            <a:endParaRPr/>
          </a:p>
        </p:txBody>
      </p:sp>
      <p:sp>
        <p:nvSpPr>
          <p:cNvPr id="1123" name="Google Shape;1123;p56"/>
          <p:cNvSpPr txBox="1">
            <a:spLocks noGrp="1"/>
          </p:cNvSpPr>
          <p:nvPr>
            <p:ph type="subTitle" idx="6"/>
          </p:nvPr>
        </p:nvSpPr>
        <p:spPr>
          <a:xfrm>
            <a:off x="621100" y="3254300"/>
            <a:ext cx="24570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1124" name="Google Shape;1124;p56"/>
          <p:cNvSpPr txBox="1">
            <a:spLocks noGrp="1"/>
          </p:cNvSpPr>
          <p:nvPr>
            <p:ph type="subTitle" idx="7"/>
          </p:nvPr>
        </p:nvSpPr>
        <p:spPr>
          <a:xfrm>
            <a:off x="621101" y="3639075"/>
            <a:ext cx="2457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the closest planet to the Sun</a:t>
            </a:r>
            <a:endParaRPr/>
          </a:p>
        </p:txBody>
      </p:sp>
      <p:sp>
        <p:nvSpPr>
          <p:cNvPr id="1125" name="Google Shape;1125;p56"/>
          <p:cNvSpPr txBox="1">
            <a:spLocks noGrp="1"/>
          </p:cNvSpPr>
          <p:nvPr>
            <p:ph type="title"/>
          </p:nvPr>
        </p:nvSpPr>
        <p:spPr>
          <a:xfrm>
            <a:off x="3895198" y="1951850"/>
            <a:ext cx="13536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50%</a:t>
            </a:r>
            <a:endParaRPr/>
          </a:p>
        </p:txBody>
      </p:sp>
      <p:sp>
        <p:nvSpPr>
          <p:cNvPr id="1126" name="Google Shape;1126;p56"/>
          <p:cNvSpPr txBox="1">
            <a:spLocks noGrp="1"/>
          </p:cNvSpPr>
          <p:nvPr>
            <p:ph type="title" idx="5"/>
          </p:nvPr>
        </p:nvSpPr>
        <p:spPr>
          <a:xfrm>
            <a:off x="6617598" y="1951850"/>
            <a:ext cx="13536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25%</a:t>
            </a:r>
            <a:endParaRPr/>
          </a:p>
        </p:txBody>
      </p:sp>
      <p:sp>
        <p:nvSpPr>
          <p:cNvPr id="1127" name="Google Shape;1127;p56"/>
          <p:cNvSpPr txBox="1">
            <a:spLocks noGrp="1"/>
          </p:cNvSpPr>
          <p:nvPr>
            <p:ph type="title" idx="8"/>
          </p:nvPr>
        </p:nvSpPr>
        <p:spPr>
          <a:xfrm>
            <a:off x="1172798" y="1951850"/>
            <a:ext cx="13536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25%</a:t>
            </a:r>
            <a:endParaRPr/>
          </a:p>
        </p:txBody>
      </p:sp>
      <p:sp>
        <p:nvSpPr>
          <p:cNvPr id="1128" name="Google Shape;1128;p56"/>
          <p:cNvSpPr/>
          <p:nvPr/>
        </p:nvSpPr>
        <p:spPr>
          <a:xfrm>
            <a:off x="949450" y="1343150"/>
            <a:ext cx="1800300" cy="1800300"/>
          </a:xfrm>
          <a:prstGeom prst="donut">
            <a:avLst>
              <a:gd name="adj" fmla="val 6865"/>
            </a:avLst>
          </a:prstGeom>
          <a:solidFill>
            <a:srgbClr val="FFE66A">
              <a:alpha val="7440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6"/>
          <p:cNvSpPr/>
          <p:nvPr/>
        </p:nvSpPr>
        <p:spPr>
          <a:xfrm rot="5400000" flipH="1">
            <a:off x="946050" y="1339875"/>
            <a:ext cx="1807200" cy="1806900"/>
          </a:xfrm>
          <a:prstGeom prst="blockArc">
            <a:avLst>
              <a:gd name="adj1" fmla="val 16183901"/>
              <a:gd name="adj2" fmla="val 21568628"/>
              <a:gd name="adj3" fmla="val 682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6"/>
          <p:cNvSpPr/>
          <p:nvPr/>
        </p:nvSpPr>
        <p:spPr>
          <a:xfrm>
            <a:off x="6394150" y="1343150"/>
            <a:ext cx="1800300" cy="1800300"/>
          </a:xfrm>
          <a:prstGeom prst="donut">
            <a:avLst>
              <a:gd name="adj" fmla="val 6865"/>
            </a:avLst>
          </a:prstGeom>
          <a:solidFill>
            <a:srgbClr val="FFE66A">
              <a:alpha val="7440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6"/>
          <p:cNvSpPr/>
          <p:nvPr/>
        </p:nvSpPr>
        <p:spPr>
          <a:xfrm rot="5400000" flipH="1">
            <a:off x="6390750" y="1339875"/>
            <a:ext cx="1807200" cy="1806900"/>
          </a:xfrm>
          <a:prstGeom prst="blockArc">
            <a:avLst>
              <a:gd name="adj1" fmla="val 16183901"/>
              <a:gd name="adj2" fmla="val 21568628"/>
              <a:gd name="adj3" fmla="val 682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6"/>
          <p:cNvSpPr/>
          <p:nvPr/>
        </p:nvSpPr>
        <p:spPr>
          <a:xfrm>
            <a:off x="3671800" y="1343150"/>
            <a:ext cx="1800300" cy="1800300"/>
          </a:xfrm>
          <a:prstGeom prst="donut">
            <a:avLst>
              <a:gd name="adj" fmla="val 6865"/>
            </a:avLst>
          </a:prstGeom>
          <a:solidFill>
            <a:srgbClr val="FFE66A">
              <a:alpha val="7440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6"/>
          <p:cNvSpPr/>
          <p:nvPr/>
        </p:nvSpPr>
        <p:spPr>
          <a:xfrm rot="5400000" flipH="1">
            <a:off x="3668400" y="1339875"/>
            <a:ext cx="1807200" cy="1806900"/>
          </a:xfrm>
          <a:prstGeom prst="blockArc">
            <a:avLst>
              <a:gd name="adj1" fmla="val 10820845"/>
              <a:gd name="adj2" fmla="val 21568628"/>
              <a:gd name="adj3" fmla="val 682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03"/>
        <p:cNvGrpSpPr/>
        <p:nvPr/>
      </p:nvGrpSpPr>
      <p:grpSpPr>
        <a:xfrm>
          <a:off x="0" y="0"/>
          <a:ext cx="0" cy="0"/>
          <a:chOff x="0" y="0"/>
          <a:chExt cx="0" cy="0"/>
        </a:xfrm>
      </p:grpSpPr>
      <p:sp>
        <p:nvSpPr>
          <p:cNvPr id="1304" name="Google Shape;1304;p62"/>
          <p:cNvSpPr/>
          <p:nvPr/>
        </p:nvSpPr>
        <p:spPr>
          <a:xfrm>
            <a:off x="1490100" y="1240550"/>
            <a:ext cx="1949700" cy="1949700"/>
          </a:xfrm>
          <a:prstGeom prst="ellipse">
            <a:avLst/>
          </a:pr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2"/>
          <p:cNvSpPr/>
          <p:nvPr/>
        </p:nvSpPr>
        <p:spPr>
          <a:xfrm>
            <a:off x="5486425" y="1666050"/>
            <a:ext cx="1949700" cy="1949700"/>
          </a:xfrm>
          <a:prstGeom prst="ellipse">
            <a:avLst/>
          </a:pr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2"/>
          <p:cNvSpPr/>
          <p:nvPr/>
        </p:nvSpPr>
        <p:spPr>
          <a:xfrm>
            <a:off x="1490100" y="1377300"/>
            <a:ext cx="1949700" cy="1949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62"/>
          <p:cNvSpPr/>
          <p:nvPr/>
        </p:nvSpPr>
        <p:spPr>
          <a:xfrm>
            <a:off x="5486425" y="1484850"/>
            <a:ext cx="1949700" cy="1949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62"/>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a:t>
            </a:r>
            <a:r>
              <a:rPr lang="en">
                <a:highlight>
                  <a:schemeClr val="accent5"/>
                </a:highlight>
              </a:rPr>
              <a:t>TEAM</a:t>
            </a:r>
            <a:endParaRPr>
              <a:highlight>
                <a:schemeClr val="accent5"/>
              </a:highlight>
            </a:endParaRPr>
          </a:p>
        </p:txBody>
      </p:sp>
      <p:sp>
        <p:nvSpPr>
          <p:cNvPr id="1309" name="Google Shape;1309;p62"/>
          <p:cNvSpPr txBox="1">
            <a:spLocks noGrp="1"/>
          </p:cNvSpPr>
          <p:nvPr>
            <p:ph type="subTitle" idx="1"/>
          </p:nvPr>
        </p:nvSpPr>
        <p:spPr>
          <a:xfrm>
            <a:off x="4757386" y="3646625"/>
            <a:ext cx="2614200" cy="534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JOHN JAMES</a:t>
            </a:r>
            <a:endParaRPr/>
          </a:p>
        </p:txBody>
      </p:sp>
      <p:sp>
        <p:nvSpPr>
          <p:cNvPr id="1310" name="Google Shape;1310;p62"/>
          <p:cNvSpPr txBox="1">
            <a:spLocks noGrp="1"/>
          </p:cNvSpPr>
          <p:nvPr>
            <p:ph type="subTitle" idx="2"/>
          </p:nvPr>
        </p:nvSpPr>
        <p:spPr>
          <a:xfrm>
            <a:off x="4757363" y="4035875"/>
            <a:ext cx="2614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4"/>
              </a:buClr>
              <a:buSzPts val="1100"/>
              <a:buFont typeface="Arial"/>
              <a:buNone/>
            </a:pPr>
            <a:r>
              <a:rPr lang="en"/>
              <a:t>You can speak a bit about this person here</a:t>
            </a:r>
            <a:endParaRPr/>
          </a:p>
        </p:txBody>
      </p:sp>
      <p:sp>
        <p:nvSpPr>
          <p:cNvPr id="1311" name="Google Shape;1311;p62"/>
          <p:cNvSpPr txBox="1">
            <a:spLocks noGrp="1"/>
          </p:cNvSpPr>
          <p:nvPr>
            <p:ph type="subTitle" idx="3"/>
          </p:nvPr>
        </p:nvSpPr>
        <p:spPr>
          <a:xfrm>
            <a:off x="1772425" y="3646625"/>
            <a:ext cx="2614500" cy="534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JENNA DOE</a:t>
            </a:r>
            <a:endParaRPr/>
          </a:p>
        </p:txBody>
      </p:sp>
      <p:sp>
        <p:nvSpPr>
          <p:cNvPr id="1312" name="Google Shape;1312;p62"/>
          <p:cNvSpPr txBox="1">
            <a:spLocks noGrp="1"/>
          </p:cNvSpPr>
          <p:nvPr>
            <p:ph type="subTitle" idx="4"/>
          </p:nvPr>
        </p:nvSpPr>
        <p:spPr>
          <a:xfrm>
            <a:off x="1772663" y="4035875"/>
            <a:ext cx="2614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speak a bit about this person here</a:t>
            </a:r>
            <a:endParaRPr/>
          </a:p>
        </p:txBody>
      </p:sp>
      <p:pic>
        <p:nvPicPr>
          <p:cNvPr id="1313" name="Google Shape;1313;p62"/>
          <p:cNvPicPr preferRelativeResize="0"/>
          <p:nvPr/>
        </p:nvPicPr>
        <p:blipFill rotWithShape="1">
          <a:blip r:embed="rId3">
            <a:alphaModFix/>
          </a:blip>
          <a:srcRect l="6044" t="10074" r="39352" b="8018"/>
          <a:stretch/>
        </p:blipFill>
        <p:spPr>
          <a:xfrm>
            <a:off x="2007925" y="1445250"/>
            <a:ext cx="2143500" cy="2143500"/>
          </a:xfrm>
          <a:prstGeom prst="ellipse">
            <a:avLst/>
          </a:prstGeom>
          <a:noFill/>
          <a:ln>
            <a:noFill/>
          </a:ln>
        </p:spPr>
      </p:pic>
      <p:pic>
        <p:nvPicPr>
          <p:cNvPr id="1314" name="Google Shape;1314;p62"/>
          <p:cNvPicPr preferRelativeResize="0"/>
          <p:nvPr/>
        </p:nvPicPr>
        <p:blipFill rotWithShape="1">
          <a:blip r:embed="rId4">
            <a:alphaModFix/>
          </a:blip>
          <a:srcRect l="46053" b="24477"/>
          <a:stretch/>
        </p:blipFill>
        <p:spPr>
          <a:xfrm>
            <a:off x="4992725" y="1445250"/>
            <a:ext cx="2143500" cy="2143500"/>
          </a:xfrm>
          <a:prstGeom prst="ellipse">
            <a:avLst/>
          </a:prstGeom>
          <a:noFill/>
          <a:ln>
            <a:noFill/>
          </a:ln>
        </p:spPr>
      </p:pic>
      <p:grpSp>
        <p:nvGrpSpPr>
          <p:cNvPr id="1315" name="Google Shape;1315;p62"/>
          <p:cNvGrpSpPr/>
          <p:nvPr/>
        </p:nvGrpSpPr>
        <p:grpSpPr>
          <a:xfrm>
            <a:off x="6545700" y="192625"/>
            <a:ext cx="1030701" cy="989875"/>
            <a:chOff x="1096425" y="3707425"/>
            <a:chExt cx="1030701" cy="989875"/>
          </a:xfrm>
        </p:grpSpPr>
        <p:sp>
          <p:nvSpPr>
            <p:cNvPr id="1316" name="Google Shape;1316;p62"/>
            <p:cNvSpPr/>
            <p:nvPr/>
          </p:nvSpPr>
          <p:spPr>
            <a:xfrm>
              <a:off x="1387701" y="3986395"/>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62"/>
            <p:cNvSpPr/>
            <p:nvPr/>
          </p:nvSpPr>
          <p:spPr>
            <a:xfrm>
              <a:off x="1837998" y="3960217"/>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62"/>
            <p:cNvSpPr/>
            <p:nvPr/>
          </p:nvSpPr>
          <p:spPr>
            <a:xfrm>
              <a:off x="1602007" y="4207344"/>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62"/>
            <p:cNvSpPr/>
            <p:nvPr/>
          </p:nvSpPr>
          <p:spPr>
            <a:xfrm>
              <a:off x="1664130" y="4549219"/>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62"/>
            <p:cNvSpPr/>
            <p:nvPr/>
          </p:nvSpPr>
          <p:spPr>
            <a:xfrm>
              <a:off x="1998776" y="4304437"/>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62"/>
            <p:cNvSpPr/>
            <p:nvPr/>
          </p:nvSpPr>
          <p:spPr>
            <a:xfrm>
              <a:off x="1288070" y="4390980"/>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62"/>
            <p:cNvSpPr/>
            <p:nvPr/>
          </p:nvSpPr>
          <p:spPr>
            <a:xfrm>
              <a:off x="1096425" y="4093255"/>
              <a:ext cx="149644" cy="120145"/>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62"/>
            <p:cNvSpPr/>
            <p:nvPr/>
          </p:nvSpPr>
          <p:spPr>
            <a:xfrm>
              <a:off x="1219109" y="3828351"/>
              <a:ext cx="173282" cy="108033"/>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62"/>
            <p:cNvSpPr/>
            <p:nvPr/>
          </p:nvSpPr>
          <p:spPr>
            <a:xfrm>
              <a:off x="1582081" y="3707425"/>
              <a:ext cx="219973" cy="131671"/>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42"/>
          <p:cNvSpPr/>
          <p:nvPr/>
        </p:nvSpPr>
        <p:spPr>
          <a:xfrm>
            <a:off x="-303325" y="3325100"/>
            <a:ext cx="4352100" cy="915000"/>
          </a:xfrm>
          <a:prstGeom prst="ellipse">
            <a:avLst/>
          </a:pr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2"/>
          <p:cNvSpPr txBox="1">
            <a:spLocks noGrp="1"/>
          </p:cNvSpPr>
          <p:nvPr>
            <p:ph type="title"/>
          </p:nvPr>
        </p:nvSpPr>
        <p:spPr>
          <a:xfrm>
            <a:off x="4470496" y="2764875"/>
            <a:ext cx="40524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t>DESENVOLVIMENTO</a:t>
            </a:r>
          </a:p>
        </p:txBody>
      </p:sp>
      <p:sp>
        <p:nvSpPr>
          <p:cNvPr id="641" name="Google Shape;641;p42"/>
          <p:cNvSpPr txBox="1">
            <a:spLocks noGrp="1"/>
          </p:cNvSpPr>
          <p:nvPr>
            <p:ph type="subTitle" idx="1"/>
          </p:nvPr>
        </p:nvSpPr>
        <p:spPr>
          <a:xfrm>
            <a:off x="4470475" y="3487875"/>
            <a:ext cx="4052400" cy="35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Processo de desenvolvimento do projeto</a:t>
            </a:r>
          </a:p>
        </p:txBody>
      </p:sp>
      <p:sp>
        <p:nvSpPr>
          <p:cNvPr id="642" name="Google Shape;642;p42"/>
          <p:cNvSpPr/>
          <p:nvPr/>
        </p:nvSpPr>
        <p:spPr>
          <a:xfrm>
            <a:off x="4639233" y="1331947"/>
            <a:ext cx="1461000" cy="1461000"/>
          </a:xfrm>
          <a:prstGeom prst="ellipse">
            <a:avLst/>
          </a:pr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2"/>
          <p:cNvSpPr/>
          <p:nvPr/>
        </p:nvSpPr>
        <p:spPr>
          <a:xfrm>
            <a:off x="4561800" y="1272900"/>
            <a:ext cx="1461000" cy="1461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2"/>
          <p:cNvSpPr txBox="1">
            <a:spLocks noGrp="1"/>
          </p:cNvSpPr>
          <p:nvPr>
            <p:ph type="title" idx="2"/>
          </p:nvPr>
        </p:nvSpPr>
        <p:spPr>
          <a:xfrm>
            <a:off x="4758475" y="1529350"/>
            <a:ext cx="1222500" cy="106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645" name="Google Shape;645;p42"/>
          <p:cNvGrpSpPr/>
          <p:nvPr/>
        </p:nvGrpSpPr>
        <p:grpSpPr>
          <a:xfrm>
            <a:off x="61379" y="1120800"/>
            <a:ext cx="3962022" cy="2955544"/>
            <a:chOff x="-185896" y="1368100"/>
            <a:chExt cx="3962022" cy="2955544"/>
          </a:xfrm>
        </p:grpSpPr>
        <p:sp>
          <p:nvSpPr>
            <p:cNvPr id="646" name="Google Shape;646;p42"/>
            <p:cNvSpPr/>
            <p:nvPr/>
          </p:nvSpPr>
          <p:spPr>
            <a:xfrm>
              <a:off x="-134896" y="2280201"/>
              <a:ext cx="1596660" cy="1610898"/>
            </a:xfrm>
            <a:custGeom>
              <a:avLst/>
              <a:gdLst/>
              <a:ahLst/>
              <a:cxnLst/>
              <a:rect l="l" t="t" r="r" b="b"/>
              <a:pathLst>
                <a:path w="7962" h="8033" extrusionOk="0">
                  <a:moveTo>
                    <a:pt x="195" y="0"/>
                  </a:moveTo>
                  <a:lnTo>
                    <a:pt x="0" y="8033"/>
                  </a:lnTo>
                  <a:lnTo>
                    <a:pt x="7962" y="8033"/>
                  </a:lnTo>
                  <a:lnTo>
                    <a:pt x="78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2"/>
            <p:cNvSpPr/>
            <p:nvPr/>
          </p:nvSpPr>
          <p:spPr>
            <a:xfrm>
              <a:off x="1446317" y="2280201"/>
              <a:ext cx="754212" cy="1610898"/>
            </a:xfrm>
            <a:custGeom>
              <a:avLst/>
              <a:gdLst/>
              <a:ahLst/>
              <a:cxnLst/>
              <a:rect l="l" t="t" r="r" b="b"/>
              <a:pathLst>
                <a:path w="3761" h="8033" extrusionOk="0">
                  <a:moveTo>
                    <a:pt x="1" y="0"/>
                  </a:moveTo>
                  <a:lnTo>
                    <a:pt x="77" y="8033"/>
                  </a:lnTo>
                  <a:lnTo>
                    <a:pt x="3751" y="8033"/>
                  </a:lnTo>
                  <a:lnTo>
                    <a:pt x="37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2"/>
            <p:cNvSpPr/>
            <p:nvPr/>
          </p:nvSpPr>
          <p:spPr>
            <a:xfrm>
              <a:off x="466707" y="1440363"/>
              <a:ext cx="838036" cy="845656"/>
            </a:xfrm>
            <a:custGeom>
              <a:avLst/>
              <a:gdLst/>
              <a:ahLst/>
              <a:cxnLst/>
              <a:rect l="l" t="t" r="r" b="b"/>
              <a:pathLst>
                <a:path w="4179" h="4217" extrusionOk="0">
                  <a:moveTo>
                    <a:pt x="105" y="1"/>
                  </a:moveTo>
                  <a:lnTo>
                    <a:pt x="1" y="4217"/>
                  </a:lnTo>
                  <a:lnTo>
                    <a:pt x="4178" y="4217"/>
                  </a:lnTo>
                  <a:lnTo>
                    <a:pt x="41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2"/>
            <p:cNvSpPr/>
            <p:nvPr/>
          </p:nvSpPr>
          <p:spPr>
            <a:xfrm>
              <a:off x="1296919" y="1440363"/>
              <a:ext cx="396257" cy="845656"/>
            </a:xfrm>
            <a:custGeom>
              <a:avLst/>
              <a:gdLst/>
              <a:ahLst/>
              <a:cxnLst/>
              <a:rect l="l" t="t" r="r" b="b"/>
              <a:pathLst>
                <a:path w="1976" h="4217" extrusionOk="0">
                  <a:moveTo>
                    <a:pt x="0" y="1"/>
                  </a:moveTo>
                  <a:lnTo>
                    <a:pt x="38" y="4217"/>
                  </a:lnTo>
                  <a:lnTo>
                    <a:pt x="1971" y="4217"/>
                  </a:lnTo>
                  <a:lnTo>
                    <a:pt x="19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2"/>
            <p:cNvSpPr/>
            <p:nvPr/>
          </p:nvSpPr>
          <p:spPr>
            <a:xfrm>
              <a:off x="-185896" y="2207939"/>
              <a:ext cx="1596660" cy="1610898"/>
            </a:xfrm>
            <a:custGeom>
              <a:avLst/>
              <a:gdLst/>
              <a:ahLst/>
              <a:cxnLst/>
              <a:rect l="l" t="t" r="r" b="b"/>
              <a:pathLst>
                <a:path w="7962" h="8033" extrusionOk="0">
                  <a:moveTo>
                    <a:pt x="195" y="0"/>
                  </a:moveTo>
                  <a:lnTo>
                    <a:pt x="0" y="8033"/>
                  </a:lnTo>
                  <a:lnTo>
                    <a:pt x="7962" y="8033"/>
                  </a:lnTo>
                  <a:lnTo>
                    <a:pt x="7895"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2"/>
            <p:cNvSpPr/>
            <p:nvPr/>
          </p:nvSpPr>
          <p:spPr>
            <a:xfrm>
              <a:off x="415707" y="1368100"/>
              <a:ext cx="838036" cy="845656"/>
            </a:xfrm>
            <a:custGeom>
              <a:avLst/>
              <a:gdLst/>
              <a:ahLst/>
              <a:cxnLst/>
              <a:rect l="l" t="t" r="r" b="b"/>
              <a:pathLst>
                <a:path w="4179" h="4217" extrusionOk="0">
                  <a:moveTo>
                    <a:pt x="105" y="1"/>
                  </a:moveTo>
                  <a:lnTo>
                    <a:pt x="1" y="4217"/>
                  </a:lnTo>
                  <a:lnTo>
                    <a:pt x="4178" y="4217"/>
                  </a:lnTo>
                  <a:lnTo>
                    <a:pt x="4145"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2"/>
            <p:cNvSpPr/>
            <p:nvPr/>
          </p:nvSpPr>
          <p:spPr>
            <a:xfrm>
              <a:off x="150665" y="2883810"/>
              <a:ext cx="1027541" cy="401872"/>
            </a:xfrm>
            <a:custGeom>
              <a:avLst/>
              <a:gdLst/>
              <a:ahLst/>
              <a:cxnLst/>
              <a:rect l="l" t="t" r="r" b="b"/>
              <a:pathLst>
                <a:path w="5124" h="2004" extrusionOk="0">
                  <a:moveTo>
                    <a:pt x="4938" y="0"/>
                  </a:moveTo>
                  <a:lnTo>
                    <a:pt x="0" y="703"/>
                  </a:lnTo>
                  <a:lnTo>
                    <a:pt x="186" y="2004"/>
                  </a:lnTo>
                  <a:lnTo>
                    <a:pt x="5123" y="1301"/>
                  </a:lnTo>
                  <a:lnTo>
                    <a:pt x="49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2"/>
            <p:cNvSpPr/>
            <p:nvPr/>
          </p:nvSpPr>
          <p:spPr>
            <a:xfrm>
              <a:off x="743846" y="1704266"/>
              <a:ext cx="305816" cy="306618"/>
            </a:xfrm>
            <a:custGeom>
              <a:avLst/>
              <a:gdLst/>
              <a:ahLst/>
              <a:cxnLst/>
              <a:rect l="l" t="t" r="r" b="b"/>
              <a:pathLst>
                <a:path w="1525" h="1529" extrusionOk="0">
                  <a:moveTo>
                    <a:pt x="760" y="0"/>
                  </a:moveTo>
                  <a:cubicBezTo>
                    <a:pt x="337" y="0"/>
                    <a:pt x="0" y="342"/>
                    <a:pt x="0" y="764"/>
                  </a:cubicBezTo>
                  <a:cubicBezTo>
                    <a:pt x="0" y="1187"/>
                    <a:pt x="337" y="1529"/>
                    <a:pt x="760" y="1529"/>
                  </a:cubicBezTo>
                  <a:cubicBezTo>
                    <a:pt x="1182" y="1529"/>
                    <a:pt x="1524" y="1187"/>
                    <a:pt x="1524" y="764"/>
                  </a:cubicBezTo>
                  <a:cubicBezTo>
                    <a:pt x="1524" y="342"/>
                    <a:pt x="1182" y="0"/>
                    <a:pt x="7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2"/>
            <p:cNvSpPr/>
            <p:nvPr/>
          </p:nvSpPr>
          <p:spPr>
            <a:xfrm>
              <a:off x="793378" y="1780870"/>
              <a:ext cx="245655" cy="174867"/>
            </a:xfrm>
            <a:custGeom>
              <a:avLst/>
              <a:gdLst/>
              <a:ahLst/>
              <a:cxnLst/>
              <a:rect l="l" t="t" r="r" b="b"/>
              <a:pathLst>
                <a:path w="1225" h="872" extrusionOk="0">
                  <a:moveTo>
                    <a:pt x="771" y="1"/>
                  </a:moveTo>
                  <a:cubicBezTo>
                    <a:pt x="622" y="1"/>
                    <a:pt x="518" y="197"/>
                    <a:pt x="518" y="197"/>
                  </a:cubicBezTo>
                  <a:cubicBezTo>
                    <a:pt x="491" y="90"/>
                    <a:pt x="358" y="8"/>
                    <a:pt x="237" y="8"/>
                  </a:cubicBezTo>
                  <a:cubicBezTo>
                    <a:pt x="138" y="8"/>
                    <a:pt x="48" y="63"/>
                    <a:pt x="33" y="207"/>
                  </a:cubicBezTo>
                  <a:cubicBezTo>
                    <a:pt x="0" y="530"/>
                    <a:pt x="527" y="871"/>
                    <a:pt x="527" y="871"/>
                  </a:cubicBezTo>
                  <a:cubicBezTo>
                    <a:pt x="527" y="871"/>
                    <a:pt x="1225" y="378"/>
                    <a:pt x="931" y="79"/>
                  </a:cubicBezTo>
                  <a:cubicBezTo>
                    <a:pt x="874" y="22"/>
                    <a:pt x="820" y="1"/>
                    <a:pt x="7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2"/>
            <p:cNvSpPr/>
            <p:nvPr/>
          </p:nvSpPr>
          <p:spPr>
            <a:xfrm>
              <a:off x="2090834" y="2583811"/>
              <a:ext cx="1298865" cy="249064"/>
            </a:xfrm>
            <a:custGeom>
              <a:avLst/>
              <a:gdLst/>
              <a:ahLst/>
              <a:cxnLst/>
              <a:rect l="l" t="t" r="r" b="b"/>
              <a:pathLst>
                <a:path w="6477" h="1242" extrusionOk="0">
                  <a:moveTo>
                    <a:pt x="2792" y="0"/>
                  </a:moveTo>
                  <a:cubicBezTo>
                    <a:pt x="1992" y="0"/>
                    <a:pt x="1190" y="94"/>
                    <a:pt x="433" y="352"/>
                  </a:cubicBezTo>
                  <a:cubicBezTo>
                    <a:pt x="333" y="376"/>
                    <a:pt x="243" y="423"/>
                    <a:pt x="162" y="490"/>
                  </a:cubicBezTo>
                  <a:cubicBezTo>
                    <a:pt x="1" y="627"/>
                    <a:pt x="6" y="879"/>
                    <a:pt x="172" y="1012"/>
                  </a:cubicBezTo>
                  <a:cubicBezTo>
                    <a:pt x="281" y="1088"/>
                    <a:pt x="414" y="1140"/>
                    <a:pt x="547" y="1154"/>
                  </a:cubicBezTo>
                  <a:cubicBezTo>
                    <a:pt x="734" y="1188"/>
                    <a:pt x="916" y="1194"/>
                    <a:pt x="1099" y="1194"/>
                  </a:cubicBezTo>
                  <a:cubicBezTo>
                    <a:pt x="1199" y="1194"/>
                    <a:pt x="1299" y="1192"/>
                    <a:pt x="1401" y="1192"/>
                  </a:cubicBezTo>
                  <a:cubicBezTo>
                    <a:pt x="1459" y="1191"/>
                    <a:pt x="1517" y="1191"/>
                    <a:pt x="1575" y="1191"/>
                  </a:cubicBezTo>
                  <a:cubicBezTo>
                    <a:pt x="1821" y="1191"/>
                    <a:pt x="2067" y="1198"/>
                    <a:pt x="2313" y="1202"/>
                  </a:cubicBezTo>
                  <a:lnTo>
                    <a:pt x="4141" y="1221"/>
                  </a:lnTo>
                  <a:lnTo>
                    <a:pt x="5698" y="1240"/>
                  </a:lnTo>
                  <a:cubicBezTo>
                    <a:pt x="5733" y="1241"/>
                    <a:pt x="5768" y="1242"/>
                    <a:pt x="5803" y="1242"/>
                  </a:cubicBezTo>
                  <a:cubicBezTo>
                    <a:pt x="5935" y="1242"/>
                    <a:pt x="6067" y="1231"/>
                    <a:pt x="6187" y="1178"/>
                  </a:cubicBezTo>
                  <a:cubicBezTo>
                    <a:pt x="6343" y="1116"/>
                    <a:pt x="6476" y="974"/>
                    <a:pt x="6472" y="808"/>
                  </a:cubicBezTo>
                  <a:cubicBezTo>
                    <a:pt x="6457" y="665"/>
                    <a:pt x="6372" y="537"/>
                    <a:pt x="6244" y="471"/>
                  </a:cubicBezTo>
                  <a:cubicBezTo>
                    <a:pt x="6116" y="404"/>
                    <a:pt x="5978" y="366"/>
                    <a:pt x="5840" y="347"/>
                  </a:cubicBezTo>
                  <a:cubicBezTo>
                    <a:pt x="4943" y="186"/>
                    <a:pt x="4041" y="39"/>
                    <a:pt x="3129" y="5"/>
                  </a:cubicBezTo>
                  <a:cubicBezTo>
                    <a:pt x="3017" y="2"/>
                    <a:pt x="2905" y="0"/>
                    <a:pt x="27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2"/>
            <p:cNvSpPr/>
            <p:nvPr/>
          </p:nvSpPr>
          <p:spPr>
            <a:xfrm>
              <a:off x="2475459" y="2604065"/>
              <a:ext cx="418115" cy="159626"/>
            </a:xfrm>
            <a:custGeom>
              <a:avLst/>
              <a:gdLst/>
              <a:ahLst/>
              <a:cxnLst/>
              <a:rect l="l" t="t" r="r" b="b"/>
              <a:pathLst>
                <a:path w="2085" h="796" extrusionOk="0">
                  <a:moveTo>
                    <a:pt x="1160" y="1"/>
                  </a:moveTo>
                  <a:cubicBezTo>
                    <a:pt x="1047" y="1"/>
                    <a:pt x="934" y="4"/>
                    <a:pt x="822" y="9"/>
                  </a:cubicBezTo>
                  <a:cubicBezTo>
                    <a:pt x="537" y="14"/>
                    <a:pt x="1" y="66"/>
                    <a:pt x="48" y="398"/>
                  </a:cubicBezTo>
                  <a:cubicBezTo>
                    <a:pt x="77" y="512"/>
                    <a:pt x="148" y="607"/>
                    <a:pt x="252" y="664"/>
                  </a:cubicBezTo>
                  <a:cubicBezTo>
                    <a:pt x="366" y="721"/>
                    <a:pt x="490" y="764"/>
                    <a:pt x="618" y="778"/>
                  </a:cubicBezTo>
                  <a:cubicBezTo>
                    <a:pt x="704" y="790"/>
                    <a:pt x="790" y="796"/>
                    <a:pt x="876" y="796"/>
                  </a:cubicBezTo>
                  <a:cubicBezTo>
                    <a:pt x="1236" y="796"/>
                    <a:pt x="1588" y="692"/>
                    <a:pt x="1895" y="493"/>
                  </a:cubicBezTo>
                  <a:cubicBezTo>
                    <a:pt x="1952" y="455"/>
                    <a:pt x="2004" y="408"/>
                    <a:pt x="2042" y="351"/>
                  </a:cubicBezTo>
                  <a:cubicBezTo>
                    <a:pt x="2080" y="298"/>
                    <a:pt x="2085" y="227"/>
                    <a:pt x="2061" y="170"/>
                  </a:cubicBezTo>
                  <a:cubicBezTo>
                    <a:pt x="2004" y="71"/>
                    <a:pt x="1857" y="37"/>
                    <a:pt x="1724" y="23"/>
                  </a:cubicBezTo>
                  <a:cubicBezTo>
                    <a:pt x="1537" y="8"/>
                    <a:pt x="1348" y="1"/>
                    <a:pt x="11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2"/>
            <p:cNvSpPr/>
            <p:nvPr/>
          </p:nvSpPr>
          <p:spPr>
            <a:xfrm>
              <a:off x="3104736" y="2653396"/>
              <a:ext cx="26872" cy="179078"/>
            </a:xfrm>
            <a:custGeom>
              <a:avLst/>
              <a:gdLst/>
              <a:ahLst/>
              <a:cxnLst/>
              <a:rect l="l" t="t" r="r" b="b"/>
              <a:pathLst>
                <a:path w="134" h="893" fill="none" extrusionOk="0">
                  <a:moveTo>
                    <a:pt x="134" y="0"/>
                  </a:moveTo>
                  <a:cubicBezTo>
                    <a:pt x="6" y="285"/>
                    <a:pt x="1" y="608"/>
                    <a:pt x="124" y="893"/>
                  </a:cubicBezTo>
                </a:path>
              </a:pathLst>
            </a:custGeom>
            <a:noFill/>
            <a:ln w="14350" cap="rnd" cmpd="sng">
              <a:solidFill>
                <a:schemeClr val="accent4"/>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2"/>
            <p:cNvSpPr/>
            <p:nvPr/>
          </p:nvSpPr>
          <p:spPr>
            <a:xfrm>
              <a:off x="2237425" y="2633343"/>
              <a:ext cx="28877" cy="183891"/>
            </a:xfrm>
            <a:custGeom>
              <a:avLst/>
              <a:gdLst/>
              <a:ahLst/>
              <a:cxnLst/>
              <a:rect l="l" t="t" r="r" b="b"/>
              <a:pathLst>
                <a:path w="144" h="917" fill="none" extrusionOk="0">
                  <a:moveTo>
                    <a:pt x="143" y="1"/>
                  </a:moveTo>
                  <a:cubicBezTo>
                    <a:pt x="29" y="295"/>
                    <a:pt x="1" y="608"/>
                    <a:pt x="53" y="917"/>
                  </a:cubicBezTo>
                </a:path>
              </a:pathLst>
            </a:custGeom>
            <a:noFill/>
            <a:ln w="14350" cap="rnd" cmpd="sng">
              <a:solidFill>
                <a:schemeClr val="accent4"/>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2"/>
            <p:cNvSpPr/>
            <p:nvPr/>
          </p:nvSpPr>
          <p:spPr>
            <a:xfrm>
              <a:off x="1732881" y="2778931"/>
              <a:ext cx="1686299" cy="383824"/>
            </a:xfrm>
            <a:custGeom>
              <a:avLst/>
              <a:gdLst/>
              <a:ahLst/>
              <a:cxnLst/>
              <a:rect l="l" t="t" r="r" b="b"/>
              <a:pathLst>
                <a:path w="8409" h="1914" extrusionOk="0">
                  <a:moveTo>
                    <a:pt x="1718" y="1"/>
                  </a:moveTo>
                  <a:cubicBezTo>
                    <a:pt x="1654" y="1"/>
                    <a:pt x="1589" y="2"/>
                    <a:pt x="1525" y="6"/>
                  </a:cubicBezTo>
                  <a:cubicBezTo>
                    <a:pt x="1150" y="29"/>
                    <a:pt x="770" y="124"/>
                    <a:pt x="471" y="347"/>
                  </a:cubicBezTo>
                  <a:cubicBezTo>
                    <a:pt x="262" y="499"/>
                    <a:pt x="20" y="789"/>
                    <a:pt x="10" y="1069"/>
                  </a:cubicBezTo>
                  <a:cubicBezTo>
                    <a:pt x="1" y="1349"/>
                    <a:pt x="400" y="1378"/>
                    <a:pt x="613" y="1430"/>
                  </a:cubicBezTo>
                  <a:cubicBezTo>
                    <a:pt x="1287" y="1601"/>
                    <a:pt x="1980" y="1658"/>
                    <a:pt x="2674" y="1719"/>
                  </a:cubicBezTo>
                  <a:cubicBezTo>
                    <a:pt x="3844" y="1815"/>
                    <a:pt x="5021" y="1914"/>
                    <a:pt x="6198" y="1914"/>
                  </a:cubicBezTo>
                  <a:cubicBezTo>
                    <a:pt x="6482" y="1914"/>
                    <a:pt x="6767" y="1908"/>
                    <a:pt x="7051" y="1895"/>
                  </a:cubicBezTo>
                  <a:cubicBezTo>
                    <a:pt x="7307" y="1886"/>
                    <a:pt x="7573" y="1867"/>
                    <a:pt x="7815" y="1767"/>
                  </a:cubicBezTo>
                  <a:cubicBezTo>
                    <a:pt x="8057" y="1667"/>
                    <a:pt x="8271" y="1473"/>
                    <a:pt x="8333" y="1216"/>
                  </a:cubicBezTo>
                  <a:cubicBezTo>
                    <a:pt x="8409" y="893"/>
                    <a:pt x="8204" y="552"/>
                    <a:pt x="7929" y="371"/>
                  </a:cubicBezTo>
                  <a:cubicBezTo>
                    <a:pt x="7654" y="191"/>
                    <a:pt x="7312" y="134"/>
                    <a:pt x="6980" y="105"/>
                  </a:cubicBezTo>
                  <a:cubicBezTo>
                    <a:pt x="6555" y="63"/>
                    <a:pt x="6129" y="50"/>
                    <a:pt x="5704" y="50"/>
                  </a:cubicBezTo>
                  <a:cubicBezTo>
                    <a:pt x="5002" y="50"/>
                    <a:pt x="4299" y="86"/>
                    <a:pt x="3598" y="86"/>
                  </a:cubicBezTo>
                  <a:cubicBezTo>
                    <a:pt x="3283" y="86"/>
                    <a:pt x="2969" y="79"/>
                    <a:pt x="2655" y="58"/>
                  </a:cubicBezTo>
                  <a:cubicBezTo>
                    <a:pt x="2340" y="34"/>
                    <a:pt x="2029" y="1"/>
                    <a:pt x="17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2"/>
            <p:cNvSpPr/>
            <p:nvPr/>
          </p:nvSpPr>
          <p:spPr>
            <a:xfrm>
              <a:off x="2269912" y="2770308"/>
              <a:ext cx="393450" cy="126738"/>
            </a:xfrm>
            <a:custGeom>
              <a:avLst/>
              <a:gdLst/>
              <a:ahLst/>
              <a:cxnLst/>
              <a:rect l="l" t="t" r="r" b="b"/>
              <a:pathLst>
                <a:path w="1962" h="632" extrusionOk="0">
                  <a:moveTo>
                    <a:pt x="1538" y="0"/>
                  </a:moveTo>
                  <a:cubicBezTo>
                    <a:pt x="1523" y="0"/>
                    <a:pt x="1507" y="0"/>
                    <a:pt x="1491" y="1"/>
                  </a:cubicBezTo>
                  <a:cubicBezTo>
                    <a:pt x="1263" y="1"/>
                    <a:pt x="1035" y="54"/>
                    <a:pt x="807" y="54"/>
                  </a:cubicBezTo>
                  <a:cubicBezTo>
                    <a:pt x="798" y="54"/>
                    <a:pt x="788" y="54"/>
                    <a:pt x="779" y="53"/>
                  </a:cubicBezTo>
                  <a:cubicBezTo>
                    <a:pt x="735" y="53"/>
                    <a:pt x="692" y="52"/>
                    <a:pt x="650" y="52"/>
                  </a:cubicBezTo>
                  <a:cubicBezTo>
                    <a:pt x="468" y="52"/>
                    <a:pt x="307" y="65"/>
                    <a:pt x="133" y="139"/>
                  </a:cubicBezTo>
                  <a:cubicBezTo>
                    <a:pt x="91" y="153"/>
                    <a:pt x="48" y="182"/>
                    <a:pt x="24" y="220"/>
                  </a:cubicBezTo>
                  <a:cubicBezTo>
                    <a:pt x="0" y="277"/>
                    <a:pt x="15" y="343"/>
                    <a:pt x="57" y="386"/>
                  </a:cubicBezTo>
                  <a:cubicBezTo>
                    <a:pt x="148" y="504"/>
                    <a:pt x="309" y="538"/>
                    <a:pt x="456" y="566"/>
                  </a:cubicBezTo>
                  <a:cubicBezTo>
                    <a:pt x="683" y="600"/>
                    <a:pt x="915" y="632"/>
                    <a:pt x="1146" y="632"/>
                  </a:cubicBezTo>
                  <a:cubicBezTo>
                    <a:pt x="1305" y="632"/>
                    <a:pt x="1464" y="616"/>
                    <a:pt x="1619" y="576"/>
                  </a:cubicBezTo>
                  <a:cubicBezTo>
                    <a:pt x="1705" y="561"/>
                    <a:pt x="1781" y="528"/>
                    <a:pt x="1852" y="476"/>
                  </a:cubicBezTo>
                  <a:cubicBezTo>
                    <a:pt x="1923" y="424"/>
                    <a:pt x="1961" y="343"/>
                    <a:pt x="1961" y="258"/>
                  </a:cubicBezTo>
                  <a:cubicBezTo>
                    <a:pt x="1942" y="158"/>
                    <a:pt x="1876" y="72"/>
                    <a:pt x="1781" y="39"/>
                  </a:cubicBezTo>
                  <a:cubicBezTo>
                    <a:pt x="1705" y="11"/>
                    <a:pt x="1622" y="0"/>
                    <a:pt x="15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2"/>
            <p:cNvSpPr/>
            <p:nvPr/>
          </p:nvSpPr>
          <p:spPr>
            <a:xfrm>
              <a:off x="2743975" y="2821845"/>
              <a:ext cx="131551" cy="104078"/>
            </a:xfrm>
            <a:custGeom>
              <a:avLst/>
              <a:gdLst/>
              <a:ahLst/>
              <a:cxnLst/>
              <a:rect l="l" t="t" r="r" b="b"/>
              <a:pathLst>
                <a:path w="656" h="519" fill="none" extrusionOk="0">
                  <a:moveTo>
                    <a:pt x="1" y="518"/>
                  </a:moveTo>
                  <a:cubicBezTo>
                    <a:pt x="243" y="380"/>
                    <a:pt x="466" y="205"/>
                    <a:pt x="656" y="1"/>
                  </a:cubicBezTo>
                </a:path>
              </a:pathLst>
            </a:custGeom>
            <a:noFill/>
            <a:ln w="14350" cap="rnd" cmpd="sng">
              <a:solidFill>
                <a:schemeClr val="accent4"/>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2"/>
            <p:cNvSpPr/>
            <p:nvPr/>
          </p:nvSpPr>
          <p:spPr>
            <a:xfrm>
              <a:off x="1946249" y="2781939"/>
              <a:ext cx="165842" cy="148596"/>
            </a:xfrm>
            <a:custGeom>
              <a:avLst/>
              <a:gdLst/>
              <a:ahLst/>
              <a:cxnLst/>
              <a:rect l="l" t="t" r="r" b="b"/>
              <a:pathLst>
                <a:path w="827" h="741" fill="none" extrusionOk="0">
                  <a:moveTo>
                    <a:pt x="0" y="741"/>
                  </a:moveTo>
                  <a:cubicBezTo>
                    <a:pt x="314" y="541"/>
                    <a:pt x="594" y="290"/>
                    <a:pt x="826" y="0"/>
                  </a:cubicBezTo>
                </a:path>
              </a:pathLst>
            </a:custGeom>
            <a:noFill/>
            <a:ln w="14350" cap="rnd" cmpd="sng">
              <a:solidFill>
                <a:schemeClr val="accent4"/>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2"/>
            <p:cNvSpPr/>
            <p:nvPr/>
          </p:nvSpPr>
          <p:spPr>
            <a:xfrm>
              <a:off x="2124123" y="2411150"/>
              <a:ext cx="1164707" cy="255281"/>
            </a:xfrm>
            <a:custGeom>
              <a:avLst/>
              <a:gdLst/>
              <a:ahLst/>
              <a:cxnLst/>
              <a:rect l="l" t="t" r="r" b="b"/>
              <a:pathLst>
                <a:path w="5808" h="1273" extrusionOk="0">
                  <a:moveTo>
                    <a:pt x="3502" y="1"/>
                  </a:moveTo>
                  <a:cubicBezTo>
                    <a:pt x="3438" y="1"/>
                    <a:pt x="3374" y="1"/>
                    <a:pt x="3310" y="2"/>
                  </a:cubicBezTo>
                  <a:cubicBezTo>
                    <a:pt x="2987" y="2"/>
                    <a:pt x="2664" y="12"/>
                    <a:pt x="2346" y="21"/>
                  </a:cubicBezTo>
                  <a:cubicBezTo>
                    <a:pt x="2275" y="24"/>
                    <a:pt x="2205" y="24"/>
                    <a:pt x="2135" y="24"/>
                  </a:cubicBezTo>
                  <a:cubicBezTo>
                    <a:pt x="2065" y="24"/>
                    <a:pt x="1996" y="24"/>
                    <a:pt x="1926" y="24"/>
                  </a:cubicBezTo>
                  <a:cubicBezTo>
                    <a:pt x="1787" y="24"/>
                    <a:pt x="1648" y="26"/>
                    <a:pt x="1506" y="40"/>
                  </a:cubicBezTo>
                  <a:cubicBezTo>
                    <a:pt x="1164" y="64"/>
                    <a:pt x="827" y="131"/>
                    <a:pt x="504" y="245"/>
                  </a:cubicBezTo>
                  <a:cubicBezTo>
                    <a:pt x="357" y="287"/>
                    <a:pt x="229" y="368"/>
                    <a:pt x="129" y="477"/>
                  </a:cubicBezTo>
                  <a:cubicBezTo>
                    <a:pt x="34" y="591"/>
                    <a:pt x="1" y="767"/>
                    <a:pt x="82" y="890"/>
                  </a:cubicBezTo>
                  <a:cubicBezTo>
                    <a:pt x="153" y="999"/>
                    <a:pt x="281" y="1042"/>
                    <a:pt x="405" y="1071"/>
                  </a:cubicBezTo>
                  <a:cubicBezTo>
                    <a:pt x="1025" y="1231"/>
                    <a:pt x="1659" y="1272"/>
                    <a:pt x="2299" y="1272"/>
                  </a:cubicBezTo>
                  <a:cubicBezTo>
                    <a:pt x="2978" y="1272"/>
                    <a:pt x="3663" y="1226"/>
                    <a:pt x="4343" y="1226"/>
                  </a:cubicBezTo>
                  <a:cubicBezTo>
                    <a:pt x="4405" y="1226"/>
                    <a:pt x="4468" y="1226"/>
                    <a:pt x="4530" y="1227"/>
                  </a:cubicBezTo>
                  <a:cubicBezTo>
                    <a:pt x="4592" y="1231"/>
                    <a:pt x="4655" y="1234"/>
                    <a:pt x="4717" y="1234"/>
                  </a:cubicBezTo>
                  <a:cubicBezTo>
                    <a:pt x="4868" y="1234"/>
                    <a:pt x="5020" y="1221"/>
                    <a:pt x="5171" y="1194"/>
                  </a:cubicBezTo>
                  <a:cubicBezTo>
                    <a:pt x="5380" y="1147"/>
                    <a:pt x="5584" y="1037"/>
                    <a:pt x="5698" y="857"/>
                  </a:cubicBezTo>
                  <a:cubicBezTo>
                    <a:pt x="5807" y="672"/>
                    <a:pt x="5802" y="411"/>
                    <a:pt x="5641" y="264"/>
                  </a:cubicBezTo>
                  <a:cubicBezTo>
                    <a:pt x="5532" y="164"/>
                    <a:pt x="5375" y="135"/>
                    <a:pt x="5228" y="116"/>
                  </a:cubicBezTo>
                  <a:cubicBezTo>
                    <a:pt x="4655" y="39"/>
                    <a:pt x="4079" y="1"/>
                    <a:pt x="35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2"/>
            <p:cNvSpPr/>
            <p:nvPr/>
          </p:nvSpPr>
          <p:spPr>
            <a:xfrm>
              <a:off x="2457411" y="2412554"/>
              <a:ext cx="382019" cy="144185"/>
            </a:xfrm>
            <a:custGeom>
              <a:avLst/>
              <a:gdLst/>
              <a:ahLst/>
              <a:cxnLst/>
              <a:rect l="l" t="t" r="r" b="b"/>
              <a:pathLst>
                <a:path w="1905" h="719" extrusionOk="0">
                  <a:moveTo>
                    <a:pt x="1506" y="0"/>
                  </a:moveTo>
                  <a:cubicBezTo>
                    <a:pt x="1430" y="0"/>
                    <a:pt x="1358" y="14"/>
                    <a:pt x="1282" y="14"/>
                  </a:cubicBezTo>
                  <a:cubicBezTo>
                    <a:pt x="1159" y="14"/>
                    <a:pt x="1036" y="10"/>
                    <a:pt x="912" y="5"/>
                  </a:cubicBezTo>
                  <a:cubicBezTo>
                    <a:pt x="765" y="5"/>
                    <a:pt x="618" y="5"/>
                    <a:pt x="475" y="14"/>
                  </a:cubicBezTo>
                  <a:cubicBezTo>
                    <a:pt x="399" y="14"/>
                    <a:pt x="323" y="24"/>
                    <a:pt x="252" y="38"/>
                  </a:cubicBezTo>
                  <a:cubicBezTo>
                    <a:pt x="181" y="57"/>
                    <a:pt x="115" y="95"/>
                    <a:pt x="67" y="152"/>
                  </a:cubicBezTo>
                  <a:cubicBezTo>
                    <a:pt x="15" y="219"/>
                    <a:pt x="1" y="309"/>
                    <a:pt x="34" y="389"/>
                  </a:cubicBezTo>
                  <a:cubicBezTo>
                    <a:pt x="86" y="508"/>
                    <a:pt x="186" y="598"/>
                    <a:pt x="309" y="636"/>
                  </a:cubicBezTo>
                  <a:cubicBezTo>
                    <a:pt x="433" y="679"/>
                    <a:pt x="566" y="703"/>
                    <a:pt x="698" y="708"/>
                  </a:cubicBezTo>
                  <a:cubicBezTo>
                    <a:pt x="796" y="714"/>
                    <a:pt x="894" y="719"/>
                    <a:pt x="992" y="719"/>
                  </a:cubicBezTo>
                  <a:cubicBezTo>
                    <a:pt x="1176" y="719"/>
                    <a:pt x="1360" y="702"/>
                    <a:pt x="1534" y="646"/>
                  </a:cubicBezTo>
                  <a:cubicBezTo>
                    <a:pt x="1629" y="622"/>
                    <a:pt x="1714" y="579"/>
                    <a:pt x="1786" y="518"/>
                  </a:cubicBezTo>
                  <a:cubicBezTo>
                    <a:pt x="1857" y="461"/>
                    <a:pt x="1900" y="375"/>
                    <a:pt x="1904" y="285"/>
                  </a:cubicBezTo>
                  <a:cubicBezTo>
                    <a:pt x="1904" y="90"/>
                    <a:pt x="1695" y="5"/>
                    <a:pt x="1506" y="0"/>
                  </a:cubicBezTo>
                  <a:close/>
                </a:path>
              </a:pathLst>
            </a:custGeom>
            <a:solidFill>
              <a:srgbClr val="000000">
                <a:alpha val="22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2"/>
            <p:cNvSpPr/>
            <p:nvPr/>
          </p:nvSpPr>
          <p:spPr>
            <a:xfrm>
              <a:off x="2439363" y="2415362"/>
              <a:ext cx="450402" cy="177273"/>
            </a:xfrm>
            <a:custGeom>
              <a:avLst/>
              <a:gdLst/>
              <a:ahLst/>
              <a:cxnLst/>
              <a:rect l="l" t="t" r="r" b="b"/>
              <a:pathLst>
                <a:path w="2246" h="884" fill="none" extrusionOk="0">
                  <a:moveTo>
                    <a:pt x="95" y="29"/>
                  </a:moveTo>
                  <a:cubicBezTo>
                    <a:pt x="43" y="119"/>
                    <a:pt x="10" y="219"/>
                    <a:pt x="5" y="323"/>
                  </a:cubicBezTo>
                  <a:cubicBezTo>
                    <a:pt x="0" y="428"/>
                    <a:pt x="38" y="532"/>
                    <a:pt x="105" y="608"/>
                  </a:cubicBezTo>
                  <a:cubicBezTo>
                    <a:pt x="167" y="665"/>
                    <a:pt x="238" y="713"/>
                    <a:pt x="318" y="736"/>
                  </a:cubicBezTo>
                  <a:cubicBezTo>
                    <a:pt x="694" y="883"/>
                    <a:pt x="1111" y="864"/>
                    <a:pt x="1510" y="803"/>
                  </a:cubicBezTo>
                  <a:cubicBezTo>
                    <a:pt x="1638" y="784"/>
                    <a:pt x="1762" y="750"/>
                    <a:pt x="1880" y="703"/>
                  </a:cubicBezTo>
                  <a:cubicBezTo>
                    <a:pt x="1999" y="656"/>
                    <a:pt x="2104" y="565"/>
                    <a:pt x="2170" y="456"/>
                  </a:cubicBezTo>
                  <a:cubicBezTo>
                    <a:pt x="2246" y="318"/>
                    <a:pt x="2246" y="157"/>
                    <a:pt x="2236" y="0"/>
                  </a:cubicBezTo>
                </a:path>
              </a:pathLst>
            </a:custGeom>
            <a:noFill/>
            <a:ln w="14350" cap="rnd" cmpd="sng">
              <a:solidFill>
                <a:schemeClr val="accent4"/>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2"/>
            <p:cNvSpPr/>
            <p:nvPr/>
          </p:nvSpPr>
          <p:spPr>
            <a:xfrm>
              <a:off x="3263760" y="2935548"/>
              <a:ext cx="512367" cy="341712"/>
            </a:xfrm>
            <a:custGeom>
              <a:avLst/>
              <a:gdLst/>
              <a:ahLst/>
              <a:cxnLst/>
              <a:rect l="l" t="t" r="r" b="b"/>
              <a:pathLst>
                <a:path w="2555" h="1704" extrusionOk="0">
                  <a:moveTo>
                    <a:pt x="1376" y="0"/>
                  </a:moveTo>
                  <a:cubicBezTo>
                    <a:pt x="1352" y="0"/>
                    <a:pt x="1321" y="21"/>
                    <a:pt x="1278" y="70"/>
                  </a:cubicBezTo>
                  <a:cubicBezTo>
                    <a:pt x="1192" y="165"/>
                    <a:pt x="1140" y="302"/>
                    <a:pt x="1069" y="407"/>
                  </a:cubicBezTo>
                  <a:cubicBezTo>
                    <a:pt x="770" y="863"/>
                    <a:pt x="409" y="1280"/>
                    <a:pt x="1" y="1641"/>
                  </a:cubicBezTo>
                  <a:cubicBezTo>
                    <a:pt x="766" y="1684"/>
                    <a:pt x="1532" y="1704"/>
                    <a:pt x="2301" y="1704"/>
                  </a:cubicBezTo>
                  <a:cubicBezTo>
                    <a:pt x="2386" y="1704"/>
                    <a:pt x="2470" y="1703"/>
                    <a:pt x="2555" y="1703"/>
                  </a:cubicBezTo>
                  <a:cubicBezTo>
                    <a:pt x="2498" y="1703"/>
                    <a:pt x="2308" y="1371"/>
                    <a:pt x="2265" y="1314"/>
                  </a:cubicBezTo>
                  <a:cubicBezTo>
                    <a:pt x="2170" y="1181"/>
                    <a:pt x="2071" y="1043"/>
                    <a:pt x="1980" y="905"/>
                  </a:cubicBezTo>
                  <a:cubicBezTo>
                    <a:pt x="1814" y="654"/>
                    <a:pt x="1653" y="402"/>
                    <a:pt x="1496" y="146"/>
                  </a:cubicBezTo>
                  <a:cubicBezTo>
                    <a:pt x="1445" y="62"/>
                    <a:pt x="1419" y="0"/>
                    <a:pt x="13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2"/>
            <p:cNvSpPr/>
            <p:nvPr/>
          </p:nvSpPr>
          <p:spPr>
            <a:xfrm>
              <a:off x="1624392" y="2924920"/>
              <a:ext cx="1434026" cy="1042381"/>
            </a:xfrm>
            <a:custGeom>
              <a:avLst/>
              <a:gdLst/>
              <a:ahLst/>
              <a:cxnLst/>
              <a:rect l="l" t="t" r="r" b="b"/>
              <a:pathLst>
                <a:path w="7151" h="5198" extrusionOk="0">
                  <a:moveTo>
                    <a:pt x="240" y="1"/>
                  </a:moveTo>
                  <a:cubicBezTo>
                    <a:pt x="186" y="1"/>
                    <a:pt x="131" y="2"/>
                    <a:pt x="77" y="4"/>
                  </a:cubicBezTo>
                  <a:cubicBezTo>
                    <a:pt x="15" y="436"/>
                    <a:pt x="67" y="4894"/>
                    <a:pt x="1" y="4894"/>
                  </a:cubicBezTo>
                  <a:lnTo>
                    <a:pt x="7146" y="5198"/>
                  </a:lnTo>
                  <a:cubicBezTo>
                    <a:pt x="7150" y="3451"/>
                    <a:pt x="7146" y="1746"/>
                    <a:pt x="7146" y="4"/>
                  </a:cubicBezTo>
                  <a:lnTo>
                    <a:pt x="703" y="4"/>
                  </a:lnTo>
                  <a:cubicBezTo>
                    <a:pt x="672" y="5"/>
                    <a:pt x="640" y="5"/>
                    <a:pt x="609" y="5"/>
                  </a:cubicBezTo>
                  <a:cubicBezTo>
                    <a:pt x="486" y="5"/>
                    <a:pt x="363" y="1"/>
                    <a:pt x="2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2"/>
            <p:cNvSpPr/>
            <p:nvPr/>
          </p:nvSpPr>
          <p:spPr>
            <a:xfrm>
              <a:off x="3057209" y="2914693"/>
              <a:ext cx="527608" cy="1068049"/>
            </a:xfrm>
            <a:custGeom>
              <a:avLst/>
              <a:gdLst/>
              <a:ahLst/>
              <a:cxnLst/>
              <a:rect l="l" t="t" r="r" b="b"/>
              <a:pathLst>
                <a:path w="2631" h="5326" extrusionOk="0">
                  <a:moveTo>
                    <a:pt x="1291" y="1"/>
                  </a:moveTo>
                  <a:cubicBezTo>
                    <a:pt x="863" y="1"/>
                    <a:pt x="434" y="13"/>
                    <a:pt x="5" y="36"/>
                  </a:cubicBezTo>
                  <a:cubicBezTo>
                    <a:pt x="5" y="1793"/>
                    <a:pt x="43" y="2880"/>
                    <a:pt x="1" y="5239"/>
                  </a:cubicBezTo>
                  <a:cubicBezTo>
                    <a:pt x="277" y="5301"/>
                    <a:pt x="559" y="5325"/>
                    <a:pt x="843" y="5325"/>
                  </a:cubicBezTo>
                  <a:cubicBezTo>
                    <a:pt x="1439" y="5325"/>
                    <a:pt x="2046" y="5217"/>
                    <a:pt x="2631" y="5111"/>
                  </a:cubicBezTo>
                  <a:cubicBezTo>
                    <a:pt x="2450" y="3421"/>
                    <a:pt x="2365" y="1726"/>
                    <a:pt x="2369" y="27"/>
                  </a:cubicBezTo>
                  <a:cubicBezTo>
                    <a:pt x="2010" y="9"/>
                    <a:pt x="1651" y="1"/>
                    <a:pt x="12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2"/>
            <p:cNvSpPr/>
            <p:nvPr/>
          </p:nvSpPr>
          <p:spPr>
            <a:xfrm>
              <a:off x="1472988" y="2921912"/>
              <a:ext cx="1593050" cy="425736"/>
            </a:xfrm>
            <a:custGeom>
              <a:avLst/>
              <a:gdLst/>
              <a:ahLst/>
              <a:cxnLst/>
              <a:rect l="l" t="t" r="r" b="b"/>
              <a:pathLst>
                <a:path w="7944" h="2123" extrusionOk="0">
                  <a:moveTo>
                    <a:pt x="851" y="0"/>
                  </a:moveTo>
                  <a:lnTo>
                    <a:pt x="1" y="1875"/>
                  </a:lnTo>
                  <a:cubicBezTo>
                    <a:pt x="486" y="1843"/>
                    <a:pt x="969" y="1830"/>
                    <a:pt x="1452" y="1830"/>
                  </a:cubicBezTo>
                  <a:cubicBezTo>
                    <a:pt x="3205" y="1830"/>
                    <a:pt x="4947" y="2007"/>
                    <a:pt x="6704" y="2122"/>
                  </a:cubicBezTo>
                  <a:cubicBezTo>
                    <a:pt x="7188" y="1462"/>
                    <a:pt x="7578" y="745"/>
                    <a:pt x="7943" y="19"/>
                  </a:cubicBezTo>
                  <a:lnTo>
                    <a:pt x="8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2"/>
            <p:cNvSpPr/>
            <p:nvPr/>
          </p:nvSpPr>
          <p:spPr>
            <a:xfrm>
              <a:off x="1821517" y="3333008"/>
              <a:ext cx="1023531" cy="377206"/>
            </a:xfrm>
            <a:custGeom>
              <a:avLst/>
              <a:gdLst/>
              <a:ahLst/>
              <a:cxnLst/>
              <a:rect l="l" t="t" r="r" b="b"/>
              <a:pathLst>
                <a:path w="5104" h="1881" extrusionOk="0">
                  <a:moveTo>
                    <a:pt x="152" y="1"/>
                  </a:moveTo>
                  <a:lnTo>
                    <a:pt x="0" y="1306"/>
                  </a:lnTo>
                  <a:lnTo>
                    <a:pt x="4952" y="1881"/>
                  </a:lnTo>
                  <a:lnTo>
                    <a:pt x="5104" y="575"/>
                  </a:lnTo>
                  <a:lnTo>
                    <a:pt x="1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2"/>
            <p:cNvSpPr/>
            <p:nvPr/>
          </p:nvSpPr>
          <p:spPr>
            <a:xfrm>
              <a:off x="3113359" y="2880401"/>
              <a:ext cx="378209" cy="393851"/>
            </a:xfrm>
            <a:custGeom>
              <a:avLst/>
              <a:gdLst/>
              <a:ahLst/>
              <a:cxnLst/>
              <a:rect l="l" t="t" r="r" b="b"/>
              <a:pathLst>
                <a:path w="1886" h="1964" extrusionOk="0">
                  <a:moveTo>
                    <a:pt x="267" y="0"/>
                  </a:moveTo>
                  <a:cubicBezTo>
                    <a:pt x="207" y="0"/>
                    <a:pt x="148" y="14"/>
                    <a:pt x="96" y="41"/>
                  </a:cubicBezTo>
                  <a:cubicBezTo>
                    <a:pt x="39" y="88"/>
                    <a:pt x="1" y="160"/>
                    <a:pt x="1" y="231"/>
                  </a:cubicBezTo>
                  <a:cubicBezTo>
                    <a:pt x="1" y="316"/>
                    <a:pt x="20" y="402"/>
                    <a:pt x="20" y="487"/>
                  </a:cubicBezTo>
                  <a:cubicBezTo>
                    <a:pt x="24" y="596"/>
                    <a:pt x="34" y="701"/>
                    <a:pt x="58" y="805"/>
                  </a:cubicBezTo>
                  <a:cubicBezTo>
                    <a:pt x="86" y="1014"/>
                    <a:pt x="124" y="1223"/>
                    <a:pt x="162" y="1432"/>
                  </a:cubicBezTo>
                  <a:cubicBezTo>
                    <a:pt x="191" y="1579"/>
                    <a:pt x="214" y="1731"/>
                    <a:pt x="333" y="1840"/>
                  </a:cubicBezTo>
                  <a:cubicBezTo>
                    <a:pt x="447" y="1949"/>
                    <a:pt x="623" y="1964"/>
                    <a:pt x="779" y="1964"/>
                  </a:cubicBezTo>
                  <a:cubicBezTo>
                    <a:pt x="983" y="1964"/>
                    <a:pt x="1183" y="1945"/>
                    <a:pt x="1382" y="1907"/>
                  </a:cubicBezTo>
                  <a:cubicBezTo>
                    <a:pt x="1558" y="1869"/>
                    <a:pt x="1795" y="1807"/>
                    <a:pt x="1857" y="1617"/>
                  </a:cubicBezTo>
                  <a:cubicBezTo>
                    <a:pt x="1885" y="1522"/>
                    <a:pt x="1871" y="1422"/>
                    <a:pt x="1819" y="1346"/>
                  </a:cubicBezTo>
                  <a:cubicBezTo>
                    <a:pt x="1719" y="1204"/>
                    <a:pt x="1529" y="1171"/>
                    <a:pt x="1382" y="1085"/>
                  </a:cubicBezTo>
                  <a:cubicBezTo>
                    <a:pt x="1235" y="1000"/>
                    <a:pt x="1116" y="872"/>
                    <a:pt x="1045" y="715"/>
                  </a:cubicBezTo>
                  <a:cubicBezTo>
                    <a:pt x="969" y="563"/>
                    <a:pt x="917" y="402"/>
                    <a:pt x="893" y="236"/>
                  </a:cubicBezTo>
                  <a:cubicBezTo>
                    <a:pt x="888" y="169"/>
                    <a:pt x="860" y="107"/>
                    <a:pt x="817" y="60"/>
                  </a:cubicBezTo>
                  <a:cubicBezTo>
                    <a:pt x="771" y="31"/>
                    <a:pt x="722" y="16"/>
                    <a:pt x="672" y="16"/>
                  </a:cubicBezTo>
                  <a:cubicBezTo>
                    <a:pt x="665" y="16"/>
                    <a:pt x="658" y="17"/>
                    <a:pt x="651" y="17"/>
                  </a:cubicBezTo>
                  <a:lnTo>
                    <a:pt x="314" y="3"/>
                  </a:lnTo>
                  <a:cubicBezTo>
                    <a:pt x="298" y="1"/>
                    <a:pt x="283" y="0"/>
                    <a:pt x="2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2"/>
            <p:cNvSpPr/>
            <p:nvPr/>
          </p:nvSpPr>
          <p:spPr>
            <a:xfrm>
              <a:off x="3143840" y="3149318"/>
              <a:ext cx="153008" cy="137968"/>
            </a:xfrm>
            <a:custGeom>
              <a:avLst/>
              <a:gdLst/>
              <a:ahLst/>
              <a:cxnLst/>
              <a:rect l="l" t="t" r="r" b="b"/>
              <a:pathLst>
                <a:path w="763" h="688" extrusionOk="0">
                  <a:moveTo>
                    <a:pt x="1" y="1"/>
                  </a:moveTo>
                  <a:lnTo>
                    <a:pt x="1" y="1"/>
                  </a:lnTo>
                  <a:cubicBezTo>
                    <a:pt x="5" y="105"/>
                    <a:pt x="20" y="205"/>
                    <a:pt x="43" y="305"/>
                  </a:cubicBezTo>
                  <a:cubicBezTo>
                    <a:pt x="67" y="404"/>
                    <a:pt x="119" y="494"/>
                    <a:pt x="200" y="566"/>
                  </a:cubicBezTo>
                  <a:cubicBezTo>
                    <a:pt x="285" y="627"/>
                    <a:pt x="385" y="665"/>
                    <a:pt x="494" y="675"/>
                  </a:cubicBezTo>
                  <a:cubicBezTo>
                    <a:pt x="529" y="679"/>
                    <a:pt x="581" y="687"/>
                    <a:pt x="630" y="687"/>
                  </a:cubicBezTo>
                  <a:cubicBezTo>
                    <a:pt x="700" y="687"/>
                    <a:pt x="763" y="670"/>
                    <a:pt x="760" y="594"/>
                  </a:cubicBezTo>
                  <a:cubicBezTo>
                    <a:pt x="760" y="499"/>
                    <a:pt x="646" y="385"/>
                    <a:pt x="584" y="319"/>
                  </a:cubicBezTo>
                  <a:cubicBezTo>
                    <a:pt x="428" y="153"/>
                    <a:pt x="224" y="43"/>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2"/>
            <p:cNvSpPr/>
            <p:nvPr/>
          </p:nvSpPr>
          <p:spPr>
            <a:xfrm>
              <a:off x="3401928" y="3102794"/>
              <a:ext cx="99064" cy="143784"/>
            </a:xfrm>
            <a:custGeom>
              <a:avLst/>
              <a:gdLst/>
              <a:ahLst/>
              <a:cxnLst/>
              <a:rect l="l" t="t" r="r" b="b"/>
              <a:pathLst>
                <a:path w="494" h="717" extrusionOk="0">
                  <a:moveTo>
                    <a:pt x="75" y="0"/>
                  </a:moveTo>
                  <a:cubicBezTo>
                    <a:pt x="26" y="0"/>
                    <a:pt x="1" y="30"/>
                    <a:pt x="33" y="114"/>
                  </a:cubicBezTo>
                  <a:cubicBezTo>
                    <a:pt x="109" y="309"/>
                    <a:pt x="171" y="508"/>
                    <a:pt x="209" y="717"/>
                  </a:cubicBezTo>
                  <a:cubicBezTo>
                    <a:pt x="342" y="707"/>
                    <a:pt x="456" y="608"/>
                    <a:pt x="475" y="475"/>
                  </a:cubicBezTo>
                  <a:cubicBezTo>
                    <a:pt x="494" y="342"/>
                    <a:pt x="442" y="209"/>
                    <a:pt x="342" y="123"/>
                  </a:cubicBezTo>
                  <a:cubicBezTo>
                    <a:pt x="295" y="79"/>
                    <a:pt x="154" y="0"/>
                    <a:pt x="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2"/>
            <p:cNvSpPr/>
            <p:nvPr/>
          </p:nvSpPr>
          <p:spPr>
            <a:xfrm>
              <a:off x="3068640" y="2995107"/>
              <a:ext cx="306819" cy="136364"/>
            </a:xfrm>
            <a:custGeom>
              <a:avLst/>
              <a:gdLst/>
              <a:ahLst/>
              <a:cxnLst/>
              <a:rect l="l" t="t" r="r" b="b"/>
              <a:pathLst>
                <a:path w="1530" h="680" extrusionOk="0">
                  <a:moveTo>
                    <a:pt x="1242" y="0"/>
                  </a:moveTo>
                  <a:cubicBezTo>
                    <a:pt x="1237" y="0"/>
                    <a:pt x="1231" y="0"/>
                    <a:pt x="1225" y="1"/>
                  </a:cubicBezTo>
                  <a:cubicBezTo>
                    <a:pt x="926" y="15"/>
                    <a:pt x="632" y="48"/>
                    <a:pt x="338" y="110"/>
                  </a:cubicBezTo>
                  <a:cubicBezTo>
                    <a:pt x="0" y="181"/>
                    <a:pt x="53" y="679"/>
                    <a:pt x="399" y="679"/>
                  </a:cubicBezTo>
                  <a:cubicBezTo>
                    <a:pt x="418" y="679"/>
                    <a:pt x="437" y="679"/>
                    <a:pt x="456" y="675"/>
                  </a:cubicBezTo>
                  <a:cubicBezTo>
                    <a:pt x="717" y="623"/>
                    <a:pt x="983" y="589"/>
                    <a:pt x="1249" y="575"/>
                  </a:cubicBezTo>
                  <a:cubicBezTo>
                    <a:pt x="1406" y="570"/>
                    <a:pt x="1529" y="433"/>
                    <a:pt x="1524" y="276"/>
                  </a:cubicBezTo>
                  <a:cubicBezTo>
                    <a:pt x="1515" y="120"/>
                    <a:pt x="1391" y="0"/>
                    <a:pt x="1242" y="0"/>
                  </a:cubicBezTo>
                  <a:close/>
                </a:path>
              </a:pathLst>
            </a:custGeom>
            <a:solidFill>
              <a:srgbClr val="334F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2"/>
            <p:cNvSpPr/>
            <p:nvPr/>
          </p:nvSpPr>
          <p:spPr>
            <a:xfrm>
              <a:off x="3062022" y="2921110"/>
              <a:ext cx="295188" cy="143784"/>
            </a:xfrm>
            <a:custGeom>
              <a:avLst/>
              <a:gdLst/>
              <a:ahLst/>
              <a:cxnLst/>
              <a:rect l="l" t="t" r="r" b="b"/>
              <a:pathLst>
                <a:path w="1472" h="717" extrusionOk="0">
                  <a:moveTo>
                    <a:pt x="1168" y="1"/>
                  </a:moveTo>
                  <a:cubicBezTo>
                    <a:pt x="1154" y="1"/>
                    <a:pt x="1140" y="2"/>
                    <a:pt x="1125" y="4"/>
                  </a:cubicBezTo>
                  <a:cubicBezTo>
                    <a:pt x="860" y="42"/>
                    <a:pt x="598" y="85"/>
                    <a:pt x="337" y="146"/>
                  </a:cubicBezTo>
                  <a:cubicBezTo>
                    <a:pt x="0" y="218"/>
                    <a:pt x="52" y="711"/>
                    <a:pt x="399" y="716"/>
                  </a:cubicBezTo>
                  <a:cubicBezTo>
                    <a:pt x="418" y="716"/>
                    <a:pt x="442" y="711"/>
                    <a:pt x="461" y="707"/>
                  </a:cubicBezTo>
                  <a:cubicBezTo>
                    <a:pt x="708" y="654"/>
                    <a:pt x="959" y="607"/>
                    <a:pt x="1206" y="574"/>
                  </a:cubicBezTo>
                  <a:cubicBezTo>
                    <a:pt x="1363" y="550"/>
                    <a:pt x="1472" y="403"/>
                    <a:pt x="1448" y="246"/>
                  </a:cubicBezTo>
                  <a:cubicBezTo>
                    <a:pt x="1427" y="104"/>
                    <a:pt x="1307" y="1"/>
                    <a:pt x="1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2"/>
            <p:cNvSpPr/>
            <p:nvPr/>
          </p:nvSpPr>
          <p:spPr>
            <a:xfrm>
              <a:off x="3047784" y="2857540"/>
              <a:ext cx="286765" cy="151203"/>
            </a:xfrm>
            <a:custGeom>
              <a:avLst/>
              <a:gdLst/>
              <a:ahLst/>
              <a:cxnLst/>
              <a:rect l="l" t="t" r="r" b="b"/>
              <a:pathLst>
                <a:path w="1430" h="754" extrusionOk="0">
                  <a:moveTo>
                    <a:pt x="1134" y="1"/>
                  </a:moveTo>
                  <a:cubicBezTo>
                    <a:pt x="1124" y="1"/>
                    <a:pt x="1113" y="2"/>
                    <a:pt x="1101" y="3"/>
                  </a:cubicBezTo>
                  <a:cubicBezTo>
                    <a:pt x="821" y="27"/>
                    <a:pt x="551" y="93"/>
                    <a:pt x="294" y="198"/>
                  </a:cubicBezTo>
                  <a:cubicBezTo>
                    <a:pt x="0" y="316"/>
                    <a:pt x="85" y="753"/>
                    <a:pt x="399" y="753"/>
                  </a:cubicBezTo>
                  <a:cubicBezTo>
                    <a:pt x="437" y="753"/>
                    <a:pt x="475" y="744"/>
                    <a:pt x="508" y="729"/>
                  </a:cubicBezTo>
                  <a:cubicBezTo>
                    <a:pt x="712" y="649"/>
                    <a:pt x="931" y="596"/>
                    <a:pt x="1154" y="573"/>
                  </a:cubicBezTo>
                  <a:cubicBezTo>
                    <a:pt x="1310" y="558"/>
                    <a:pt x="1429" y="421"/>
                    <a:pt x="1415" y="259"/>
                  </a:cubicBezTo>
                  <a:cubicBezTo>
                    <a:pt x="1402" y="114"/>
                    <a:pt x="1278" y="1"/>
                    <a:pt x="1134" y="1"/>
                  </a:cubicBezTo>
                  <a:close/>
                </a:path>
              </a:pathLst>
            </a:custGeom>
            <a:solidFill>
              <a:srgbClr val="334F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2"/>
            <p:cNvSpPr/>
            <p:nvPr/>
          </p:nvSpPr>
          <p:spPr>
            <a:xfrm>
              <a:off x="1399082" y="3463550"/>
              <a:ext cx="117313" cy="135562"/>
            </a:xfrm>
            <a:custGeom>
              <a:avLst/>
              <a:gdLst/>
              <a:ahLst/>
              <a:cxnLst/>
              <a:rect l="l" t="t" r="r" b="b"/>
              <a:pathLst>
                <a:path w="585" h="676" extrusionOk="0">
                  <a:moveTo>
                    <a:pt x="241" y="69"/>
                  </a:moveTo>
                  <a:cubicBezTo>
                    <a:pt x="382" y="69"/>
                    <a:pt x="463" y="151"/>
                    <a:pt x="480" y="281"/>
                  </a:cubicBezTo>
                  <a:cubicBezTo>
                    <a:pt x="504" y="457"/>
                    <a:pt x="423" y="566"/>
                    <a:pt x="247" y="590"/>
                  </a:cubicBezTo>
                  <a:cubicBezTo>
                    <a:pt x="219" y="595"/>
                    <a:pt x="190" y="600"/>
                    <a:pt x="162" y="600"/>
                  </a:cubicBezTo>
                  <a:lnTo>
                    <a:pt x="91" y="96"/>
                  </a:lnTo>
                  <a:cubicBezTo>
                    <a:pt x="124" y="87"/>
                    <a:pt x="152" y="77"/>
                    <a:pt x="186" y="73"/>
                  </a:cubicBezTo>
                  <a:cubicBezTo>
                    <a:pt x="205" y="70"/>
                    <a:pt x="224" y="69"/>
                    <a:pt x="241" y="69"/>
                  </a:cubicBezTo>
                  <a:close/>
                  <a:moveTo>
                    <a:pt x="254" y="1"/>
                  </a:moveTo>
                  <a:cubicBezTo>
                    <a:pt x="227" y="1"/>
                    <a:pt x="199" y="4"/>
                    <a:pt x="171" y="11"/>
                  </a:cubicBezTo>
                  <a:cubicBezTo>
                    <a:pt x="114" y="16"/>
                    <a:pt x="57" y="30"/>
                    <a:pt x="0" y="49"/>
                  </a:cubicBezTo>
                  <a:lnTo>
                    <a:pt x="91" y="676"/>
                  </a:lnTo>
                  <a:cubicBezTo>
                    <a:pt x="138" y="671"/>
                    <a:pt x="190" y="666"/>
                    <a:pt x="243" y="661"/>
                  </a:cubicBezTo>
                  <a:cubicBezTo>
                    <a:pt x="342" y="652"/>
                    <a:pt x="442" y="604"/>
                    <a:pt x="508" y="528"/>
                  </a:cubicBezTo>
                  <a:cubicBezTo>
                    <a:pt x="561" y="452"/>
                    <a:pt x="584" y="357"/>
                    <a:pt x="565" y="267"/>
                  </a:cubicBezTo>
                  <a:cubicBezTo>
                    <a:pt x="556" y="182"/>
                    <a:pt x="513" y="101"/>
                    <a:pt x="442" y="54"/>
                  </a:cubicBezTo>
                  <a:cubicBezTo>
                    <a:pt x="385" y="20"/>
                    <a:pt x="321" y="1"/>
                    <a:pt x="2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2"/>
            <p:cNvSpPr/>
            <p:nvPr/>
          </p:nvSpPr>
          <p:spPr>
            <a:xfrm>
              <a:off x="488055" y="3436878"/>
              <a:ext cx="1040777" cy="128543"/>
            </a:xfrm>
            <a:custGeom>
              <a:avLst/>
              <a:gdLst/>
              <a:ahLst/>
              <a:cxnLst/>
              <a:rect l="l" t="t" r="r" b="b"/>
              <a:pathLst>
                <a:path w="5190" h="641" extrusionOk="0">
                  <a:moveTo>
                    <a:pt x="587" y="1"/>
                  </a:moveTo>
                  <a:cubicBezTo>
                    <a:pt x="516" y="1"/>
                    <a:pt x="154" y="131"/>
                    <a:pt x="81" y="168"/>
                  </a:cubicBezTo>
                  <a:cubicBezTo>
                    <a:pt x="0" y="201"/>
                    <a:pt x="38" y="614"/>
                    <a:pt x="95" y="638"/>
                  </a:cubicBezTo>
                  <a:cubicBezTo>
                    <a:pt x="101" y="639"/>
                    <a:pt x="127" y="640"/>
                    <a:pt x="169" y="640"/>
                  </a:cubicBezTo>
                  <a:cubicBezTo>
                    <a:pt x="571" y="640"/>
                    <a:pt x="2466" y="566"/>
                    <a:pt x="2758" y="557"/>
                  </a:cubicBezTo>
                  <a:cubicBezTo>
                    <a:pt x="2784" y="556"/>
                    <a:pt x="2822" y="555"/>
                    <a:pt x="2868" y="555"/>
                  </a:cubicBezTo>
                  <a:cubicBezTo>
                    <a:pt x="3346" y="555"/>
                    <a:pt x="4804" y="611"/>
                    <a:pt x="5093" y="611"/>
                  </a:cubicBezTo>
                  <a:cubicBezTo>
                    <a:pt x="5121" y="611"/>
                    <a:pt x="5138" y="610"/>
                    <a:pt x="5142" y="609"/>
                  </a:cubicBezTo>
                  <a:cubicBezTo>
                    <a:pt x="5189" y="595"/>
                    <a:pt x="5184" y="405"/>
                    <a:pt x="5132" y="339"/>
                  </a:cubicBezTo>
                  <a:cubicBezTo>
                    <a:pt x="5080" y="277"/>
                    <a:pt x="4700" y="30"/>
                    <a:pt x="4700" y="30"/>
                  </a:cubicBezTo>
                  <a:cubicBezTo>
                    <a:pt x="4581" y="25"/>
                    <a:pt x="641" y="11"/>
                    <a:pt x="594" y="1"/>
                  </a:cubicBezTo>
                  <a:cubicBezTo>
                    <a:pt x="592" y="1"/>
                    <a:pt x="590" y="1"/>
                    <a:pt x="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2"/>
            <p:cNvSpPr/>
            <p:nvPr/>
          </p:nvSpPr>
          <p:spPr>
            <a:xfrm>
              <a:off x="1343333" y="3457132"/>
              <a:ext cx="194920" cy="106083"/>
            </a:xfrm>
            <a:custGeom>
              <a:avLst/>
              <a:gdLst/>
              <a:ahLst/>
              <a:cxnLst/>
              <a:rect l="l" t="t" r="r" b="b"/>
              <a:pathLst>
                <a:path w="972" h="529" extrusionOk="0">
                  <a:moveTo>
                    <a:pt x="331" y="1"/>
                  </a:moveTo>
                  <a:cubicBezTo>
                    <a:pt x="57" y="1"/>
                    <a:pt x="1" y="425"/>
                    <a:pt x="297" y="475"/>
                  </a:cubicBezTo>
                  <a:lnTo>
                    <a:pt x="587" y="522"/>
                  </a:lnTo>
                  <a:lnTo>
                    <a:pt x="630" y="522"/>
                  </a:lnTo>
                  <a:lnTo>
                    <a:pt x="625" y="527"/>
                  </a:lnTo>
                  <a:cubicBezTo>
                    <a:pt x="634" y="528"/>
                    <a:pt x="643" y="528"/>
                    <a:pt x="652" y="528"/>
                  </a:cubicBezTo>
                  <a:cubicBezTo>
                    <a:pt x="945" y="528"/>
                    <a:pt x="972" y="80"/>
                    <a:pt x="668" y="52"/>
                  </a:cubicBezTo>
                  <a:lnTo>
                    <a:pt x="378" y="5"/>
                  </a:lnTo>
                  <a:cubicBezTo>
                    <a:pt x="362" y="2"/>
                    <a:pt x="346" y="1"/>
                    <a:pt x="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2"/>
            <p:cNvSpPr/>
            <p:nvPr/>
          </p:nvSpPr>
          <p:spPr>
            <a:xfrm>
              <a:off x="486049" y="3384739"/>
              <a:ext cx="925670" cy="121725"/>
            </a:xfrm>
            <a:custGeom>
              <a:avLst/>
              <a:gdLst/>
              <a:ahLst/>
              <a:cxnLst/>
              <a:rect l="l" t="t" r="r" b="b"/>
              <a:pathLst>
                <a:path w="4616" h="607" extrusionOk="0">
                  <a:moveTo>
                    <a:pt x="323" y="0"/>
                  </a:moveTo>
                  <a:cubicBezTo>
                    <a:pt x="262" y="5"/>
                    <a:pt x="62" y="200"/>
                    <a:pt x="29" y="280"/>
                  </a:cubicBezTo>
                  <a:cubicBezTo>
                    <a:pt x="1" y="361"/>
                    <a:pt x="238" y="366"/>
                    <a:pt x="376" y="404"/>
                  </a:cubicBezTo>
                  <a:cubicBezTo>
                    <a:pt x="518" y="442"/>
                    <a:pt x="2892" y="499"/>
                    <a:pt x="3286" y="527"/>
                  </a:cubicBezTo>
                  <a:cubicBezTo>
                    <a:pt x="3607" y="551"/>
                    <a:pt x="4305" y="607"/>
                    <a:pt x="4538" y="607"/>
                  </a:cubicBezTo>
                  <a:cubicBezTo>
                    <a:pt x="4587" y="607"/>
                    <a:pt x="4615" y="604"/>
                    <a:pt x="4615" y="599"/>
                  </a:cubicBezTo>
                  <a:lnTo>
                    <a:pt x="4601" y="219"/>
                  </a:lnTo>
                  <a:cubicBezTo>
                    <a:pt x="4534" y="110"/>
                    <a:pt x="380" y="0"/>
                    <a:pt x="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2"/>
            <p:cNvSpPr/>
            <p:nvPr/>
          </p:nvSpPr>
          <p:spPr>
            <a:xfrm>
              <a:off x="558442" y="3349445"/>
              <a:ext cx="880750" cy="128743"/>
            </a:xfrm>
            <a:custGeom>
              <a:avLst/>
              <a:gdLst/>
              <a:ahLst/>
              <a:cxnLst/>
              <a:rect l="l" t="t" r="r" b="b"/>
              <a:pathLst>
                <a:path w="4392" h="642" extrusionOk="0">
                  <a:moveTo>
                    <a:pt x="319" y="1"/>
                  </a:moveTo>
                  <a:cubicBezTo>
                    <a:pt x="0" y="1"/>
                    <a:pt x="0" y="475"/>
                    <a:pt x="319" y="475"/>
                  </a:cubicBezTo>
                  <a:cubicBezTo>
                    <a:pt x="333" y="475"/>
                    <a:pt x="1743" y="475"/>
                    <a:pt x="2009" y="494"/>
                  </a:cubicBezTo>
                  <a:cubicBezTo>
                    <a:pt x="2279" y="509"/>
                    <a:pt x="4026" y="642"/>
                    <a:pt x="4045" y="642"/>
                  </a:cubicBezTo>
                  <a:lnTo>
                    <a:pt x="4060" y="642"/>
                  </a:lnTo>
                  <a:cubicBezTo>
                    <a:pt x="4064" y="642"/>
                    <a:pt x="4069" y="642"/>
                    <a:pt x="4073" y="642"/>
                  </a:cubicBezTo>
                  <a:cubicBezTo>
                    <a:pt x="4378" y="642"/>
                    <a:pt x="4392" y="181"/>
                    <a:pt x="4079" y="167"/>
                  </a:cubicBezTo>
                  <a:cubicBezTo>
                    <a:pt x="4007" y="162"/>
                    <a:pt x="2312" y="34"/>
                    <a:pt x="2037" y="20"/>
                  </a:cubicBezTo>
                  <a:cubicBezTo>
                    <a:pt x="1762" y="1"/>
                    <a:pt x="375" y="1"/>
                    <a:pt x="3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2"/>
            <p:cNvSpPr/>
            <p:nvPr/>
          </p:nvSpPr>
          <p:spPr>
            <a:xfrm>
              <a:off x="546009" y="3274245"/>
              <a:ext cx="894186" cy="131551"/>
            </a:xfrm>
            <a:custGeom>
              <a:avLst/>
              <a:gdLst/>
              <a:ahLst/>
              <a:cxnLst/>
              <a:rect l="l" t="t" r="r" b="b"/>
              <a:pathLst>
                <a:path w="4459" h="656" extrusionOk="0">
                  <a:moveTo>
                    <a:pt x="1818" y="0"/>
                  </a:moveTo>
                  <a:cubicBezTo>
                    <a:pt x="1386" y="0"/>
                    <a:pt x="1" y="138"/>
                    <a:pt x="1" y="138"/>
                  </a:cubicBezTo>
                  <a:cubicBezTo>
                    <a:pt x="1" y="138"/>
                    <a:pt x="28" y="409"/>
                    <a:pt x="115" y="409"/>
                  </a:cubicBezTo>
                  <a:cubicBezTo>
                    <a:pt x="116" y="409"/>
                    <a:pt x="118" y="409"/>
                    <a:pt x="119" y="409"/>
                  </a:cubicBezTo>
                  <a:cubicBezTo>
                    <a:pt x="147" y="405"/>
                    <a:pt x="336" y="402"/>
                    <a:pt x="602" y="402"/>
                  </a:cubicBezTo>
                  <a:cubicBezTo>
                    <a:pt x="1208" y="402"/>
                    <a:pt x="2215" y="415"/>
                    <a:pt x="2631" y="452"/>
                  </a:cubicBezTo>
                  <a:cubicBezTo>
                    <a:pt x="3184" y="500"/>
                    <a:pt x="4239" y="655"/>
                    <a:pt x="4411" y="655"/>
                  </a:cubicBezTo>
                  <a:cubicBezTo>
                    <a:pt x="4427" y="655"/>
                    <a:pt x="4435" y="654"/>
                    <a:pt x="4435" y="651"/>
                  </a:cubicBezTo>
                  <a:cubicBezTo>
                    <a:pt x="4435" y="618"/>
                    <a:pt x="4459" y="395"/>
                    <a:pt x="4425" y="385"/>
                  </a:cubicBezTo>
                  <a:cubicBezTo>
                    <a:pt x="4041" y="224"/>
                    <a:pt x="2237" y="5"/>
                    <a:pt x="1857" y="1"/>
                  </a:cubicBezTo>
                  <a:cubicBezTo>
                    <a:pt x="1845" y="0"/>
                    <a:pt x="1832" y="0"/>
                    <a:pt x="18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2"/>
            <p:cNvSpPr/>
            <p:nvPr/>
          </p:nvSpPr>
          <p:spPr>
            <a:xfrm>
              <a:off x="429900" y="3543763"/>
              <a:ext cx="773263" cy="779881"/>
            </a:xfrm>
            <a:custGeom>
              <a:avLst/>
              <a:gdLst/>
              <a:ahLst/>
              <a:cxnLst/>
              <a:rect l="l" t="t" r="r" b="b"/>
              <a:pathLst>
                <a:path w="3856" h="3889" extrusionOk="0">
                  <a:moveTo>
                    <a:pt x="95" y="0"/>
                  </a:moveTo>
                  <a:lnTo>
                    <a:pt x="1" y="3888"/>
                  </a:lnTo>
                  <a:lnTo>
                    <a:pt x="3855" y="3888"/>
                  </a:lnTo>
                  <a:lnTo>
                    <a:pt x="38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2"/>
            <p:cNvSpPr/>
            <p:nvPr/>
          </p:nvSpPr>
          <p:spPr>
            <a:xfrm>
              <a:off x="519338" y="3815889"/>
              <a:ext cx="596191" cy="233623"/>
            </a:xfrm>
            <a:custGeom>
              <a:avLst/>
              <a:gdLst/>
              <a:ahLst/>
              <a:cxnLst/>
              <a:rect l="l" t="t" r="r" b="b"/>
              <a:pathLst>
                <a:path w="2973" h="1165" extrusionOk="0">
                  <a:moveTo>
                    <a:pt x="2864" y="1"/>
                  </a:moveTo>
                  <a:lnTo>
                    <a:pt x="1" y="409"/>
                  </a:lnTo>
                  <a:lnTo>
                    <a:pt x="110" y="1164"/>
                  </a:lnTo>
                  <a:lnTo>
                    <a:pt x="2973" y="756"/>
                  </a:lnTo>
                  <a:lnTo>
                    <a:pt x="286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2"/>
            <p:cNvSpPr/>
            <p:nvPr/>
          </p:nvSpPr>
          <p:spPr>
            <a:xfrm>
              <a:off x="1196342" y="3543763"/>
              <a:ext cx="364773" cy="779881"/>
            </a:xfrm>
            <a:custGeom>
              <a:avLst/>
              <a:gdLst/>
              <a:ahLst/>
              <a:cxnLst/>
              <a:rect l="l" t="t" r="r" b="b"/>
              <a:pathLst>
                <a:path w="1819" h="3889" extrusionOk="0">
                  <a:moveTo>
                    <a:pt x="0" y="0"/>
                  </a:moveTo>
                  <a:lnTo>
                    <a:pt x="33" y="3888"/>
                  </a:lnTo>
                  <a:lnTo>
                    <a:pt x="1814" y="3888"/>
                  </a:lnTo>
                  <a:lnTo>
                    <a:pt x="18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2"/>
            <p:cNvSpPr/>
            <p:nvPr/>
          </p:nvSpPr>
          <p:spPr>
            <a:xfrm>
              <a:off x="307975" y="3543763"/>
              <a:ext cx="888571" cy="216177"/>
            </a:xfrm>
            <a:custGeom>
              <a:avLst/>
              <a:gdLst/>
              <a:ahLst/>
              <a:cxnLst/>
              <a:rect l="l" t="t" r="r" b="b"/>
              <a:pathLst>
                <a:path w="4431" h="1078" extrusionOk="0">
                  <a:moveTo>
                    <a:pt x="699" y="0"/>
                  </a:moveTo>
                  <a:lnTo>
                    <a:pt x="1" y="1078"/>
                  </a:lnTo>
                  <a:lnTo>
                    <a:pt x="3732" y="1078"/>
                  </a:lnTo>
                  <a:lnTo>
                    <a:pt x="44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2"/>
            <p:cNvSpPr/>
            <p:nvPr/>
          </p:nvSpPr>
          <p:spPr>
            <a:xfrm>
              <a:off x="1196342" y="3543763"/>
              <a:ext cx="504747" cy="216177"/>
            </a:xfrm>
            <a:custGeom>
              <a:avLst/>
              <a:gdLst/>
              <a:ahLst/>
              <a:cxnLst/>
              <a:rect l="l" t="t" r="r" b="b"/>
              <a:pathLst>
                <a:path w="2517" h="1078" extrusionOk="0">
                  <a:moveTo>
                    <a:pt x="0" y="0"/>
                  </a:moveTo>
                  <a:lnTo>
                    <a:pt x="698" y="1078"/>
                  </a:lnTo>
                  <a:lnTo>
                    <a:pt x="2516" y="1078"/>
                  </a:lnTo>
                  <a:lnTo>
                    <a:pt x="18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8" name="Google Shape;688;p42"/>
          <p:cNvSpPr/>
          <p:nvPr/>
        </p:nvSpPr>
        <p:spPr>
          <a:xfrm rot="5400000">
            <a:off x="7220302" y="146838"/>
            <a:ext cx="2285608" cy="1836588"/>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2"/>
          <p:cNvSpPr/>
          <p:nvPr/>
        </p:nvSpPr>
        <p:spPr>
          <a:xfrm rot="5400000">
            <a:off x="7011307" y="90672"/>
            <a:ext cx="2517390" cy="2022796"/>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28"/>
        <p:cNvGrpSpPr/>
        <p:nvPr/>
      </p:nvGrpSpPr>
      <p:grpSpPr>
        <a:xfrm>
          <a:off x="0" y="0"/>
          <a:ext cx="0" cy="0"/>
          <a:chOff x="0" y="0"/>
          <a:chExt cx="0" cy="0"/>
        </a:xfrm>
      </p:grpSpPr>
      <p:sp>
        <p:nvSpPr>
          <p:cNvPr id="1329" name="Google Shape;1329;p63"/>
          <p:cNvSpPr/>
          <p:nvPr/>
        </p:nvSpPr>
        <p:spPr>
          <a:xfrm>
            <a:off x="1528663" y="2477725"/>
            <a:ext cx="1062300" cy="1062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63"/>
          <p:cNvSpPr/>
          <p:nvPr/>
        </p:nvSpPr>
        <p:spPr>
          <a:xfrm>
            <a:off x="3203450" y="2477725"/>
            <a:ext cx="1062300" cy="1062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1" name="Google Shape;1331;p63"/>
          <p:cNvSpPr/>
          <p:nvPr/>
        </p:nvSpPr>
        <p:spPr>
          <a:xfrm>
            <a:off x="4878250" y="2477725"/>
            <a:ext cx="1062300" cy="1062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2" name="Google Shape;1332;p63"/>
          <p:cNvSpPr/>
          <p:nvPr/>
        </p:nvSpPr>
        <p:spPr>
          <a:xfrm>
            <a:off x="6553025" y="2477725"/>
            <a:ext cx="1062300" cy="1062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3" name="Google Shape;1333;p63"/>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MARKETING </a:t>
            </a:r>
            <a:r>
              <a:rPr lang="en">
                <a:highlight>
                  <a:schemeClr val="accent5"/>
                </a:highlight>
              </a:rPr>
              <a:t>PROCESS</a:t>
            </a:r>
            <a:endParaRPr>
              <a:highlight>
                <a:schemeClr val="accent5"/>
              </a:highlight>
            </a:endParaRPr>
          </a:p>
        </p:txBody>
      </p:sp>
      <p:sp>
        <p:nvSpPr>
          <p:cNvPr id="1334" name="Google Shape;1334;p63"/>
          <p:cNvSpPr txBox="1"/>
          <p:nvPr/>
        </p:nvSpPr>
        <p:spPr>
          <a:xfrm>
            <a:off x="1447663" y="2696188"/>
            <a:ext cx="1224300" cy="62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chemeClr val="lt2"/>
                </a:solidFill>
                <a:latin typeface="Raleway"/>
                <a:ea typeface="Raleway"/>
                <a:cs typeface="Raleway"/>
                <a:sym typeface="Raleway"/>
              </a:rPr>
              <a:t>01</a:t>
            </a:r>
            <a:endParaRPr sz="4800" b="1">
              <a:solidFill>
                <a:schemeClr val="lt2"/>
              </a:solidFill>
              <a:latin typeface="Raleway"/>
              <a:ea typeface="Raleway"/>
              <a:cs typeface="Raleway"/>
              <a:sym typeface="Raleway"/>
            </a:endParaRPr>
          </a:p>
        </p:txBody>
      </p:sp>
      <p:sp>
        <p:nvSpPr>
          <p:cNvPr id="1335" name="Google Shape;1335;p63"/>
          <p:cNvSpPr txBox="1"/>
          <p:nvPr/>
        </p:nvSpPr>
        <p:spPr>
          <a:xfrm>
            <a:off x="3122450" y="2696188"/>
            <a:ext cx="1224300" cy="62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chemeClr val="lt2"/>
                </a:solidFill>
                <a:latin typeface="Raleway"/>
                <a:ea typeface="Raleway"/>
                <a:cs typeface="Raleway"/>
                <a:sym typeface="Raleway"/>
              </a:rPr>
              <a:t>02</a:t>
            </a:r>
            <a:endParaRPr sz="4800" b="1">
              <a:solidFill>
                <a:schemeClr val="lt2"/>
              </a:solidFill>
              <a:latin typeface="Raleway"/>
              <a:ea typeface="Raleway"/>
              <a:cs typeface="Raleway"/>
              <a:sym typeface="Raleway"/>
            </a:endParaRPr>
          </a:p>
        </p:txBody>
      </p:sp>
      <p:sp>
        <p:nvSpPr>
          <p:cNvPr id="1336" name="Google Shape;1336;p63"/>
          <p:cNvSpPr txBox="1"/>
          <p:nvPr/>
        </p:nvSpPr>
        <p:spPr>
          <a:xfrm>
            <a:off x="1079413" y="3610275"/>
            <a:ext cx="1960800" cy="497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b="1">
                <a:solidFill>
                  <a:schemeClr val="dk1"/>
                </a:solidFill>
                <a:latin typeface="Raleway"/>
                <a:ea typeface="Raleway"/>
                <a:cs typeface="Raleway"/>
                <a:sym typeface="Raleway"/>
              </a:rPr>
              <a:t>MARS</a:t>
            </a:r>
            <a:endParaRPr sz="2500" b="1">
              <a:solidFill>
                <a:schemeClr val="dk1"/>
              </a:solidFill>
              <a:latin typeface="Raleway"/>
              <a:ea typeface="Raleway"/>
              <a:cs typeface="Raleway"/>
              <a:sym typeface="Raleway"/>
            </a:endParaRPr>
          </a:p>
        </p:txBody>
      </p:sp>
      <p:sp>
        <p:nvSpPr>
          <p:cNvPr id="1337" name="Google Shape;1337;p63"/>
          <p:cNvSpPr txBox="1"/>
          <p:nvPr/>
        </p:nvSpPr>
        <p:spPr>
          <a:xfrm>
            <a:off x="4429000" y="3610275"/>
            <a:ext cx="1960800" cy="497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b="1">
                <a:solidFill>
                  <a:schemeClr val="dk1"/>
                </a:solidFill>
                <a:latin typeface="Raleway"/>
                <a:ea typeface="Raleway"/>
                <a:cs typeface="Raleway"/>
                <a:sym typeface="Raleway"/>
              </a:rPr>
              <a:t>VENUS</a:t>
            </a:r>
            <a:endParaRPr sz="2500" b="1">
              <a:solidFill>
                <a:schemeClr val="dk1"/>
              </a:solidFill>
              <a:latin typeface="Raleway"/>
              <a:ea typeface="Raleway"/>
              <a:cs typeface="Raleway"/>
              <a:sym typeface="Raleway"/>
            </a:endParaRPr>
          </a:p>
        </p:txBody>
      </p:sp>
      <p:sp>
        <p:nvSpPr>
          <p:cNvPr id="1338" name="Google Shape;1338;p63"/>
          <p:cNvSpPr txBox="1"/>
          <p:nvPr/>
        </p:nvSpPr>
        <p:spPr>
          <a:xfrm>
            <a:off x="4429000" y="4013350"/>
            <a:ext cx="1960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
                <a:solidFill>
                  <a:schemeClr val="dk1"/>
                </a:solidFill>
                <a:latin typeface="Archivo Medium"/>
                <a:ea typeface="Archivo Medium"/>
                <a:cs typeface="Archivo Medium"/>
                <a:sym typeface="Archivo Medium"/>
              </a:rPr>
              <a:t>Venus is the second planet from the Sun</a:t>
            </a:r>
            <a:endParaRPr sz="1500">
              <a:solidFill>
                <a:schemeClr val="dk1"/>
              </a:solidFill>
              <a:latin typeface="Archivo Medium"/>
              <a:ea typeface="Archivo Medium"/>
              <a:cs typeface="Archivo Medium"/>
              <a:sym typeface="Archivo Medium"/>
            </a:endParaRPr>
          </a:p>
        </p:txBody>
      </p:sp>
      <p:sp>
        <p:nvSpPr>
          <p:cNvPr id="1339" name="Google Shape;1339;p63"/>
          <p:cNvSpPr txBox="1"/>
          <p:nvPr/>
        </p:nvSpPr>
        <p:spPr>
          <a:xfrm>
            <a:off x="1079413" y="4013350"/>
            <a:ext cx="1960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
                <a:solidFill>
                  <a:schemeClr val="dk1"/>
                </a:solidFill>
                <a:latin typeface="Archivo Medium"/>
                <a:ea typeface="Archivo Medium"/>
                <a:cs typeface="Archivo Medium"/>
                <a:sym typeface="Archivo Medium"/>
              </a:rPr>
              <a:t>Mars is actually a very cold place</a:t>
            </a:r>
            <a:endParaRPr sz="1500">
              <a:solidFill>
                <a:schemeClr val="dk1"/>
              </a:solidFill>
              <a:latin typeface="Archivo Medium"/>
              <a:ea typeface="Archivo Medium"/>
              <a:cs typeface="Archivo Medium"/>
              <a:sym typeface="Archivo Medium"/>
            </a:endParaRPr>
          </a:p>
        </p:txBody>
      </p:sp>
      <p:sp>
        <p:nvSpPr>
          <p:cNvPr id="1340" name="Google Shape;1340;p63"/>
          <p:cNvSpPr txBox="1"/>
          <p:nvPr/>
        </p:nvSpPr>
        <p:spPr>
          <a:xfrm>
            <a:off x="4797250" y="2696188"/>
            <a:ext cx="1224300" cy="62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chemeClr val="lt2"/>
                </a:solidFill>
                <a:latin typeface="Raleway"/>
                <a:ea typeface="Raleway"/>
                <a:cs typeface="Raleway"/>
                <a:sym typeface="Raleway"/>
              </a:rPr>
              <a:t>03</a:t>
            </a:r>
            <a:endParaRPr sz="4800" b="1">
              <a:solidFill>
                <a:schemeClr val="lt2"/>
              </a:solidFill>
              <a:latin typeface="Raleway"/>
              <a:ea typeface="Raleway"/>
              <a:cs typeface="Raleway"/>
              <a:sym typeface="Raleway"/>
            </a:endParaRPr>
          </a:p>
        </p:txBody>
      </p:sp>
      <p:sp>
        <p:nvSpPr>
          <p:cNvPr id="1341" name="Google Shape;1341;p63"/>
          <p:cNvSpPr txBox="1"/>
          <p:nvPr/>
        </p:nvSpPr>
        <p:spPr>
          <a:xfrm>
            <a:off x="6472025" y="2696188"/>
            <a:ext cx="1224300" cy="62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chemeClr val="lt2"/>
                </a:solidFill>
                <a:latin typeface="Raleway"/>
                <a:ea typeface="Raleway"/>
                <a:cs typeface="Raleway"/>
                <a:sym typeface="Raleway"/>
              </a:rPr>
              <a:t>04</a:t>
            </a:r>
            <a:endParaRPr sz="4800" b="1">
              <a:solidFill>
                <a:schemeClr val="lt2"/>
              </a:solidFill>
              <a:latin typeface="Raleway"/>
              <a:ea typeface="Raleway"/>
              <a:cs typeface="Raleway"/>
              <a:sym typeface="Raleway"/>
            </a:endParaRPr>
          </a:p>
        </p:txBody>
      </p:sp>
      <p:sp>
        <p:nvSpPr>
          <p:cNvPr id="1342" name="Google Shape;1342;p63"/>
          <p:cNvSpPr txBox="1"/>
          <p:nvPr/>
        </p:nvSpPr>
        <p:spPr>
          <a:xfrm>
            <a:off x="2754200" y="1398150"/>
            <a:ext cx="1960800" cy="497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b="1">
                <a:solidFill>
                  <a:schemeClr val="dk1"/>
                </a:solidFill>
                <a:latin typeface="Raleway"/>
                <a:ea typeface="Raleway"/>
                <a:cs typeface="Raleway"/>
                <a:sym typeface="Raleway"/>
              </a:rPr>
              <a:t>NEPTUNE</a:t>
            </a:r>
            <a:endParaRPr sz="2500" b="1">
              <a:solidFill>
                <a:schemeClr val="dk1"/>
              </a:solidFill>
              <a:latin typeface="Raleway"/>
              <a:ea typeface="Raleway"/>
              <a:cs typeface="Raleway"/>
              <a:sym typeface="Raleway"/>
            </a:endParaRPr>
          </a:p>
        </p:txBody>
      </p:sp>
      <p:sp>
        <p:nvSpPr>
          <p:cNvPr id="1343" name="Google Shape;1343;p63"/>
          <p:cNvSpPr txBox="1"/>
          <p:nvPr/>
        </p:nvSpPr>
        <p:spPr>
          <a:xfrm>
            <a:off x="2754200" y="1801225"/>
            <a:ext cx="1960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
                <a:solidFill>
                  <a:schemeClr val="dk1"/>
                </a:solidFill>
                <a:latin typeface="Archivo Medium"/>
                <a:ea typeface="Archivo Medium"/>
                <a:cs typeface="Archivo Medium"/>
                <a:sym typeface="Archivo Medium"/>
              </a:rPr>
              <a:t>It’s the farthest planet from the Sun</a:t>
            </a:r>
            <a:endParaRPr sz="1500">
              <a:solidFill>
                <a:schemeClr val="dk1"/>
              </a:solidFill>
              <a:latin typeface="Archivo Medium"/>
              <a:ea typeface="Archivo Medium"/>
              <a:cs typeface="Archivo Medium"/>
              <a:sym typeface="Archivo Medium"/>
            </a:endParaRPr>
          </a:p>
        </p:txBody>
      </p:sp>
      <p:sp>
        <p:nvSpPr>
          <p:cNvPr id="1344" name="Google Shape;1344;p63"/>
          <p:cNvSpPr txBox="1"/>
          <p:nvPr/>
        </p:nvSpPr>
        <p:spPr>
          <a:xfrm>
            <a:off x="6103775" y="1398150"/>
            <a:ext cx="1960800" cy="497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b="1">
                <a:solidFill>
                  <a:schemeClr val="dk1"/>
                </a:solidFill>
                <a:latin typeface="Raleway"/>
                <a:ea typeface="Raleway"/>
                <a:cs typeface="Raleway"/>
                <a:sym typeface="Raleway"/>
              </a:rPr>
              <a:t>JUPITER</a:t>
            </a:r>
            <a:endParaRPr sz="2500" b="1">
              <a:solidFill>
                <a:schemeClr val="dk1"/>
              </a:solidFill>
              <a:latin typeface="Raleway"/>
              <a:ea typeface="Raleway"/>
              <a:cs typeface="Raleway"/>
              <a:sym typeface="Raleway"/>
            </a:endParaRPr>
          </a:p>
        </p:txBody>
      </p:sp>
      <p:sp>
        <p:nvSpPr>
          <p:cNvPr id="1345" name="Google Shape;1345;p63"/>
          <p:cNvSpPr txBox="1"/>
          <p:nvPr/>
        </p:nvSpPr>
        <p:spPr>
          <a:xfrm>
            <a:off x="6103775" y="1801225"/>
            <a:ext cx="1960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
                <a:solidFill>
                  <a:schemeClr val="dk1"/>
                </a:solidFill>
                <a:latin typeface="Archivo Medium"/>
                <a:ea typeface="Archivo Medium"/>
                <a:cs typeface="Archivo Medium"/>
                <a:sym typeface="Archivo Medium"/>
              </a:rPr>
              <a:t>Jupiter is the biggest planet of them all</a:t>
            </a:r>
            <a:endParaRPr sz="1500">
              <a:solidFill>
                <a:schemeClr val="dk1"/>
              </a:solidFill>
              <a:latin typeface="Archivo Medium"/>
              <a:ea typeface="Archivo Medium"/>
              <a:cs typeface="Archivo Medium"/>
              <a:sym typeface="Archivo Medium"/>
            </a:endParaRPr>
          </a:p>
        </p:txBody>
      </p:sp>
      <p:cxnSp>
        <p:nvCxnSpPr>
          <p:cNvPr id="1346" name="Google Shape;1346;p63"/>
          <p:cNvCxnSpPr>
            <a:stCxn id="1329" idx="6"/>
            <a:endCxn id="1330" idx="2"/>
          </p:cNvCxnSpPr>
          <p:nvPr/>
        </p:nvCxnSpPr>
        <p:spPr>
          <a:xfrm>
            <a:off x="2590963" y="3009025"/>
            <a:ext cx="612600" cy="0"/>
          </a:xfrm>
          <a:prstGeom prst="straightConnector1">
            <a:avLst/>
          </a:prstGeom>
          <a:noFill/>
          <a:ln w="9525" cap="flat" cmpd="sng">
            <a:solidFill>
              <a:schemeClr val="dk1"/>
            </a:solidFill>
            <a:prstDash val="solid"/>
            <a:round/>
            <a:headEnd type="none" w="med" len="med"/>
            <a:tailEnd type="none" w="med" len="med"/>
          </a:ln>
        </p:spPr>
      </p:cxnSp>
      <p:cxnSp>
        <p:nvCxnSpPr>
          <p:cNvPr id="1347" name="Google Shape;1347;p63"/>
          <p:cNvCxnSpPr>
            <a:stCxn id="1330" idx="6"/>
            <a:endCxn id="1331" idx="2"/>
          </p:cNvCxnSpPr>
          <p:nvPr/>
        </p:nvCxnSpPr>
        <p:spPr>
          <a:xfrm>
            <a:off x="4265750" y="3009025"/>
            <a:ext cx="612600" cy="0"/>
          </a:xfrm>
          <a:prstGeom prst="straightConnector1">
            <a:avLst/>
          </a:prstGeom>
          <a:noFill/>
          <a:ln w="9525" cap="flat" cmpd="sng">
            <a:solidFill>
              <a:schemeClr val="dk1"/>
            </a:solidFill>
            <a:prstDash val="solid"/>
            <a:round/>
            <a:headEnd type="none" w="med" len="med"/>
            <a:tailEnd type="none" w="med" len="med"/>
          </a:ln>
        </p:spPr>
      </p:cxnSp>
      <p:cxnSp>
        <p:nvCxnSpPr>
          <p:cNvPr id="1348" name="Google Shape;1348;p63"/>
          <p:cNvCxnSpPr>
            <a:stCxn id="1331" idx="6"/>
            <a:endCxn id="1332" idx="2"/>
          </p:cNvCxnSpPr>
          <p:nvPr/>
        </p:nvCxnSpPr>
        <p:spPr>
          <a:xfrm>
            <a:off x="5940550" y="3009025"/>
            <a:ext cx="612600" cy="0"/>
          </a:xfrm>
          <a:prstGeom prst="straightConnector1">
            <a:avLst/>
          </a:prstGeom>
          <a:noFill/>
          <a:ln w="9525" cap="flat" cmpd="sng">
            <a:solidFill>
              <a:schemeClr val="dk1"/>
            </a:solidFill>
            <a:prstDash val="solid"/>
            <a:round/>
            <a:headEnd type="none" w="med" len="med"/>
            <a:tailEnd type="none" w="med" len="med"/>
          </a:ln>
        </p:spPr>
      </p:cxnSp>
      <p:grpSp>
        <p:nvGrpSpPr>
          <p:cNvPr id="1349" name="Google Shape;1349;p63"/>
          <p:cNvGrpSpPr/>
          <p:nvPr/>
        </p:nvGrpSpPr>
        <p:grpSpPr>
          <a:xfrm>
            <a:off x="621100" y="1400125"/>
            <a:ext cx="1030701" cy="989875"/>
            <a:chOff x="1096425" y="3707425"/>
            <a:chExt cx="1030701" cy="989875"/>
          </a:xfrm>
        </p:grpSpPr>
        <p:sp>
          <p:nvSpPr>
            <p:cNvPr id="1350" name="Google Shape;1350;p63"/>
            <p:cNvSpPr/>
            <p:nvPr/>
          </p:nvSpPr>
          <p:spPr>
            <a:xfrm>
              <a:off x="1387701" y="3986395"/>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63"/>
            <p:cNvSpPr/>
            <p:nvPr/>
          </p:nvSpPr>
          <p:spPr>
            <a:xfrm>
              <a:off x="1837998" y="3960217"/>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63"/>
            <p:cNvSpPr/>
            <p:nvPr/>
          </p:nvSpPr>
          <p:spPr>
            <a:xfrm>
              <a:off x="1602007" y="4207344"/>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63"/>
            <p:cNvSpPr/>
            <p:nvPr/>
          </p:nvSpPr>
          <p:spPr>
            <a:xfrm>
              <a:off x="1664130" y="4549219"/>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63"/>
            <p:cNvSpPr/>
            <p:nvPr/>
          </p:nvSpPr>
          <p:spPr>
            <a:xfrm>
              <a:off x="1998776" y="4304437"/>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63"/>
            <p:cNvSpPr/>
            <p:nvPr/>
          </p:nvSpPr>
          <p:spPr>
            <a:xfrm>
              <a:off x="1288070" y="4390980"/>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3"/>
            <p:cNvSpPr/>
            <p:nvPr/>
          </p:nvSpPr>
          <p:spPr>
            <a:xfrm>
              <a:off x="1096425" y="4093255"/>
              <a:ext cx="149644" cy="120145"/>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3"/>
            <p:cNvSpPr/>
            <p:nvPr/>
          </p:nvSpPr>
          <p:spPr>
            <a:xfrm>
              <a:off x="1219109" y="3828351"/>
              <a:ext cx="173282" cy="108033"/>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63"/>
            <p:cNvSpPr/>
            <p:nvPr/>
          </p:nvSpPr>
          <p:spPr>
            <a:xfrm>
              <a:off x="1582081" y="3707425"/>
              <a:ext cx="219973" cy="131671"/>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9" name="Google Shape;1359;p63"/>
          <p:cNvGrpSpPr/>
          <p:nvPr/>
        </p:nvGrpSpPr>
        <p:grpSpPr>
          <a:xfrm>
            <a:off x="7964545" y="3750355"/>
            <a:ext cx="839056" cy="737083"/>
            <a:chOff x="5714445" y="186905"/>
            <a:chExt cx="839056" cy="737083"/>
          </a:xfrm>
        </p:grpSpPr>
        <p:sp>
          <p:nvSpPr>
            <p:cNvPr id="1360" name="Google Shape;1360;p63"/>
            <p:cNvSpPr/>
            <p:nvPr/>
          </p:nvSpPr>
          <p:spPr>
            <a:xfrm>
              <a:off x="5814076" y="213083"/>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63"/>
            <p:cNvSpPr/>
            <p:nvPr/>
          </p:nvSpPr>
          <p:spPr>
            <a:xfrm>
              <a:off x="6264373" y="186905"/>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63"/>
            <p:cNvSpPr/>
            <p:nvPr/>
          </p:nvSpPr>
          <p:spPr>
            <a:xfrm>
              <a:off x="6028382" y="434032"/>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63"/>
            <p:cNvSpPr/>
            <p:nvPr/>
          </p:nvSpPr>
          <p:spPr>
            <a:xfrm>
              <a:off x="6090505" y="775907"/>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63"/>
            <p:cNvSpPr/>
            <p:nvPr/>
          </p:nvSpPr>
          <p:spPr>
            <a:xfrm>
              <a:off x="6425151" y="531124"/>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63"/>
            <p:cNvSpPr/>
            <p:nvPr/>
          </p:nvSpPr>
          <p:spPr>
            <a:xfrm>
              <a:off x="5714445" y="617667"/>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69"/>
        <p:cNvGrpSpPr/>
        <p:nvPr/>
      </p:nvGrpSpPr>
      <p:grpSpPr>
        <a:xfrm>
          <a:off x="0" y="0"/>
          <a:ext cx="0" cy="0"/>
          <a:chOff x="0" y="0"/>
          <a:chExt cx="0" cy="0"/>
        </a:xfrm>
      </p:grpSpPr>
      <p:sp>
        <p:nvSpPr>
          <p:cNvPr id="1370" name="Google Shape;1370;p64"/>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COLLABORATIVE </a:t>
            </a:r>
            <a:r>
              <a:rPr lang="en">
                <a:highlight>
                  <a:schemeClr val="accent5"/>
                </a:highlight>
              </a:rPr>
              <a:t>ORGANIZATIONS</a:t>
            </a:r>
            <a:endParaRPr>
              <a:highlight>
                <a:schemeClr val="accent5"/>
              </a:highlight>
            </a:endParaRPr>
          </a:p>
        </p:txBody>
      </p:sp>
      <p:sp>
        <p:nvSpPr>
          <p:cNvPr id="1371" name="Google Shape;1371;p64"/>
          <p:cNvSpPr txBox="1"/>
          <p:nvPr/>
        </p:nvSpPr>
        <p:spPr>
          <a:xfrm>
            <a:off x="4901181" y="2572113"/>
            <a:ext cx="2238300" cy="497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b="1">
                <a:solidFill>
                  <a:schemeClr val="dk1"/>
                </a:solidFill>
                <a:latin typeface="Raleway"/>
                <a:ea typeface="Raleway"/>
                <a:cs typeface="Raleway"/>
                <a:sym typeface="Raleway"/>
              </a:rPr>
              <a:t>MARS</a:t>
            </a:r>
            <a:endParaRPr sz="2500" b="1">
              <a:solidFill>
                <a:schemeClr val="dk1"/>
              </a:solidFill>
              <a:latin typeface="Raleway"/>
              <a:ea typeface="Raleway"/>
              <a:cs typeface="Raleway"/>
              <a:sym typeface="Raleway"/>
            </a:endParaRPr>
          </a:p>
        </p:txBody>
      </p:sp>
      <p:sp>
        <p:nvSpPr>
          <p:cNvPr id="1372" name="Google Shape;1372;p64"/>
          <p:cNvSpPr txBox="1"/>
          <p:nvPr/>
        </p:nvSpPr>
        <p:spPr>
          <a:xfrm>
            <a:off x="4901181" y="1409075"/>
            <a:ext cx="2238300" cy="497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b="1">
                <a:solidFill>
                  <a:schemeClr val="dk1"/>
                </a:solidFill>
                <a:latin typeface="Raleway"/>
                <a:ea typeface="Raleway"/>
                <a:cs typeface="Raleway"/>
                <a:sym typeface="Raleway"/>
              </a:rPr>
              <a:t>VENUS</a:t>
            </a:r>
            <a:endParaRPr sz="2500" b="1">
              <a:solidFill>
                <a:schemeClr val="dk1"/>
              </a:solidFill>
              <a:latin typeface="Raleway"/>
              <a:ea typeface="Raleway"/>
              <a:cs typeface="Raleway"/>
              <a:sym typeface="Raleway"/>
            </a:endParaRPr>
          </a:p>
        </p:txBody>
      </p:sp>
      <p:sp>
        <p:nvSpPr>
          <p:cNvPr id="1373" name="Google Shape;1373;p64"/>
          <p:cNvSpPr txBox="1"/>
          <p:nvPr/>
        </p:nvSpPr>
        <p:spPr>
          <a:xfrm>
            <a:off x="4901181" y="1709650"/>
            <a:ext cx="22383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dk1"/>
                </a:solidFill>
                <a:latin typeface="Archivo Medium"/>
                <a:ea typeface="Archivo Medium"/>
                <a:cs typeface="Archivo Medium"/>
                <a:sym typeface="Archivo Medium"/>
              </a:rPr>
              <a:t>Venus is the second planet from the Sun</a:t>
            </a:r>
            <a:endParaRPr sz="1500">
              <a:solidFill>
                <a:schemeClr val="dk1"/>
              </a:solidFill>
              <a:latin typeface="Archivo Medium"/>
              <a:ea typeface="Archivo Medium"/>
              <a:cs typeface="Archivo Medium"/>
              <a:sym typeface="Archivo Medium"/>
            </a:endParaRPr>
          </a:p>
        </p:txBody>
      </p:sp>
      <p:sp>
        <p:nvSpPr>
          <p:cNvPr id="1374" name="Google Shape;1374;p64"/>
          <p:cNvSpPr txBox="1"/>
          <p:nvPr/>
        </p:nvSpPr>
        <p:spPr>
          <a:xfrm>
            <a:off x="4901181" y="2872688"/>
            <a:ext cx="22383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dk1"/>
                </a:solidFill>
                <a:latin typeface="Archivo Medium"/>
                <a:ea typeface="Archivo Medium"/>
                <a:cs typeface="Archivo Medium"/>
                <a:sym typeface="Archivo Medium"/>
              </a:rPr>
              <a:t>Mars is actually a very cold place</a:t>
            </a:r>
            <a:endParaRPr sz="1500">
              <a:solidFill>
                <a:schemeClr val="dk1"/>
              </a:solidFill>
              <a:latin typeface="Archivo Medium"/>
              <a:ea typeface="Archivo Medium"/>
              <a:cs typeface="Archivo Medium"/>
              <a:sym typeface="Archivo Medium"/>
            </a:endParaRPr>
          </a:p>
        </p:txBody>
      </p:sp>
      <p:sp>
        <p:nvSpPr>
          <p:cNvPr id="1375" name="Google Shape;1375;p64"/>
          <p:cNvSpPr txBox="1"/>
          <p:nvPr/>
        </p:nvSpPr>
        <p:spPr>
          <a:xfrm>
            <a:off x="4901181" y="3735150"/>
            <a:ext cx="2238300" cy="497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b="1">
                <a:solidFill>
                  <a:schemeClr val="dk1"/>
                </a:solidFill>
                <a:latin typeface="Raleway"/>
                <a:ea typeface="Raleway"/>
                <a:cs typeface="Raleway"/>
                <a:sym typeface="Raleway"/>
              </a:rPr>
              <a:t>JUPITER</a:t>
            </a:r>
            <a:endParaRPr sz="2500" b="1">
              <a:solidFill>
                <a:schemeClr val="dk1"/>
              </a:solidFill>
              <a:latin typeface="Raleway"/>
              <a:ea typeface="Raleway"/>
              <a:cs typeface="Raleway"/>
              <a:sym typeface="Raleway"/>
            </a:endParaRPr>
          </a:p>
        </p:txBody>
      </p:sp>
      <p:sp>
        <p:nvSpPr>
          <p:cNvPr id="1376" name="Google Shape;1376;p64"/>
          <p:cNvSpPr txBox="1"/>
          <p:nvPr/>
        </p:nvSpPr>
        <p:spPr>
          <a:xfrm>
            <a:off x="4901181" y="4035875"/>
            <a:ext cx="22383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dk1"/>
                </a:solidFill>
                <a:latin typeface="Archivo Medium"/>
                <a:ea typeface="Archivo Medium"/>
                <a:cs typeface="Archivo Medium"/>
                <a:sym typeface="Archivo Medium"/>
              </a:rPr>
              <a:t>Jupiter is the biggest planet of them all</a:t>
            </a:r>
            <a:endParaRPr sz="1500">
              <a:solidFill>
                <a:schemeClr val="dk1"/>
              </a:solidFill>
              <a:latin typeface="Archivo Medium"/>
              <a:ea typeface="Archivo Medium"/>
              <a:cs typeface="Archivo Medium"/>
              <a:sym typeface="Archivo Medium"/>
            </a:endParaRPr>
          </a:p>
        </p:txBody>
      </p:sp>
      <p:sp>
        <p:nvSpPr>
          <p:cNvPr id="1377" name="Google Shape;1377;p64"/>
          <p:cNvSpPr/>
          <p:nvPr/>
        </p:nvSpPr>
        <p:spPr>
          <a:xfrm>
            <a:off x="3848100" y="1503075"/>
            <a:ext cx="703200" cy="703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64"/>
          <p:cNvSpPr/>
          <p:nvPr/>
        </p:nvSpPr>
        <p:spPr>
          <a:xfrm>
            <a:off x="3848100" y="2675050"/>
            <a:ext cx="703200" cy="703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64"/>
          <p:cNvSpPr/>
          <p:nvPr/>
        </p:nvSpPr>
        <p:spPr>
          <a:xfrm>
            <a:off x="3848100" y="3847025"/>
            <a:ext cx="703200" cy="703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64"/>
          <p:cNvSpPr/>
          <p:nvPr/>
        </p:nvSpPr>
        <p:spPr>
          <a:xfrm>
            <a:off x="2004425" y="2387175"/>
            <a:ext cx="1278600" cy="1279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81" name="Google Shape;1381;p64"/>
          <p:cNvCxnSpPr>
            <a:stCxn id="1377" idx="2"/>
            <a:endCxn id="1380" idx="0"/>
          </p:cNvCxnSpPr>
          <p:nvPr/>
        </p:nvCxnSpPr>
        <p:spPr>
          <a:xfrm flipH="1">
            <a:off x="2643600" y="1854825"/>
            <a:ext cx="1204500" cy="532500"/>
          </a:xfrm>
          <a:prstGeom prst="curvedConnector2">
            <a:avLst/>
          </a:prstGeom>
          <a:noFill/>
          <a:ln w="9525" cap="flat" cmpd="sng">
            <a:solidFill>
              <a:schemeClr val="dk1"/>
            </a:solidFill>
            <a:prstDash val="solid"/>
            <a:round/>
            <a:headEnd type="none" w="med" len="med"/>
            <a:tailEnd type="none" w="med" len="med"/>
          </a:ln>
        </p:spPr>
      </p:cxnSp>
      <p:cxnSp>
        <p:nvCxnSpPr>
          <p:cNvPr id="1382" name="Google Shape;1382;p64"/>
          <p:cNvCxnSpPr>
            <a:stCxn id="1379" idx="2"/>
            <a:endCxn id="1380" idx="4"/>
          </p:cNvCxnSpPr>
          <p:nvPr/>
        </p:nvCxnSpPr>
        <p:spPr>
          <a:xfrm rot="10800000">
            <a:off x="2643600" y="3666275"/>
            <a:ext cx="1204500" cy="532500"/>
          </a:xfrm>
          <a:prstGeom prst="curvedConnector2">
            <a:avLst/>
          </a:prstGeom>
          <a:noFill/>
          <a:ln w="9525" cap="flat" cmpd="sng">
            <a:solidFill>
              <a:schemeClr val="dk1"/>
            </a:solidFill>
            <a:prstDash val="solid"/>
            <a:round/>
            <a:headEnd type="none" w="med" len="med"/>
            <a:tailEnd type="none" w="med" len="med"/>
          </a:ln>
        </p:spPr>
      </p:cxnSp>
      <p:cxnSp>
        <p:nvCxnSpPr>
          <p:cNvPr id="1383" name="Google Shape;1383;p64"/>
          <p:cNvCxnSpPr>
            <a:stCxn id="1378" idx="2"/>
            <a:endCxn id="1380" idx="6"/>
          </p:cNvCxnSpPr>
          <p:nvPr/>
        </p:nvCxnSpPr>
        <p:spPr>
          <a:xfrm flipH="1">
            <a:off x="3282900" y="3026800"/>
            <a:ext cx="565200" cy="600"/>
          </a:xfrm>
          <a:prstGeom prst="curvedConnector3">
            <a:avLst>
              <a:gd name="adj1" fmla="val 49989"/>
            </a:avLst>
          </a:prstGeom>
          <a:noFill/>
          <a:ln w="9525" cap="flat" cmpd="sng">
            <a:solidFill>
              <a:schemeClr val="dk1"/>
            </a:solidFill>
            <a:prstDash val="solid"/>
            <a:round/>
            <a:headEnd type="none" w="med" len="med"/>
            <a:tailEnd type="none" w="med" len="med"/>
          </a:ln>
        </p:spPr>
      </p:cxnSp>
      <p:grpSp>
        <p:nvGrpSpPr>
          <p:cNvPr id="1384" name="Google Shape;1384;p64"/>
          <p:cNvGrpSpPr/>
          <p:nvPr/>
        </p:nvGrpSpPr>
        <p:grpSpPr>
          <a:xfrm>
            <a:off x="4060357" y="1709649"/>
            <a:ext cx="278670" cy="278405"/>
            <a:chOff x="3069269" y="1831499"/>
            <a:chExt cx="278670" cy="278405"/>
          </a:xfrm>
        </p:grpSpPr>
        <p:sp>
          <p:nvSpPr>
            <p:cNvPr id="1385" name="Google Shape;1385;p64"/>
            <p:cNvSpPr/>
            <p:nvPr/>
          </p:nvSpPr>
          <p:spPr>
            <a:xfrm>
              <a:off x="3186247" y="1989868"/>
              <a:ext cx="14355" cy="20166"/>
            </a:xfrm>
            <a:custGeom>
              <a:avLst/>
              <a:gdLst/>
              <a:ahLst/>
              <a:cxnLst/>
              <a:rect l="l" t="t" r="r" b="b"/>
              <a:pathLst>
                <a:path w="704" h="989" extrusionOk="0">
                  <a:moveTo>
                    <a:pt x="704" y="1"/>
                  </a:moveTo>
                  <a:lnTo>
                    <a:pt x="0" y="691"/>
                  </a:lnTo>
                  <a:cubicBezTo>
                    <a:pt x="203" y="839"/>
                    <a:pt x="447" y="934"/>
                    <a:pt x="704" y="988"/>
                  </a:cubicBezTo>
                  <a:lnTo>
                    <a:pt x="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64"/>
            <p:cNvSpPr/>
            <p:nvPr/>
          </p:nvSpPr>
          <p:spPr>
            <a:xfrm>
              <a:off x="3216873" y="1989868"/>
              <a:ext cx="14089" cy="20166"/>
            </a:xfrm>
            <a:custGeom>
              <a:avLst/>
              <a:gdLst/>
              <a:ahLst/>
              <a:cxnLst/>
              <a:rect l="l" t="t" r="r" b="b"/>
              <a:pathLst>
                <a:path w="691" h="989" extrusionOk="0">
                  <a:moveTo>
                    <a:pt x="0" y="1"/>
                  </a:moveTo>
                  <a:lnTo>
                    <a:pt x="0" y="988"/>
                  </a:lnTo>
                  <a:cubicBezTo>
                    <a:pt x="244" y="934"/>
                    <a:pt x="487" y="839"/>
                    <a:pt x="690" y="691"/>
                  </a:cubicBez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64"/>
            <p:cNvSpPr/>
            <p:nvPr/>
          </p:nvSpPr>
          <p:spPr>
            <a:xfrm>
              <a:off x="3167753" y="1930003"/>
              <a:ext cx="32848" cy="62373"/>
            </a:xfrm>
            <a:custGeom>
              <a:avLst/>
              <a:gdLst/>
              <a:ahLst/>
              <a:cxnLst/>
              <a:rect l="l" t="t" r="r" b="b"/>
              <a:pathLst>
                <a:path w="1611" h="3059" extrusionOk="0">
                  <a:moveTo>
                    <a:pt x="1611" y="0"/>
                  </a:moveTo>
                  <a:cubicBezTo>
                    <a:pt x="677" y="190"/>
                    <a:pt x="1" y="1015"/>
                    <a:pt x="1" y="1962"/>
                  </a:cubicBezTo>
                  <a:cubicBezTo>
                    <a:pt x="1" y="2355"/>
                    <a:pt x="122" y="2734"/>
                    <a:pt x="339" y="3058"/>
                  </a:cubicBezTo>
                  <a:lnTo>
                    <a:pt x="1611" y="1800"/>
                  </a:lnTo>
                  <a:lnTo>
                    <a:pt x="16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64"/>
            <p:cNvSpPr/>
            <p:nvPr/>
          </p:nvSpPr>
          <p:spPr>
            <a:xfrm>
              <a:off x="3216873" y="1930003"/>
              <a:ext cx="41677" cy="62373"/>
            </a:xfrm>
            <a:custGeom>
              <a:avLst/>
              <a:gdLst/>
              <a:ahLst/>
              <a:cxnLst/>
              <a:rect l="l" t="t" r="r" b="b"/>
              <a:pathLst>
                <a:path w="2044" h="3059" extrusionOk="0">
                  <a:moveTo>
                    <a:pt x="0" y="0"/>
                  </a:moveTo>
                  <a:lnTo>
                    <a:pt x="0" y="1800"/>
                  </a:lnTo>
                  <a:lnTo>
                    <a:pt x="1259" y="3058"/>
                  </a:lnTo>
                  <a:cubicBezTo>
                    <a:pt x="2043" y="1881"/>
                    <a:pt x="1380" y="284"/>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64"/>
            <p:cNvSpPr/>
            <p:nvPr/>
          </p:nvSpPr>
          <p:spPr>
            <a:xfrm>
              <a:off x="3315091" y="1945458"/>
              <a:ext cx="32848" cy="32848"/>
            </a:xfrm>
            <a:custGeom>
              <a:avLst/>
              <a:gdLst/>
              <a:ahLst/>
              <a:cxnLst/>
              <a:rect l="l" t="t" r="r" b="b"/>
              <a:pathLst>
                <a:path w="1611" h="1611" extrusionOk="0">
                  <a:moveTo>
                    <a:pt x="0" y="0"/>
                  </a:moveTo>
                  <a:lnTo>
                    <a:pt x="0" y="1610"/>
                  </a:lnTo>
                  <a:lnTo>
                    <a:pt x="1205" y="1610"/>
                  </a:lnTo>
                  <a:cubicBezTo>
                    <a:pt x="1421" y="1610"/>
                    <a:pt x="1610" y="1421"/>
                    <a:pt x="1610" y="1204"/>
                  </a:cubicBezTo>
                  <a:lnTo>
                    <a:pt x="16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64"/>
            <p:cNvSpPr/>
            <p:nvPr/>
          </p:nvSpPr>
          <p:spPr>
            <a:xfrm>
              <a:off x="3069269" y="1945458"/>
              <a:ext cx="32848" cy="32848"/>
            </a:xfrm>
            <a:custGeom>
              <a:avLst/>
              <a:gdLst/>
              <a:ahLst/>
              <a:cxnLst/>
              <a:rect l="l" t="t" r="r" b="b"/>
              <a:pathLst>
                <a:path w="1611" h="1611" extrusionOk="0">
                  <a:moveTo>
                    <a:pt x="14" y="0"/>
                  </a:moveTo>
                  <a:lnTo>
                    <a:pt x="14" y="1204"/>
                  </a:lnTo>
                  <a:cubicBezTo>
                    <a:pt x="0" y="1421"/>
                    <a:pt x="189" y="1610"/>
                    <a:pt x="406" y="1610"/>
                  </a:cubicBezTo>
                  <a:lnTo>
                    <a:pt x="1610" y="1610"/>
                  </a:lnTo>
                  <a:lnTo>
                    <a:pt x="16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64"/>
            <p:cNvSpPr/>
            <p:nvPr/>
          </p:nvSpPr>
          <p:spPr>
            <a:xfrm>
              <a:off x="3118368" y="2076505"/>
              <a:ext cx="180452" cy="33399"/>
            </a:xfrm>
            <a:custGeom>
              <a:avLst/>
              <a:gdLst/>
              <a:ahLst/>
              <a:cxnLst/>
              <a:rect l="l" t="t" r="r" b="b"/>
              <a:pathLst>
                <a:path w="8850" h="1638" extrusionOk="0">
                  <a:moveTo>
                    <a:pt x="1" y="0"/>
                  </a:moveTo>
                  <a:lnTo>
                    <a:pt x="1" y="1232"/>
                  </a:lnTo>
                  <a:cubicBezTo>
                    <a:pt x="1" y="1448"/>
                    <a:pt x="176" y="1638"/>
                    <a:pt x="393" y="1638"/>
                  </a:cubicBezTo>
                  <a:lnTo>
                    <a:pt x="8458" y="1638"/>
                  </a:lnTo>
                  <a:cubicBezTo>
                    <a:pt x="8674" y="1638"/>
                    <a:pt x="8850" y="1448"/>
                    <a:pt x="8850" y="1232"/>
                  </a:cubicBezTo>
                  <a:lnTo>
                    <a:pt x="88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64"/>
            <p:cNvSpPr/>
            <p:nvPr/>
          </p:nvSpPr>
          <p:spPr>
            <a:xfrm>
              <a:off x="3069534" y="1831499"/>
              <a:ext cx="278405" cy="228735"/>
            </a:xfrm>
            <a:custGeom>
              <a:avLst/>
              <a:gdLst/>
              <a:ahLst/>
              <a:cxnLst/>
              <a:rect l="l" t="t" r="r" b="b"/>
              <a:pathLst>
                <a:path w="13654" h="11218" extrusionOk="0">
                  <a:moveTo>
                    <a:pt x="6846" y="3994"/>
                  </a:moveTo>
                  <a:cubicBezTo>
                    <a:pt x="7205" y="3994"/>
                    <a:pt x="7568" y="4063"/>
                    <a:pt x="7916" y="4209"/>
                  </a:cubicBezTo>
                  <a:cubicBezTo>
                    <a:pt x="9148" y="4723"/>
                    <a:pt x="9851" y="6036"/>
                    <a:pt x="9581" y="7348"/>
                  </a:cubicBezTo>
                  <a:cubicBezTo>
                    <a:pt x="9324" y="8661"/>
                    <a:pt x="8173" y="9594"/>
                    <a:pt x="6834" y="9594"/>
                  </a:cubicBezTo>
                  <a:lnTo>
                    <a:pt x="6820" y="9594"/>
                  </a:lnTo>
                  <a:cubicBezTo>
                    <a:pt x="6076" y="9594"/>
                    <a:pt x="5372" y="9297"/>
                    <a:pt x="4845" y="8782"/>
                  </a:cubicBezTo>
                  <a:lnTo>
                    <a:pt x="4845" y="8769"/>
                  </a:lnTo>
                  <a:cubicBezTo>
                    <a:pt x="3911" y="7822"/>
                    <a:pt x="3776" y="6347"/>
                    <a:pt x="4520" y="5237"/>
                  </a:cubicBezTo>
                  <a:cubicBezTo>
                    <a:pt x="5054" y="4442"/>
                    <a:pt x="5935" y="3994"/>
                    <a:pt x="6846" y="3994"/>
                  </a:cubicBezTo>
                  <a:close/>
                  <a:moveTo>
                    <a:pt x="4447" y="0"/>
                  </a:moveTo>
                  <a:cubicBezTo>
                    <a:pt x="4440" y="0"/>
                    <a:pt x="4433" y="0"/>
                    <a:pt x="4425" y="1"/>
                  </a:cubicBezTo>
                  <a:lnTo>
                    <a:pt x="3627" y="1"/>
                  </a:lnTo>
                  <a:cubicBezTo>
                    <a:pt x="3619" y="1"/>
                    <a:pt x="3610" y="1"/>
                    <a:pt x="3602" y="1"/>
                  </a:cubicBezTo>
                  <a:cubicBezTo>
                    <a:pt x="1611" y="1"/>
                    <a:pt x="1" y="1606"/>
                    <a:pt x="1" y="3600"/>
                  </a:cubicBezTo>
                  <a:lnTo>
                    <a:pt x="1" y="4791"/>
                  </a:lnTo>
                  <a:lnTo>
                    <a:pt x="1597" y="4791"/>
                  </a:lnTo>
                  <a:lnTo>
                    <a:pt x="1597" y="3600"/>
                  </a:lnTo>
                  <a:cubicBezTo>
                    <a:pt x="1611" y="3350"/>
                    <a:pt x="1800" y="3224"/>
                    <a:pt x="1991" y="3224"/>
                  </a:cubicBezTo>
                  <a:cubicBezTo>
                    <a:pt x="2182" y="3224"/>
                    <a:pt x="2375" y="3350"/>
                    <a:pt x="2396" y="3600"/>
                  </a:cubicBezTo>
                  <a:lnTo>
                    <a:pt x="2396" y="11218"/>
                  </a:lnTo>
                  <a:lnTo>
                    <a:pt x="11245" y="11218"/>
                  </a:lnTo>
                  <a:lnTo>
                    <a:pt x="11245" y="3600"/>
                  </a:lnTo>
                  <a:cubicBezTo>
                    <a:pt x="11265" y="3350"/>
                    <a:pt x="11458" y="3224"/>
                    <a:pt x="11649" y="3224"/>
                  </a:cubicBezTo>
                  <a:cubicBezTo>
                    <a:pt x="11840" y="3224"/>
                    <a:pt x="12030" y="3350"/>
                    <a:pt x="12043" y="3600"/>
                  </a:cubicBezTo>
                  <a:lnTo>
                    <a:pt x="12043" y="4791"/>
                  </a:lnTo>
                  <a:lnTo>
                    <a:pt x="13653" y="4791"/>
                  </a:lnTo>
                  <a:lnTo>
                    <a:pt x="13653" y="3600"/>
                  </a:lnTo>
                  <a:cubicBezTo>
                    <a:pt x="13640" y="1606"/>
                    <a:pt x="12030" y="1"/>
                    <a:pt x="10052" y="1"/>
                  </a:cubicBezTo>
                  <a:cubicBezTo>
                    <a:pt x="10044" y="1"/>
                    <a:pt x="10035" y="1"/>
                    <a:pt x="10027" y="1"/>
                  </a:cubicBezTo>
                  <a:lnTo>
                    <a:pt x="9215" y="1"/>
                  </a:lnTo>
                  <a:cubicBezTo>
                    <a:pt x="8999" y="1"/>
                    <a:pt x="8823" y="177"/>
                    <a:pt x="8823" y="393"/>
                  </a:cubicBezTo>
                  <a:cubicBezTo>
                    <a:pt x="8850" y="1516"/>
                    <a:pt x="7943" y="2450"/>
                    <a:pt x="6820" y="2450"/>
                  </a:cubicBezTo>
                  <a:cubicBezTo>
                    <a:pt x="5697" y="2450"/>
                    <a:pt x="4791" y="1516"/>
                    <a:pt x="4818" y="393"/>
                  </a:cubicBezTo>
                  <a:cubicBezTo>
                    <a:pt x="4818" y="184"/>
                    <a:pt x="4653" y="0"/>
                    <a:pt x="44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64"/>
          <p:cNvGrpSpPr/>
          <p:nvPr/>
        </p:nvGrpSpPr>
        <p:grpSpPr>
          <a:xfrm>
            <a:off x="4059808" y="2888067"/>
            <a:ext cx="279792" cy="277447"/>
            <a:chOff x="3772520" y="1832192"/>
            <a:chExt cx="279792" cy="277447"/>
          </a:xfrm>
        </p:grpSpPr>
        <p:sp>
          <p:nvSpPr>
            <p:cNvPr id="1394" name="Google Shape;1394;p64"/>
            <p:cNvSpPr/>
            <p:nvPr/>
          </p:nvSpPr>
          <p:spPr>
            <a:xfrm>
              <a:off x="3804247" y="2077055"/>
              <a:ext cx="214136" cy="32583"/>
            </a:xfrm>
            <a:custGeom>
              <a:avLst/>
              <a:gdLst/>
              <a:ahLst/>
              <a:cxnLst/>
              <a:rect l="l" t="t" r="r" b="b"/>
              <a:pathLst>
                <a:path w="10502" h="1598" extrusionOk="0">
                  <a:moveTo>
                    <a:pt x="2098" y="0"/>
                  </a:moveTo>
                  <a:cubicBezTo>
                    <a:pt x="1584" y="0"/>
                    <a:pt x="1138" y="325"/>
                    <a:pt x="962" y="799"/>
                  </a:cubicBezTo>
                  <a:lnTo>
                    <a:pt x="502" y="799"/>
                  </a:lnTo>
                  <a:cubicBezTo>
                    <a:pt x="1" y="839"/>
                    <a:pt x="1" y="1570"/>
                    <a:pt x="502" y="1597"/>
                  </a:cubicBezTo>
                  <a:lnTo>
                    <a:pt x="10095" y="1597"/>
                  </a:lnTo>
                  <a:cubicBezTo>
                    <a:pt x="10102" y="1597"/>
                    <a:pt x="10110" y="1598"/>
                    <a:pt x="10117" y="1598"/>
                  </a:cubicBezTo>
                  <a:cubicBezTo>
                    <a:pt x="10324" y="1598"/>
                    <a:pt x="10501" y="1414"/>
                    <a:pt x="10501" y="1205"/>
                  </a:cubicBezTo>
                  <a:lnTo>
                    <a:pt x="10488" y="1205"/>
                  </a:lnTo>
                  <a:cubicBezTo>
                    <a:pt x="10488" y="988"/>
                    <a:pt x="10312" y="799"/>
                    <a:pt x="10095" y="799"/>
                  </a:cubicBezTo>
                  <a:lnTo>
                    <a:pt x="9622" y="799"/>
                  </a:lnTo>
                  <a:cubicBezTo>
                    <a:pt x="9446" y="325"/>
                    <a:pt x="8986" y="0"/>
                    <a:pt x="84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64"/>
            <p:cNvSpPr/>
            <p:nvPr/>
          </p:nvSpPr>
          <p:spPr>
            <a:xfrm>
              <a:off x="3772520" y="1864612"/>
              <a:ext cx="279792" cy="180451"/>
            </a:xfrm>
            <a:custGeom>
              <a:avLst/>
              <a:gdLst/>
              <a:ahLst/>
              <a:cxnLst/>
              <a:rect l="l" t="t" r="r" b="b"/>
              <a:pathLst>
                <a:path w="13722" h="8850" extrusionOk="0">
                  <a:moveTo>
                    <a:pt x="6851" y="1597"/>
                  </a:moveTo>
                  <a:cubicBezTo>
                    <a:pt x="7057" y="1597"/>
                    <a:pt x="7254" y="1757"/>
                    <a:pt x="7254" y="2003"/>
                  </a:cubicBezTo>
                  <a:cubicBezTo>
                    <a:pt x="7254" y="2220"/>
                    <a:pt x="7064" y="2395"/>
                    <a:pt x="6848" y="2395"/>
                  </a:cubicBezTo>
                  <a:cubicBezTo>
                    <a:pt x="6496" y="2395"/>
                    <a:pt x="6306" y="1962"/>
                    <a:pt x="6563" y="1719"/>
                  </a:cubicBezTo>
                  <a:cubicBezTo>
                    <a:pt x="6647" y="1635"/>
                    <a:pt x="6750" y="1597"/>
                    <a:pt x="6851" y="1597"/>
                  </a:cubicBezTo>
                  <a:close/>
                  <a:moveTo>
                    <a:pt x="2017" y="4493"/>
                  </a:moveTo>
                  <a:lnTo>
                    <a:pt x="2978" y="6401"/>
                  </a:lnTo>
                  <a:lnTo>
                    <a:pt x="1070" y="6401"/>
                  </a:lnTo>
                  <a:lnTo>
                    <a:pt x="2017" y="4493"/>
                  </a:lnTo>
                  <a:close/>
                  <a:moveTo>
                    <a:pt x="11678" y="4493"/>
                  </a:moveTo>
                  <a:lnTo>
                    <a:pt x="12625" y="6401"/>
                  </a:lnTo>
                  <a:lnTo>
                    <a:pt x="10717" y="6401"/>
                  </a:lnTo>
                  <a:lnTo>
                    <a:pt x="11678" y="4493"/>
                  </a:lnTo>
                  <a:close/>
                  <a:moveTo>
                    <a:pt x="6848" y="0"/>
                  </a:moveTo>
                  <a:cubicBezTo>
                    <a:pt x="5846" y="0"/>
                    <a:pt x="5007" y="745"/>
                    <a:pt x="4872" y="1746"/>
                  </a:cubicBezTo>
                  <a:cubicBezTo>
                    <a:pt x="2978" y="2017"/>
                    <a:pt x="1787" y="2639"/>
                    <a:pt x="1652" y="3451"/>
                  </a:cubicBezTo>
                  <a:lnTo>
                    <a:pt x="69" y="6617"/>
                  </a:lnTo>
                  <a:cubicBezTo>
                    <a:pt x="69" y="6617"/>
                    <a:pt x="69" y="6631"/>
                    <a:pt x="69" y="6631"/>
                  </a:cubicBezTo>
                  <a:cubicBezTo>
                    <a:pt x="55" y="6685"/>
                    <a:pt x="41" y="6725"/>
                    <a:pt x="28" y="6780"/>
                  </a:cubicBezTo>
                  <a:lnTo>
                    <a:pt x="28" y="6793"/>
                  </a:lnTo>
                  <a:cubicBezTo>
                    <a:pt x="1" y="7930"/>
                    <a:pt x="907" y="8850"/>
                    <a:pt x="2031" y="8850"/>
                  </a:cubicBezTo>
                  <a:cubicBezTo>
                    <a:pt x="3154" y="8850"/>
                    <a:pt x="4060" y="7930"/>
                    <a:pt x="4033" y="6793"/>
                  </a:cubicBezTo>
                  <a:lnTo>
                    <a:pt x="4033" y="6780"/>
                  </a:lnTo>
                  <a:cubicBezTo>
                    <a:pt x="4020" y="6725"/>
                    <a:pt x="4006" y="6685"/>
                    <a:pt x="3993" y="6631"/>
                  </a:cubicBezTo>
                  <a:cubicBezTo>
                    <a:pt x="3993" y="6631"/>
                    <a:pt x="3993" y="6617"/>
                    <a:pt x="3993" y="6617"/>
                  </a:cubicBezTo>
                  <a:lnTo>
                    <a:pt x="2450" y="3546"/>
                  </a:lnTo>
                  <a:cubicBezTo>
                    <a:pt x="2545" y="3275"/>
                    <a:pt x="3316" y="2788"/>
                    <a:pt x="4940" y="2544"/>
                  </a:cubicBezTo>
                  <a:cubicBezTo>
                    <a:pt x="5210" y="3512"/>
                    <a:pt x="6036" y="3995"/>
                    <a:pt x="6861" y="3995"/>
                  </a:cubicBezTo>
                  <a:cubicBezTo>
                    <a:pt x="7687" y="3995"/>
                    <a:pt x="8512" y="3512"/>
                    <a:pt x="8783" y="2544"/>
                  </a:cubicBezTo>
                  <a:cubicBezTo>
                    <a:pt x="10406" y="2788"/>
                    <a:pt x="11178" y="3275"/>
                    <a:pt x="11272" y="3546"/>
                  </a:cubicBezTo>
                  <a:lnTo>
                    <a:pt x="9730" y="6617"/>
                  </a:lnTo>
                  <a:cubicBezTo>
                    <a:pt x="9730" y="6617"/>
                    <a:pt x="9730" y="6631"/>
                    <a:pt x="9730" y="6631"/>
                  </a:cubicBezTo>
                  <a:cubicBezTo>
                    <a:pt x="9716" y="6685"/>
                    <a:pt x="9703" y="6725"/>
                    <a:pt x="9689" y="6780"/>
                  </a:cubicBezTo>
                  <a:lnTo>
                    <a:pt x="9689" y="6793"/>
                  </a:lnTo>
                  <a:cubicBezTo>
                    <a:pt x="9662" y="7930"/>
                    <a:pt x="10569" y="8850"/>
                    <a:pt x="11692" y="8850"/>
                  </a:cubicBezTo>
                  <a:cubicBezTo>
                    <a:pt x="12815" y="8850"/>
                    <a:pt x="13721" y="7930"/>
                    <a:pt x="13694" y="6793"/>
                  </a:cubicBezTo>
                  <a:lnTo>
                    <a:pt x="13694" y="6780"/>
                  </a:lnTo>
                  <a:lnTo>
                    <a:pt x="13667" y="6780"/>
                  </a:lnTo>
                  <a:cubicBezTo>
                    <a:pt x="13667" y="6725"/>
                    <a:pt x="13654" y="6685"/>
                    <a:pt x="13640" y="6631"/>
                  </a:cubicBezTo>
                  <a:lnTo>
                    <a:pt x="13640" y="6617"/>
                  </a:lnTo>
                  <a:lnTo>
                    <a:pt x="12057" y="3451"/>
                  </a:lnTo>
                  <a:cubicBezTo>
                    <a:pt x="11922" y="2639"/>
                    <a:pt x="10731" y="2017"/>
                    <a:pt x="8823" y="1746"/>
                  </a:cubicBezTo>
                  <a:cubicBezTo>
                    <a:pt x="8701" y="745"/>
                    <a:pt x="7849" y="0"/>
                    <a:pt x="6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64"/>
            <p:cNvSpPr/>
            <p:nvPr/>
          </p:nvSpPr>
          <p:spPr>
            <a:xfrm>
              <a:off x="3887581" y="1956754"/>
              <a:ext cx="49120" cy="103479"/>
            </a:xfrm>
            <a:custGeom>
              <a:avLst/>
              <a:gdLst/>
              <a:ahLst/>
              <a:cxnLst/>
              <a:rect l="l" t="t" r="r" b="b"/>
              <a:pathLst>
                <a:path w="2409" h="5075" extrusionOk="0">
                  <a:moveTo>
                    <a:pt x="0" y="1"/>
                  </a:moveTo>
                  <a:lnTo>
                    <a:pt x="0" y="5075"/>
                  </a:lnTo>
                  <a:lnTo>
                    <a:pt x="2409" y="5075"/>
                  </a:lnTo>
                  <a:lnTo>
                    <a:pt x="2409" y="1"/>
                  </a:lnTo>
                  <a:cubicBezTo>
                    <a:pt x="2030" y="177"/>
                    <a:pt x="1624" y="271"/>
                    <a:pt x="1205" y="285"/>
                  </a:cubicBezTo>
                  <a:cubicBezTo>
                    <a:pt x="785" y="271"/>
                    <a:pt x="379" y="177"/>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64"/>
            <p:cNvSpPr/>
            <p:nvPr/>
          </p:nvSpPr>
          <p:spPr>
            <a:xfrm>
              <a:off x="3888132" y="1832192"/>
              <a:ext cx="48304" cy="21124"/>
            </a:xfrm>
            <a:custGeom>
              <a:avLst/>
              <a:gdLst/>
              <a:ahLst/>
              <a:cxnLst/>
              <a:rect l="l" t="t" r="r" b="b"/>
              <a:pathLst>
                <a:path w="2369" h="1036" extrusionOk="0">
                  <a:moveTo>
                    <a:pt x="1179" y="1"/>
                  </a:moveTo>
                  <a:cubicBezTo>
                    <a:pt x="633" y="1"/>
                    <a:pt x="88" y="346"/>
                    <a:pt x="0" y="1036"/>
                  </a:cubicBezTo>
                  <a:cubicBezTo>
                    <a:pt x="372" y="853"/>
                    <a:pt x="778" y="762"/>
                    <a:pt x="1184" y="762"/>
                  </a:cubicBezTo>
                  <a:cubicBezTo>
                    <a:pt x="1590" y="762"/>
                    <a:pt x="1996" y="853"/>
                    <a:pt x="2368" y="1036"/>
                  </a:cubicBezTo>
                  <a:cubicBezTo>
                    <a:pt x="2274" y="346"/>
                    <a:pt x="1726" y="1"/>
                    <a:pt x="1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8" name="Google Shape;1398;p64"/>
          <p:cNvGrpSpPr/>
          <p:nvPr/>
        </p:nvGrpSpPr>
        <p:grpSpPr>
          <a:xfrm>
            <a:off x="4077328" y="4065545"/>
            <a:ext cx="244741" cy="277855"/>
            <a:chOff x="5101541" y="1831845"/>
            <a:chExt cx="244741" cy="277855"/>
          </a:xfrm>
        </p:grpSpPr>
        <p:sp>
          <p:nvSpPr>
            <p:cNvPr id="1399" name="Google Shape;1399;p64"/>
            <p:cNvSpPr/>
            <p:nvPr/>
          </p:nvSpPr>
          <p:spPr>
            <a:xfrm>
              <a:off x="5231751" y="1990153"/>
              <a:ext cx="34785" cy="59335"/>
            </a:xfrm>
            <a:custGeom>
              <a:avLst/>
              <a:gdLst/>
              <a:ahLst/>
              <a:cxnLst/>
              <a:rect l="l" t="t" r="r" b="b"/>
              <a:pathLst>
                <a:path w="1706" h="2910" extrusionOk="0">
                  <a:moveTo>
                    <a:pt x="1" y="0"/>
                  </a:moveTo>
                  <a:lnTo>
                    <a:pt x="1" y="2909"/>
                  </a:lnTo>
                  <a:lnTo>
                    <a:pt x="583" y="2571"/>
                  </a:lnTo>
                  <a:cubicBezTo>
                    <a:pt x="989" y="2327"/>
                    <a:pt x="1368" y="2043"/>
                    <a:pt x="1706" y="1705"/>
                  </a:cubicBez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64"/>
            <p:cNvSpPr/>
            <p:nvPr/>
          </p:nvSpPr>
          <p:spPr>
            <a:xfrm>
              <a:off x="5150089" y="1903516"/>
              <a:ext cx="65411" cy="109005"/>
            </a:xfrm>
            <a:custGeom>
              <a:avLst/>
              <a:gdLst/>
              <a:ahLst/>
              <a:cxnLst/>
              <a:rect l="l" t="t" r="r" b="b"/>
              <a:pathLst>
                <a:path w="3208" h="5346" extrusionOk="0">
                  <a:moveTo>
                    <a:pt x="3208" y="0"/>
                  </a:moveTo>
                  <a:cubicBezTo>
                    <a:pt x="2381" y="331"/>
                    <a:pt x="1500" y="500"/>
                    <a:pt x="609" y="500"/>
                  </a:cubicBezTo>
                  <a:cubicBezTo>
                    <a:pt x="406" y="500"/>
                    <a:pt x="204" y="491"/>
                    <a:pt x="1" y="474"/>
                  </a:cubicBezTo>
                  <a:lnTo>
                    <a:pt x="1" y="2314"/>
                  </a:lnTo>
                  <a:cubicBezTo>
                    <a:pt x="14" y="3397"/>
                    <a:pt x="352" y="4452"/>
                    <a:pt x="988" y="5345"/>
                  </a:cubicBezTo>
                  <a:lnTo>
                    <a:pt x="3208" y="3126"/>
                  </a:lnTo>
                  <a:lnTo>
                    <a:pt x="32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64"/>
            <p:cNvSpPr/>
            <p:nvPr/>
          </p:nvSpPr>
          <p:spPr>
            <a:xfrm>
              <a:off x="5180715" y="1990153"/>
              <a:ext cx="34785" cy="59335"/>
            </a:xfrm>
            <a:custGeom>
              <a:avLst/>
              <a:gdLst/>
              <a:ahLst/>
              <a:cxnLst/>
              <a:rect l="l" t="t" r="r" b="b"/>
              <a:pathLst>
                <a:path w="1706" h="2910" extrusionOk="0">
                  <a:moveTo>
                    <a:pt x="1706" y="0"/>
                  </a:moveTo>
                  <a:lnTo>
                    <a:pt x="1" y="1705"/>
                  </a:lnTo>
                  <a:cubicBezTo>
                    <a:pt x="339" y="2043"/>
                    <a:pt x="704" y="2341"/>
                    <a:pt x="1124" y="2571"/>
                  </a:cubicBezTo>
                  <a:lnTo>
                    <a:pt x="1706" y="2909"/>
                  </a:lnTo>
                  <a:lnTo>
                    <a:pt x="17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64"/>
            <p:cNvSpPr/>
            <p:nvPr/>
          </p:nvSpPr>
          <p:spPr>
            <a:xfrm>
              <a:off x="5101541" y="1831845"/>
              <a:ext cx="244741" cy="277855"/>
            </a:xfrm>
            <a:custGeom>
              <a:avLst/>
              <a:gdLst/>
              <a:ahLst/>
              <a:cxnLst/>
              <a:rect l="l" t="t" r="r" b="b"/>
              <a:pathLst>
                <a:path w="12003" h="13627" extrusionOk="0">
                  <a:moveTo>
                    <a:pt x="5986" y="2490"/>
                  </a:moveTo>
                  <a:cubicBezTo>
                    <a:pt x="6052" y="2490"/>
                    <a:pt x="6116" y="2507"/>
                    <a:pt x="6170" y="2541"/>
                  </a:cubicBezTo>
                  <a:cubicBezTo>
                    <a:pt x="6979" y="2997"/>
                    <a:pt x="8091" y="3207"/>
                    <a:pt x="9071" y="3207"/>
                  </a:cubicBezTo>
                  <a:cubicBezTo>
                    <a:pt x="9370" y="3207"/>
                    <a:pt x="9656" y="3188"/>
                    <a:pt x="9919" y="3150"/>
                  </a:cubicBezTo>
                  <a:cubicBezTo>
                    <a:pt x="9941" y="3146"/>
                    <a:pt x="9963" y="3144"/>
                    <a:pt x="9984" y="3144"/>
                  </a:cubicBezTo>
                  <a:cubicBezTo>
                    <a:pt x="10200" y="3144"/>
                    <a:pt x="10379" y="3321"/>
                    <a:pt x="10379" y="3542"/>
                  </a:cubicBezTo>
                  <a:lnTo>
                    <a:pt x="10392" y="5829"/>
                  </a:lnTo>
                  <a:cubicBezTo>
                    <a:pt x="10392" y="8752"/>
                    <a:pt x="8592" y="10470"/>
                    <a:pt x="6157" y="11715"/>
                  </a:cubicBezTo>
                  <a:cubicBezTo>
                    <a:pt x="6096" y="11749"/>
                    <a:pt x="6032" y="11766"/>
                    <a:pt x="5967" y="11766"/>
                  </a:cubicBezTo>
                  <a:cubicBezTo>
                    <a:pt x="5903" y="11766"/>
                    <a:pt x="5839" y="11749"/>
                    <a:pt x="5778" y="11715"/>
                  </a:cubicBezTo>
                  <a:cubicBezTo>
                    <a:pt x="4817" y="11160"/>
                    <a:pt x="1583" y="9713"/>
                    <a:pt x="1583" y="5829"/>
                  </a:cubicBezTo>
                  <a:lnTo>
                    <a:pt x="1583" y="3542"/>
                  </a:lnTo>
                  <a:cubicBezTo>
                    <a:pt x="1583" y="3321"/>
                    <a:pt x="1751" y="3144"/>
                    <a:pt x="1964" y="3144"/>
                  </a:cubicBezTo>
                  <a:cubicBezTo>
                    <a:pt x="1986" y="3144"/>
                    <a:pt x="2008" y="3146"/>
                    <a:pt x="2030" y="3150"/>
                  </a:cubicBezTo>
                  <a:cubicBezTo>
                    <a:pt x="2299" y="3189"/>
                    <a:pt x="2593" y="3209"/>
                    <a:pt x="2900" y="3209"/>
                  </a:cubicBezTo>
                  <a:cubicBezTo>
                    <a:pt x="3875" y="3209"/>
                    <a:pt x="4975" y="3004"/>
                    <a:pt x="5778" y="2541"/>
                  </a:cubicBezTo>
                  <a:lnTo>
                    <a:pt x="5792" y="2541"/>
                  </a:lnTo>
                  <a:cubicBezTo>
                    <a:pt x="5852" y="2507"/>
                    <a:pt x="5920" y="2490"/>
                    <a:pt x="5986" y="2490"/>
                  </a:cubicBezTo>
                  <a:close/>
                  <a:moveTo>
                    <a:pt x="5996" y="1"/>
                  </a:moveTo>
                  <a:cubicBezTo>
                    <a:pt x="5805" y="1"/>
                    <a:pt x="5616" y="126"/>
                    <a:pt x="5602" y="376"/>
                  </a:cubicBezTo>
                  <a:cubicBezTo>
                    <a:pt x="5602" y="958"/>
                    <a:pt x="4614" y="1607"/>
                    <a:pt x="2801" y="1607"/>
                  </a:cubicBezTo>
                  <a:cubicBezTo>
                    <a:pt x="2016" y="1580"/>
                    <a:pt x="1259" y="1377"/>
                    <a:pt x="582" y="999"/>
                  </a:cubicBezTo>
                  <a:cubicBezTo>
                    <a:pt x="520" y="963"/>
                    <a:pt x="455" y="947"/>
                    <a:pt x="391" y="947"/>
                  </a:cubicBezTo>
                  <a:cubicBezTo>
                    <a:pt x="188" y="947"/>
                    <a:pt x="0" y="1110"/>
                    <a:pt x="0" y="1337"/>
                  </a:cubicBezTo>
                  <a:lnTo>
                    <a:pt x="0" y="5829"/>
                  </a:lnTo>
                  <a:cubicBezTo>
                    <a:pt x="0" y="8562"/>
                    <a:pt x="1462" y="11079"/>
                    <a:pt x="3830" y="12446"/>
                  </a:cubicBezTo>
                  <a:lnTo>
                    <a:pt x="5792" y="13582"/>
                  </a:lnTo>
                  <a:cubicBezTo>
                    <a:pt x="5847" y="13605"/>
                    <a:pt x="5902" y="13627"/>
                    <a:pt x="5957" y="13627"/>
                  </a:cubicBezTo>
                  <a:cubicBezTo>
                    <a:pt x="5970" y="13627"/>
                    <a:pt x="5982" y="13626"/>
                    <a:pt x="5994" y="13623"/>
                  </a:cubicBezTo>
                  <a:cubicBezTo>
                    <a:pt x="6007" y="13626"/>
                    <a:pt x="6019" y="13627"/>
                    <a:pt x="6032" y="13627"/>
                  </a:cubicBezTo>
                  <a:cubicBezTo>
                    <a:pt x="6087" y="13627"/>
                    <a:pt x="6142" y="13605"/>
                    <a:pt x="6197" y="13582"/>
                  </a:cubicBezTo>
                  <a:lnTo>
                    <a:pt x="8173" y="12446"/>
                  </a:lnTo>
                  <a:cubicBezTo>
                    <a:pt x="10527" y="11079"/>
                    <a:pt x="11989" y="8562"/>
                    <a:pt x="12002" y="5829"/>
                  </a:cubicBezTo>
                  <a:lnTo>
                    <a:pt x="12002" y="1337"/>
                  </a:lnTo>
                  <a:cubicBezTo>
                    <a:pt x="11992" y="1110"/>
                    <a:pt x="11802" y="947"/>
                    <a:pt x="11598" y="947"/>
                  </a:cubicBezTo>
                  <a:cubicBezTo>
                    <a:pt x="11534" y="947"/>
                    <a:pt x="11469" y="963"/>
                    <a:pt x="11407" y="999"/>
                  </a:cubicBezTo>
                  <a:lnTo>
                    <a:pt x="11393" y="999"/>
                  </a:lnTo>
                  <a:cubicBezTo>
                    <a:pt x="10717" y="1377"/>
                    <a:pt x="9973" y="1580"/>
                    <a:pt x="9188" y="1607"/>
                  </a:cubicBezTo>
                  <a:cubicBezTo>
                    <a:pt x="7375" y="1607"/>
                    <a:pt x="6400" y="958"/>
                    <a:pt x="6400" y="376"/>
                  </a:cubicBezTo>
                  <a:cubicBezTo>
                    <a:pt x="6380" y="126"/>
                    <a:pt x="6187" y="1"/>
                    <a:pt x="59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64"/>
            <p:cNvSpPr/>
            <p:nvPr/>
          </p:nvSpPr>
          <p:spPr>
            <a:xfrm>
              <a:off x="5231751" y="1903516"/>
              <a:ext cx="65146" cy="109005"/>
            </a:xfrm>
            <a:custGeom>
              <a:avLst/>
              <a:gdLst/>
              <a:ahLst/>
              <a:cxnLst/>
              <a:rect l="l" t="t" r="r" b="b"/>
              <a:pathLst>
                <a:path w="3195" h="5346" extrusionOk="0">
                  <a:moveTo>
                    <a:pt x="1" y="0"/>
                  </a:moveTo>
                  <a:lnTo>
                    <a:pt x="1" y="3126"/>
                  </a:lnTo>
                  <a:lnTo>
                    <a:pt x="2220" y="5345"/>
                  </a:lnTo>
                  <a:cubicBezTo>
                    <a:pt x="2856" y="4466"/>
                    <a:pt x="3194" y="3397"/>
                    <a:pt x="3194" y="2314"/>
                  </a:cubicBezTo>
                  <a:lnTo>
                    <a:pt x="3194" y="474"/>
                  </a:lnTo>
                  <a:cubicBezTo>
                    <a:pt x="2994" y="491"/>
                    <a:pt x="2793" y="500"/>
                    <a:pt x="2592" y="500"/>
                  </a:cubicBezTo>
                  <a:cubicBezTo>
                    <a:pt x="1709" y="500"/>
                    <a:pt x="828" y="331"/>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4" name="Google Shape;1404;p64"/>
          <p:cNvGrpSpPr/>
          <p:nvPr/>
        </p:nvGrpSpPr>
        <p:grpSpPr>
          <a:xfrm>
            <a:off x="2417531" y="2773769"/>
            <a:ext cx="452390" cy="506057"/>
            <a:chOff x="6511387" y="1831499"/>
            <a:chExt cx="248880" cy="278405"/>
          </a:xfrm>
        </p:grpSpPr>
        <p:sp>
          <p:nvSpPr>
            <p:cNvPr id="1405" name="Google Shape;1405;p64"/>
            <p:cNvSpPr/>
            <p:nvPr/>
          </p:nvSpPr>
          <p:spPr>
            <a:xfrm>
              <a:off x="6575656" y="1831499"/>
              <a:ext cx="179371" cy="162936"/>
            </a:xfrm>
            <a:custGeom>
              <a:avLst/>
              <a:gdLst/>
              <a:ahLst/>
              <a:cxnLst/>
              <a:rect l="l" t="t" r="r" b="b"/>
              <a:pathLst>
                <a:path w="8797" h="7991" extrusionOk="0">
                  <a:moveTo>
                    <a:pt x="2396" y="1"/>
                  </a:moveTo>
                  <a:cubicBezTo>
                    <a:pt x="1029" y="1"/>
                    <a:pt x="1" y="1137"/>
                    <a:pt x="1" y="2653"/>
                  </a:cubicBezTo>
                  <a:cubicBezTo>
                    <a:pt x="1" y="4547"/>
                    <a:pt x="1692" y="5697"/>
                    <a:pt x="4128" y="7889"/>
                  </a:cubicBezTo>
                  <a:cubicBezTo>
                    <a:pt x="4209" y="7957"/>
                    <a:pt x="4307" y="7991"/>
                    <a:pt x="4404" y="7991"/>
                  </a:cubicBezTo>
                  <a:cubicBezTo>
                    <a:pt x="4500" y="7991"/>
                    <a:pt x="4595" y="7957"/>
                    <a:pt x="4669" y="7889"/>
                  </a:cubicBezTo>
                  <a:cubicBezTo>
                    <a:pt x="7105" y="5697"/>
                    <a:pt x="8796" y="4547"/>
                    <a:pt x="8796" y="2653"/>
                  </a:cubicBezTo>
                  <a:cubicBezTo>
                    <a:pt x="8796" y="1137"/>
                    <a:pt x="7768" y="1"/>
                    <a:pt x="6401" y="1"/>
                  </a:cubicBezTo>
                  <a:cubicBezTo>
                    <a:pt x="5373" y="1"/>
                    <a:pt x="4750" y="650"/>
                    <a:pt x="4399" y="1219"/>
                  </a:cubicBezTo>
                  <a:cubicBezTo>
                    <a:pt x="4047" y="650"/>
                    <a:pt x="3424" y="1"/>
                    <a:pt x="23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64"/>
            <p:cNvSpPr/>
            <p:nvPr/>
          </p:nvSpPr>
          <p:spPr>
            <a:xfrm>
              <a:off x="6511387" y="1994129"/>
              <a:ext cx="248880" cy="115774"/>
            </a:xfrm>
            <a:custGeom>
              <a:avLst/>
              <a:gdLst/>
              <a:ahLst/>
              <a:cxnLst/>
              <a:rect l="l" t="t" r="r" b="b"/>
              <a:pathLst>
                <a:path w="12206" h="5678" extrusionOk="0">
                  <a:moveTo>
                    <a:pt x="4002" y="0"/>
                  </a:moveTo>
                  <a:cubicBezTo>
                    <a:pt x="3344" y="0"/>
                    <a:pt x="2684" y="231"/>
                    <a:pt x="2152" y="698"/>
                  </a:cubicBezTo>
                  <a:lnTo>
                    <a:pt x="1042" y="1672"/>
                  </a:lnTo>
                  <a:lnTo>
                    <a:pt x="393" y="1672"/>
                  </a:lnTo>
                  <a:cubicBezTo>
                    <a:pt x="176" y="1672"/>
                    <a:pt x="0" y="1848"/>
                    <a:pt x="0" y="2065"/>
                  </a:cubicBezTo>
                  <a:lnTo>
                    <a:pt x="0" y="5272"/>
                  </a:lnTo>
                  <a:cubicBezTo>
                    <a:pt x="0" y="5488"/>
                    <a:pt x="176" y="5678"/>
                    <a:pt x="393" y="5678"/>
                  </a:cubicBezTo>
                  <a:lnTo>
                    <a:pt x="7605" y="5678"/>
                  </a:lnTo>
                  <a:cubicBezTo>
                    <a:pt x="8484" y="5678"/>
                    <a:pt x="9310" y="5258"/>
                    <a:pt x="9851" y="4554"/>
                  </a:cubicBezTo>
                  <a:lnTo>
                    <a:pt x="11975" y="1699"/>
                  </a:lnTo>
                  <a:cubicBezTo>
                    <a:pt x="12205" y="1388"/>
                    <a:pt x="12178" y="955"/>
                    <a:pt x="11908" y="685"/>
                  </a:cubicBezTo>
                  <a:cubicBezTo>
                    <a:pt x="11755" y="532"/>
                    <a:pt x="11555" y="458"/>
                    <a:pt x="11354" y="458"/>
                  </a:cubicBezTo>
                  <a:cubicBezTo>
                    <a:pt x="11145" y="458"/>
                    <a:pt x="10937" y="539"/>
                    <a:pt x="10784" y="698"/>
                  </a:cubicBezTo>
                  <a:lnTo>
                    <a:pt x="9594" y="1970"/>
                  </a:lnTo>
                  <a:cubicBezTo>
                    <a:pt x="8836" y="2795"/>
                    <a:pt x="8579" y="3269"/>
                    <a:pt x="7862" y="3269"/>
                  </a:cubicBezTo>
                  <a:lnTo>
                    <a:pt x="5156" y="3269"/>
                  </a:lnTo>
                  <a:cubicBezTo>
                    <a:pt x="5143" y="3270"/>
                    <a:pt x="5130" y="3270"/>
                    <a:pt x="5118" y="3270"/>
                  </a:cubicBezTo>
                  <a:cubicBezTo>
                    <a:pt x="4600" y="3270"/>
                    <a:pt x="4600" y="2469"/>
                    <a:pt x="5118" y="2469"/>
                  </a:cubicBezTo>
                  <a:cubicBezTo>
                    <a:pt x="5130" y="2469"/>
                    <a:pt x="5143" y="2470"/>
                    <a:pt x="5156" y="2471"/>
                  </a:cubicBezTo>
                  <a:lnTo>
                    <a:pt x="7199" y="2471"/>
                  </a:lnTo>
                  <a:cubicBezTo>
                    <a:pt x="7645" y="2471"/>
                    <a:pt x="7997" y="2119"/>
                    <a:pt x="7997" y="1672"/>
                  </a:cubicBezTo>
                  <a:cubicBezTo>
                    <a:pt x="7997" y="1226"/>
                    <a:pt x="7645" y="874"/>
                    <a:pt x="7199" y="874"/>
                  </a:cubicBezTo>
                  <a:lnTo>
                    <a:pt x="6116" y="874"/>
                  </a:lnTo>
                  <a:lnTo>
                    <a:pt x="5967" y="806"/>
                  </a:lnTo>
                  <a:cubicBezTo>
                    <a:pt x="5425" y="271"/>
                    <a:pt x="4715" y="0"/>
                    <a:pt x="40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7" name="Google Shape;1407;p64"/>
          <p:cNvGrpSpPr/>
          <p:nvPr/>
        </p:nvGrpSpPr>
        <p:grpSpPr>
          <a:xfrm>
            <a:off x="7679175" y="3165525"/>
            <a:ext cx="1030701" cy="989875"/>
            <a:chOff x="1096425" y="3707425"/>
            <a:chExt cx="1030701" cy="989875"/>
          </a:xfrm>
        </p:grpSpPr>
        <p:sp>
          <p:nvSpPr>
            <p:cNvPr id="1408" name="Google Shape;1408;p64"/>
            <p:cNvSpPr/>
            <p:nvPr/>
          </p:nvSpPr>
          <p:spPr>
            <a:xfrm>
              <a:off x="1387701" y="3986395"/>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64"/>
            <p:cNvSpPr/>
            <p:nvPr/>
          </p:nvSpPr>
          <p:spPr>
            <a:xfrm>
              <a:off x="1837998" y="3960217"/>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64"/>
            <p:cNvSpPr/>
            <p:nvPr/>
          </p:nvSpPr>
          <p:spPr>
            <a:xfrm>
              <a:off x="1602007" y="4207344"/>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64"/>
            <p:cNvSpPr/>
            <p:nvPr/>
          </p:nvSpPr>
          <p:spPr>
            <a:xfrm>
              <a:off x="1664130" y="4549219"/>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64"/>
            <p:cNvSpPr/>
            <p:nvPr/>
          </p:nvSpPr>
          <p:spPr>
            <a:xfrm>
              <a:off x="1998776" y="4304437"/>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64"/>
            <p:cNvSpPr/>
            <p:nvPr/>
          </p:nvSpPr>
          <p:spPr>
            <a:xfrm>
              <a:off x="1288070" y="4390980"/>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64"/>
            <p:cNvSpPr/>
            <p:nvPr/>
          </p:nvSpPr>
          <p:spPr>
            <a:xfrm>
              <a:off x="1096425" y="4093255"/>
              <a:ext cx="149644" cy="120145"/>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64"/>
            <p:cNvSpPr/>
            <p:nvPr/>
          </p:nvSpPr>
          <p:spPr>
            <a:xfrm>
              <a:off x="1219109" y="3828351"/>
              <a:ext cx="173282" cy="108033"/>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64"/>
            <p:cNvSpPr/>
            <p:nvPr/>
          </p:nvSpPr>
          <p:spPr>
            <a:xfrm>
              <a:off x="1582081" y="3707425"/>
              <a:ext cx="219973" cy="131671"/>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7" name="Google Shape;1417;p64"/>
          <p:cNvGrpSpPr/>
          <p:nvPr/>
        </p:nvGrpSpPr>
        <p:grpSpPr>
          <a:xfrm>
            <a:off x="839845" y="1545255"/>
            <a:ext cx="839056" cy="737083"/>
            <a:chOff x="5714445" y="186905"/>
            <a:chExt cx="839056" cy="737083"/>
          </a:xfrm>
        </p:grpSpPr>
        <p:sp>
          <p:nvSpPr>
            <p:cNvPr id="1418" name="Google Shape;1418;p64"/>
            <p:cNvSpPr/>
            <p:nvPr/>
          </p:nvSpPr>
          <p:spPr>
            <a:xfrm>
              <a:off x="5814076" y="213083"/>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64"/>
            <p:cNvSpPr/>
            <p:nvPr/>
          </p:nvSpPr>
          <p:spPr>
            <a:xfrm>
              <a:off x="6264373" y="186905"/>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64"/>
            <p:cNvSpPr/>
            <p:nvPr/>
          </p:nvSpPr>
          <p:spPr>
            <a:xfrm>
              <a:off x="6028382" y="434032"/>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64"/>
            <p:cNvSpPr/>
            <p:nvPr/>
          </p:nvSpPr>
          <p:spPr>
            <a:xfrm>
              <a:off x="6090505" y="775907"/>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64"/>
            <p:cNvSpPr/>
            <p:nvPr/>
          </p:nvSpPr>
          <p:spPr>
            <a:xfrm>
              <a:off x="6425151" y="531124"/>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64"/>
            <p:cNvSpPr/>
            <p:nvPr/>
          </p:nvSpPr>
          <p:spPr>
            <a:xfrm>
              <a:off x="5714445" y="617667"/>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8" name="Google Shape;1428;p65"/>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MEDIA </a:t>
            </a:r>
            <a:r>
              <a:rPr lang="en">
                <a:highlight>
                  <a:schemeClr val="accent5"/>
                </a:highlight>
              </a:rPr>
              <a:t>ADVERTISING</a:t>
            </a:r>
            <a:endParaRPr>
              <a:highlight>
                <a:schemeClr val="accent5"/>
              </a:highlight>
            </a:endParaRPr>
          </a:p>
        </p:txBody>
      </p:sp>
      <p:graphicFrame>
        <p:nvGraphicFramePr>
          <p:cNvPr id="1429" name="Google Shape;1429;p65"/>
          <p:cNvGraphicFramePr/>
          <p:nvPr/>
        </p:nvGraphicFramePr>
        <p:xfrm>
          <a:off x="786488" y="1398425"/>
          <a:ext cx="7571025" cy="2936060"/>
        </p:xfrm>
        <a:graphic>
          <a:graphicData uri="http://schemas.openxmlformats.org/drawingml/2006/table">
            <a:tbl>
              <a:tblPr>
                <a:noFill/>
                <a:tableStyleId>{E7AB6058-C9A4-430D-8E14-3DA2803F0256}</a:tableStyleId>
              </a:tblPr>
              <a:tblGrid>
                <a:gridCol w="2127650">
                  <a:extLst>
                    <a:ext uri="{9D8B030D-6E8A-4147-A177-3AD203B41FA5}">
                      <a16:colId xmlns:a16="http://schemas.microsoft.com/office/drawing/2014/main" val="20000"/>
                    </a:ext>
                  </a:extLst>
                </a:gridCol>
                <a:gridCol w="2919700">
                  <a:extLst>
                    <a:ext uri="{9D8B030D-6E8A-4147-A177-3AD203B41FA5}">
                      <a16:colId xmlns:a16="http://schemas.microsoft.com/office/drawing/2014/main" val="20001"/>
                    </a:ext>
                  </a:extLst>
                </a:gridCol>
                <a:gridCol w="2523675">
                  <a:extLst>
                    <a:ext uri="{9D8B030D-6E8A-4147-A177-3AD203B41FA5}">
                      <a16:colId xmlns:a16="http://schemas.microsoft.com/office/drawing/2014/main" val="20002"/>
                    </a:ext>
                  </a:extLst>
                </a:gridCol>
              </a:tblGrid>
              <a:tr h="421075">
                <a:tc>
                  <a:txBody>
                    <a:bodyPr/>
                    <a:lstStyle/>
                    <a:p>
                      <a:pPr marL="0" lvl="0" indent="0" algn="ctr" rtl="0">
                        <a:spcBef>
                          <a:spcPts val="0"/>
                        </a:spcBef>
                        <a:spcAft>
                          <a:spcPts val="0"/>
                        </a:spcAft>
                        <a:buNone/>
                      </a:pPr>
                      <a:endParaRPr sz="2500" b="1">
                        <a:solidFill>
                          <a:schemeClr val="lt1"/>
                        </a:solidFill>
                        <a:latin typeface="Raleway"/>
                        <a:ea typeface="Raleway"/>
                        <a:cs typeface="Raleway"/>
                        <a:sym typeface="Raleway"/>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500" b="1">
                          <a:solidFill>
                            <a:schemeClr val="lt1"/>
                          </a:solidFill>
                          <a:latin typeface="Raleway"/>
                          <a:ea typeface="Raleway"/>
                          <a:cs typeface="Raleway"/>
                          <a:sym typeface="Raleway"/>
                        </a:rPr>
                        <a:t>DESCRIPTION</a:t>
                      </a:r>
                      <a:endParaRPr sz="2500" b="1">
                        <a:solidFill>
                          <a:schemeClr val="lt1"/>
                        </a:solidFill>
                        <a:latin typeface="Raleway"/>
                        <a:ea typeface="Raleway"/>
                        <a:cs typeface="Raleway"/>
                        <a:sym typeface="Ralewa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2500" b="1">
                          <a:solidFill>
                            <a:schemeClr val="lt1"/>
                          </a:solidFill>
                          <a:latin typeface="Raleway"/>
                          <a:ea typeface="Raleway"/>
                          <a:cs typeface="Raleway"/>
                          <a:sym typeface="Raleway"/>
                        </a:rPr>
                        <a:t>PERCENTAGES</a:t>
                      </a:r>
                      <a:endParaRPr sz="2500" b="1">
                        <a:solidFill>
                          <a:schemeClr val="lt1"/>
                        </a:solidFill>
                        <a:latin typeface="Raleway"/>
                        <a:ea typeface="Raleway"/>
                        <a:cs typeface="Raleway"/>
                        <a:sym typeface="Ralewa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759400">
                <a:tc>
                  <a:txBody>
                    <a:bodyPr/>
                    <a:lstStyle/>
                    <a:p>
                      <a:pPr marL="0" lvl="0" indent="0" algn="ctr" rtl="0">
                        <a:spcBef>
                          <a:spcPts val="0"/>
                        </a:spcBef>
                        <a:spcAft>
                          <a:spcPts val="0"/>
                        </a:spcAft>
                        <a:buNone/>
                      </a:pPr>
                      <a:r>
                        <a:rPr lang="en" sz="2200" b="1">
                          <a:solidFill>
                            <a:schemeClr val="lt1"/>
                          </a:solidFill>
                          <a:latin typeface="Raleway"/>
                          <a:ea typeface="Raleway"/>
                          <a:cs typeface="Raleway"/>
                          <a:sym typeface="Raleway"/>
                        </a:rPr>
                        <a:t>ONLINE</a:t>
                      </a:r>
                      <a:endParaRPr sz="1200">
                        <a:solidFill>
                          <a:schemeClr val="dk1"/>
                        </a:solidFill>
                        <a:latin typeface="Archivo Medium"/>
                        <a:ea typeface="Archivo Medium"/>
                        <a:cs typeface="Archivo Medium"/>
                        <a:sym typeface="Archivo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500">
                          <a:solidFill>
                            <a:schemeClr val="dk1"/>
                          </a:solidFill>
                          <a:latin typeface="Archivo Medium"/>
                          <a:ea typeface="Archivo Medium"/>
                          <a:cs typeface="Archivo Medium"/>
                          <a:sym typeface="Archivo Medium"/>
                        </a:rPr>
                        <a:t>Despite being red, Mars is a very cold place</a:t>
                      </a:r>
                      <a:endParaRPr sz="1500">
                        <a:solidFill>
                          <a:schemeClr val="dk1"/>
                        </a:solidFill>
                        <a:latin typeface="Archivo Medium"/>
                        <a:ea typeface="Archivo Medium"/>
                        <a:cs typeface="Archivo Medium"/>
                        <a:sym typeface="Archivo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3000" b="1">
                          <a:solidFill>
                            <a:schemeClr val="dk1"/>
                          </a:solidFill>
                          <a:latin typeface="Raleway"/>
                          <a:ea typeface="Raleway"/>
                          <a:cs typeface="Raleway"/>
                          <a:sym typeface="Raleway"/>
                        </a:rPr>
                        <a:t>50%</a:t>
                      </a:r>
                      <a:endParaRPr sz="3000" b="1">
                        <a:latin typeface="Raleway"/>
                        <a:ea typeface="Raleway"/>
                        <a:cs typeface="Raleway"/>
                        <a:sym typeface="Ralewa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853400">
                <a:tc>
                  <a:txBody>
                    <a:bodyPr/>
                    <a:lstStyle/>
                    <a:p>
                      <a:pPr marL="0" lvl="0" indent="0" algn="ctr" rtl="0">
                        <a:spcBef>
                          <a:spcPts val="0"/>
                        </a:spcBef>
                        <a:spcAft>
                          <a:spcPts val="0"/>
                        </a:spcAft>
                        <a:buNone/>
                      </a:pPr>
                      <a:r>
                        <a:rPr lang="en" sz="2200" b="1">
                          <a:solidFill>
                            <a:schemeClr val="lt1"/>
                          </a:solidFill>
                          <a:latin typeface="Raleway"/>
                          <a:ea typeface="Raleway"/>
                          <a:cs typeface="Raleway"/>
                          <a:sym typeface="Raleway"/>
                        </a:rPr>
                        <a:t>MASS MARKETING</a:t>
                      </a:r>
                      <a:endParaRPr sz="1200">
                        <a:solidFill>
                          <a:schemeClr val="dk1"/>
                        </a:solidFill>
                        <a:latin typeface="Archivo Medium"/>
                        <a:ea typeface="Archivo Medium"/>
                        <a:cs typeface="Archivo Medium"/>
                        <a:sym typeface="Archivo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500">
                          <a:solidFill>
                            <a:schemeClr val="dk1"/>
                          </a:solidFill>
                          <a:latin typeface="Archivo Medium"/>
                          <a:ea typeface="Archivo Medium"/>
                          <a:cs typeface="Archivo Medium"/>
                          <a:sym typeface="Archivo Medium"/>
                        </a:rPr>
                        <a:t>Jupiter is the biggest planet in the Solar System</a:t>
                      </a:r>
                      <a:endParaRPr sz="1500">
                        <a:solidFill>
                          <a:schemeClr val="dk1"/>
                        </a:solidFill>
                        <a:latin typeface="Archivo Medium"/>
                        <a:ea typeface="Archivo Medium"/>
                        <a:cs typeface="Archivo Medium"/>
                        <a:sym typeface="Archivo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3000" b="1">
                          <a:solidFill>
                            <a:schemeClr val="dk1"/>
                          </a:solidFill>
                          <a:latin typeface="Raleway"/>
                          <a:ea typeface="Raleway"/>
                          <a:cs typeface="Raleway"/>
                          <a:sym typeface="Raleway"/>
                        </a:rPr>
                        <a:t>25%</a:t>
                      </a:r>
                      <a:endParaRPr sz="3000" b="1">
                        <a:solidFill>
                          <a:schemeClr val="dk1"/>
                        </a:solidFill>
                        <a:latin typeface="Raleway"/>
                        <a:ea typeface="Raleway"/>
                        <a:cs typeface="Raleway"/>
                        <a:sym typeface="Ralewa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759400">
                <a:tc>
                  <a:txBody>
                    <a:bodyPr/>
                    <a:lstStyle/>
                    <a:p>
                      <a:pPr marL="0" lvl="0" indent="0" algn="ctr" rtl="0">
                        <a:spcBef>
                          <a:spcPts val="0"/>
                        </a:spcBef>
                        <a:spcAft>
                          <a:spcPts val="0"/>
                        </a:spcAft>
                        <a:buNone/>
                      </a:pPr>
                      <a:r>
                        <a:rPr lang="en" sz="2200" b="1">
                          <a:solidFill>
                            <a:schemeClr val="lt1"/>
                          </a:solidFill>
                          <a:latin typeface="Raleway"/>
                          <a:ea typeface="Raleway"/>
                          <a:cs typeface="Raleway"/>
                          <a:sym typeface="Raleway"/>
                        </a:rPr>
                        <a:t>OFFLINE</a:t>
                      </a:r>
                      <a:endParaRPr sz="1200">
                        <a:solidFill>
                          <a:schemeClr val="dk1"/>
                        </a:solidFill>
                        <a:latin typeface="Archivo Medium"/>
                        <a:ea typeface="Archivo Medium"/>
                        <a:cs typeface="Archivo Medium"/>
                        <a:sym typeface="Archivo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500">
                          <a:solidFill>
                            <a:schemeClr val="dk1"/>
                          </a:solidFill>
                          <a:latin typeface="Archivo Medium"/>
                          <a:ea typeface="Archivo Medium"/>
                          <a:cs typeface="Archivo Medium"/>
                          <a:sym typeface="Archivo Medium"/>
                        </a:rPr>
                        <a:t>Venus has a beautiful name, but also high temperatures</a:t>
                      </a:r>
                      <a:endParaRPr sz="1500">
                        <a:solidFill>
                          <a:schemeClr val="dk1"/>
                        </a:solidFill>
                        <a:latin typeface="Archivo Medium"/>
                        <a:ea typeface="Archivo Medium"/>
                        <a:cs typeface="Archivo Medium"/>
                        <a:sym typeface="Archivo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3000" b="1">
                          <a:solidFill>
                            <a:schemeClr val="dk1"/>
                          </a:solidFill>
                          <a:latin typeface="Raleway"/>
                          <a:ea typeface="Raleway"/>
                          <a:cs typeface="Raleway"/>
                          <a:sym typeface="Raleway"/>
                        </a:rPr>
                        <a:t>25%</a:t>
                      </a:r>
                      <a:endParaRPr sz="3000" b="1">
                        <a:solidFill>
                          <a:schemeClr val="dk1"/>
                        </a:solidFill>
                        <a:latin typeface="Raleway"/>
                        <a:ea typeface="Raleway"/>
                        <a:cs typeface="Raleway"/>
                        <a:sym typeface="Ralewa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430" name="Google Shape;1430;p65"/>
          <p:cNvSpPr/>
          <p:nvPr/>
        </p:nvSpPr>
        <p:spPr>
          <a:xfrm>
            <a:off x="6832100" y="2246750"/>
            <a:ext cx="204900" cy="2049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65"/>
          <p:cNvSpPr/>
          <p:nvPr/>
        </p:nvSpPr>
        <p:spPr>
          <a:xfrm>
            <a:off x="7190075" y="2246750"/>
            <a:ext cx="204900" cy="2049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65"/>
          <p:cNvSpPr/>
          <p:nvPr/>
        </p:nvSpPr>
        <p:spPr>
          <a:xfrm>
            <a:off x="7548050" y="2246750"/>
            <a:ext cx="204900" cy="204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65"/>
          <p:cNvSpPr/>
          <p:nvPr/>
        </p:nvSpPr>
        <p:spPr>
          <a:xfrm>
            <a:off x="7906025" y="2246750"/>
            <a:ext cx="204900" cy="204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65"/>
          <p:cNvSpPr/>
          <p:nvPr/>
        </p:nvSpPr>
        <p:spPr>
          <a:xfrm>
            <a:off x="6832100" y="3057488"/>
            <a:ext cx="204900" cy="2049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65"/>
          <p:cNvSpPr/>
          <p:nvPr/>
        </p:nvSpPr>
        <p:spPr>
          <a:xfrm>
            <a:off x="7190075" y="3057488"/>
            <a:ext cx="204900" cy="204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65"/>
          <p:cNvSpPr/>
          <p:nvPr/>
        </p:nvSpPr>
        <p:spPr>
          <a:xfrm>
            <a:off x="7548050" y="3057488"/>
            <a:ext cx="204900" cy="204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65"/>
          <p:cNvSpPr/>
          <p:nvPr/>
        </p:nvSpPr>
        <p:spPr>
          <a:xfrm>
            <a:off x="7906025" y="3057488"/>
            <a:ext cx="204900" cy="204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65"/>
          <p:cNvSpPr/>
          <p:nvPr/>
        </p:nvSpPr>
        <p:spPr>
          <a:xfrm>
            <a:off x="6832100" y="3868225"/>
            <a:ext cx="204900" cy="2049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65"/>
          <p:cNvSpPr/>
          <p:nvPr/>
        </p:nvSpPr>
        <p:spPr>
          <a:xfrm>
            <a:off x="7190075" y="3868225"/>
            <a:ext cx="204900" cy="204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65"/>
          <p:cNvSpPr/>
          <p:nvPr/>
        </p:nvSpPr>
        <p:spPr>
          <a:xfrm>
            <a:off x="7548050" y="3868225"/>
            <a:ext cx="204900" cy="204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65"/>
          <p:cNvSpPr/>
          <p:nvPr/>
        </p:nvSpPr>
        <p:spPr>
          <a:xfrm>
            <a:off x="7906025" y="3868225"/>
            <a:ext cx="204900" cy="204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39"/>
        <p:cNvGrpSpPr/>
        <p:nvPr/>
      </p:nvGrpSpPr>
      <p:grpSpPr>
        <a:xfrm>
          <a:off x="0" y="0"/>
          <a:ext cx="0" cy="0"/>
          <a:chOff x="0" y="0"/>
          <a:chExt cx="0" cy="0"/>
        </a:xfrm>
      </p:grpSpPr>
      <p:sp>
        <p:nvSpPr>
          <p:cNvPr id="1940" name="Google Shape;1940;p73"/>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ALTERNATIVE </a:t>
            </a:r>
            <a:r>
              <a:rPr lang="en">
                <a:highlight>
                  <a:schemeClr val="accent5"/>
                </a:highlight>
              </a:rPr>
              <a:t>RESOURCES</a:t>
            </a:r>
            <a:endParaRPr>
              <a:highlight>
                <a:schemeClr val="accent5"/>
              </a:highlight>
            </a:endParaRPr>
          </a:p>
        </p:txBody>
      </p:sp>
      <p:sp>
        <p:nvSpPr>
          <p:cNvPr id="1941" name="Google Shape;1941;p73"/>
          <p:cNvSpPr txBox="1">
            <a:spLocks noGrp="1"/>
          </p:cNvSpPr>
          <p:nvPr>
            <p:ph type="body" idx="1"/>
          </p:nvPr>
        </p:nvSpPr>
        <p:spPr>
          <a:xfrm>
            <a:off x="621100" y="1162050"/>
            <a:ext cx="7901700" cy="3406800"/>
          </a:xfrm>
          <a:prstGeom prst="rect">
            <a:avLst/>
          </a:prstGeom>
        </p:spPr>
        <p:txBody>
          <a:bodyPr spcFirstLastPara="1" wrap="square" lIns="91425" tIns="91425" rIns="91425" bIns="91425" anchor="t" anchorCtr="0">
            <a:noAutofit/>
          </a:bodyPr>
          <a:lstStyle/>
          <a:p>
            <a:pPr marL="0" marR="50800" lvl="0" indent="0" algn="l" rtl="0">
              <a:spcBef>
                <a:spcPts val="0"/>
              </a:spcBef>
              <a:spcAft>
                <a:spcPts val="0"/>
              </a:spcAft>
              <a:buNone/>
            </a:pPr>
            <a:r>
              <a:rPr lang="en"/>
              <a:t>Here’s an assortment of alternative resources whose style fits the one of this template:</a:t>
            </a:r>
            <a:endParaRPr sz="2400"/>
          </a:p>
          <a:p>
            <a:pPr marL="0" lvl="0" indent="0" algn="l" rtl="0">
              <a:spcBef>
                <a:spcPts val="1000"/>
              </a:spcBef>
              <a:spcAft>
                <a:spcPts val="0"/>
              </a:spcAft>
              <a:buClr>
                <a:schemeClr val="accent4"/>
              </a:buClr>
              <a:buSzPts val="1100"/>
              <a:buFont typeface="Arial"/>
              <a:buNone/>
            </a:pPr>
            <a:r>
              <a:rPr lang="en" sz="2500" b="1">
                <a:solidFill>
                  <a:schemeClr val="dk1"/>
                </a:solidFill>
                <a:latin typeface="Raleway"/>
                <a:ea typeface="Raleway"/>
                <a:cs typeface="Raleway"/>
                <a:sym typeface="Raleway"/>
              </a:rPr>
              <a:t>VECTORS:</a:t>
            </a:r>
            <a:endParaRPr sz="2500" b="1">
              <a:solidFill>
                <a:schemeClr val="dk1"/>
              </a:solidFill>
              <a:latin typeface="Raleway"/>
              <a:ea typeface="Raleway"/>
              <a:cs typeface="Raleway"/>
              <a:sym typeface="Raleway"/>
            </a:endParaRPr>
          </a:p>
          <a:p>
            <a:pPr marL="457200" lvl="0" indent="-317500" algn="l" rtl="0">
              <a:spcBef>
                <a:spcPts val="0"/>
              </a:spcBef>
              <a:spcAft>
                <a:spcPts val="0"/>
              </a:spcAft>
              <a:buSzPts val="1400"/>
              <a:buChar char="●"/>
            </a:pPr>
            <a:r>
              <a:rPr lang="en">
                <a:solidFill>
                  <a:schemeClr val="hlink"/>
                </a:solidFill>
                <a:uFill>
                  <a:noFill/>
                </a:uFill>
                <a:hlinkClick r:id="rId3"/>
              </a:rPr>
              <a:t>Flat charity event twitter header</a:t>
            </a:r>
            <a:endParaRPr sz="1700">
              <a:solidFill>
                <a:schemeClr val="dk1"/>
              </a:solidFill>
            </a:endParaRPr>
          </a:p>
          <a:p>
            <a:pPr marL="0" lvl="0" indent="0" algn="l" rtl="0">
              <a:spcBef>
                <a:spcPts val="1000"/>
              </a:spcBef>
              <a:spcAft>
                <a:spcPts val="0"/>
              </a:spcAft>
              <a:buNone/>
            </a:pPr>
            <a:endParaRPr/>
          </a:p>
        </p:txBody>
      </p:sp>
      <p:grpSp>
        <p:nvGrpSpPr>
          <p:cNvPr id="1942" name="Google Shape;1942;p73"/>
          <p:cNvGrpSpPr/>
          <p:nvPr/>
        </p:nvGrpSpPr>
        <p:grpSpPr>
          <a:xfrm>
            <a:off x="5381000" y="1776700"/>
            <a:ext cx="3371350" cy="2277925"/>
            <a:chOff x="8442375" y="1257200"/>
            <a:chExt cx="3371350" cy="2277925"/>
          </a:xfrm>
        </p:grpSpPr>
        <p:sp>
          <p:nvSpPr>
            <p:cNvPr id="1943" name="Google Shape;1943;p73"/>
            <p:cNvSpPr/>
            <p:nvPr/>
          </p:nvSpPr>
          <p:spPr>
            <a:xfrm>
              <a:off x="8620100" y="1381750"/>
              <a:ext cx="3015225" cy="2029225"/>
            </a:xfrm>
            <a:custGeom>
              <a:avLst/>
              <a:gdLst/>
              <a:ahLst/>
              <a:cxnLst/>
              <a:rect l="l" t="t" r="r" b="b"/>
              <a:pathLst>
                <a:path w="120609" h="81169" extrusionOk="0">
                  <a:moveTo>
                    <a:pt x="88969" y="0"/>
                  </a:moveTo>
                  <a:cubicBezTo>
                    <a:pt x="88857" y="0"/>
                    <a:pt x="88745" y="2"/>
                    <a:pt x="88633" y="4"/>
                  </a:cubicBezTo>
                  <a:cubicBezTo>
                    <a:pt x="82071" y="116"/>
                    <a:pt x="76096" y="3488"/>
                    <a:pt x="70260" y="6483"/>
                  </a:cubicBezTo>
                  <a:cubicBezTo>
                    <a:pt x="65432" y="8949"/>
                    <a:pt x="60153" y="11252"/>
                    <a:pt x="54836" y="11252"/>
                  </a:cubicBezTo>
                  <a:cubicBezTo>
                    <a:pt x="53728" y="11252"/>
                    <a:pt x="52618" y="11152"/>
                    <a:pt x="51509" y="10932"/>
                  </a:cubicBezTo>
                  <a:cubicBezTo>
                    <a:pt x="45898" y="9827"/>
                    <a:pt x="41280" y="5825"/>
                    <a:pt x="35823" y="4076"/>
                  </a:cubicBezTo>
                  <a:cubicBezTo>
                    <a:pt x="33816" y="3436"/>
                    <a:pt x="31723" y="3129"/>
                    <a:pt x="29625" y="3129"/>
                  </a:cubicBezTo>
                  <a:cubicBezTo>
                    <a:pt x="24612" y="3129"/>
                    <a:pt x="19572" y="4877"/>
                    <a:pt x="15617" y="7994"/>
                  </a:cubicBezTo>
                  <a:cubicBezTo>
                    <a:pt x="10005" y="12416"/>
                    <a:pt x="6605" y="19370"/>
                    <a:pt x="6073" y="26493"/>
                  </a:cubicBezTo>
                  <a:cubicBezTo>
                    <a:pt x="5513" y="33811"/>
                    <a:pt x="7780" y="41326"/>
                    <a:pt x="5849" y="48407"/>
                  </a:cubicBezTo>
                  <a:cubicBezTo>
                    <a:pt x="4282" y="54158"/>
                    <a:pt x="0" y="59307"/>
                    <a:pt x="364" y="65254"/>
                  </a:cubicBezTo>
                  <a:cubicBezTo>
                    <a:pt x="658" y="69984"/>
                    <a:pt x="3974" y="74126"/>
                    <a:pt x="8074" y="76519"/>
                  </a:cubicBezTo>
                  <a:cubicBezTo>
                    <a:pt x="12160" y="78898"/>
                    <a:pt x="16946" y="79780"/>
                    <a:pt x="21648" y="80339"/>
                  </a:cubicBezTo>
                  <a:cubicBezTo>
                    <a:pt x="26826" y="80934"/>
                    <a:pt x="32027" y="81168"/>
                    <a:pt x="37235" y="81168"/>
                  </a:cubicBezTo>
                  <a:cubicBezTo>
                    <a:pt x="39133" y="81168"/>
                    <a:pt x="41032" y="81137"/>
                    <a:pt x="42931" y="81081"/>
                  </a:cubicBezTo>
                  <a:cubicBezTo>
                    <a:pt x="54728" y="80717"/>
                    <a:pt x="66412" y="79192"/>
                    <a:pt x="78167" y="78492"/>
                  </a:cubicBezTo>
                  <a:cubicBezTo>
                    <a:pt x="89347" y="77834"/>
                    <a:pt x="100836" y="76267"/>
                    <a:pt x="110771" y="70768"/>
                  </a:cubicBezTo>
                  <a:cubicBezTo>
                    <a:pt x="114745" y="68571"/>
                    <a:pt x="118635" y="65422"/>
                    <a:pt x="119713" y="61029"/>
                  </a:cubicBezTo>
                  <a:cubicBezTo>
                    <a:pt x="120608" y="57404"/>
                    <a:pt x="119447" y="53570"/>
                    <a:pt x="117740" y="50254"/>
                  </a:cubicBezTo>
                  <a:cubicBezTo>
                    <a:pt x="116046" y="46923"/>
                    <a:pt x="113821" y="43873"/>
                    <a:pt x="112394" y="40430"/>
                  </a:cubicBezTo>
                  <a:cubicBezTo>
                    <a:pt x="108280" y="30537"/>
                    <a:pt x="111051" y="18447"/>
                    <a:pt x="105495" y="9295"/>
                  </a:cubicBezTo>
                  <a:cubicBezTo>
                    <a:pt x="102069" y="3640"/>
                    <a:pt x="95571" y="0"/>
                    <a:pt x="88969" y="0"/>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73"/>
            <p:cNvSpPr/>
            <p:nvPr/>
          </p:nvSpPr>
          <p:spPr>
            <a:xfrm>
              <a:off x="8442375" y="1257200"/>
              <a:ext cx="3371350" cy="2277925"/>
            </a:xfrm>
            <a:custGeom>
              <a:avLst/>
              <a:gdLst/>
              <a:ahLst/>
              <a:cxnLst/>
              <a:rect l="l" t="t" r="r" b="b"/>
              <a:pathLst>
                <a:path w="134854" h="91117" extrusionOk="0">
                  <a:moveTo>
                    <a:pt x="99398" y="491"/>
                  </a:moveTo>
                  <a:cubicBezTo>
                    <a:pt x="106725" y="491"/>
                    <a:pt x="113867" y="4494"/>
                    <a:pt x="117670" y="10751"/>
                  </a:cubicBezTo>
                  <a:cubicBezTo>
                    <a:pt x="121042" y="16306"/>
                    <a:pt x="121658" y="22995"/>
                    <a:pt x="122260" y="29474"/>
                  </a:cubicBezTo>
                  <a:cubicBezTo>
                    <a:pt x="122750" y="34875"/>
                    <a:pt x="123267" y="40459"/>
                    <a:pt x="125352" y="45482"/>
                  </a:cubicBezTo>
                  <a:cubicBezTo>
                    <a:pt x="126318" y="47791"/>
                    <a:pt x="127619" y="49974"/>
                    <a:pt x="128865" y="52087"/>
                  </a:cubicBezTo>
                  <a:cubicBezTo>
                    <a:pt x="129704" y="53514"/>
                    <a:pt x="130572" y="54984"/>
                    <a:pt x="131327" y="56467"/>
                  </a:cubicBezTo>
                  <a:cubicBezTo>
                    <a:pt x="133622" y="60945"/>
                    <a:pt x="134350" y="64933"/>
                    <a:pt x="133524" y="68319"/>
                  </a:cubicBezTo>
                  <a:cubicBezTo>
                    <a:pt x="132517" y="72363"/>
                    <a:pt x="129200" y="75974"/>
                    <a:pt x="123659" y="79038"/>
                  </a:cubicBezTo>
                  <a:cubicBezTo>
                    <a:pt x="112157" y="85419"/>
                    <a:pt x="98849" y="86973"/>
                    <a:pt x="87347" y="87644"/>
                  </a:cubicBezTo>
                  <a:cubicBezTo>
                    <a:pt x="81875" y="87966"/>
                    <a:pt x="76334" y="88456"/>
                    <a:pt x="70960" y="88932"/>
                  </a:cubicBezTo>
                  <a:cubicBezTo>
                    <a:pt x="63460" y="89603"/>
                    <a:pt x="55694" y="90289"/>
                    <a:pt x="48011" y="90527"/>
                  </a:cubicBezTo>
                  <a:cubicBezTo>
                    <a:pt x="45804" y="90597"/>
                    <a:pt x="43662" y="90632"/>
                    <a:pt x="41578" y="90632"/>
                  </a:cubicBezTo>
                  <a:cubicBezTo>
                    <a:pt x="35353" y="90632"/>
                    <a:pt x="29650" y="90320"/>
                    <a:pt x="24293" y="89701"/>
                  </a:cubicBezTo>
                  <a:cubicBezTo>
                    <a:pt x="19479" y="89141"/>
                    <a:pt x="13910" y="88204"/>
                    <a:pt x="9236" y="85475"/>
                  </a:cubicBezTo>
                  <a:cubicBezTo>
                    <a:pt x="4296" y="82593"/>
                    <a:pt x="1036" y="77849"/>
                    <a:pt x="756" y="73105"/>
                  </a:cubicBezTo>
                  <a:cubicBezTo>
                    <a:pt x="504" y="68991"/>
                    <a:pt x="2225" y="65297"/>
                    <a:pt x="4059" y="61407"/>
                  </a:cubicBezTo>
                  <a:cubicBezTo>
                    <a:pt x="5122" y="59126"/>
                    <a:pt x="6213" y="56775"/>
                    <a:pt x="6871" y="54354"/>
                  </a:cubicBezTo>
                  <a:cubicBezTo>
                    <a:pt x="8173" y="49596"/>
                    <a:pt x="7781" y="44573"/>
                    <a:pt x="7403" y="39731"/>
                  </a:cubicBezTo>
                  <a:cubicBezTo>
                    <a:pt x="7137" y="36485"/>
                    <a:pt x="6871" y="33112"/>
                    <a:pt x="7123" y="29852"/>
                  </a:cubicBezTo>
                  <a:cubicBezTo>
                    <a:pt x="7739" y="21764"/>
                    <a:pt x="11699" y="14109"/>
                    <a:pt x="17688" y="9380"/>
                  </a:cubicBezTo>
                  <a:cubicBezTo>
                    <a:pt x="22082" y="5909"/>
                    <a:pt x="27525" y="4006"/>
                    <a:pt x="33123" y="3978"/>
                  </a:cubicBezTo>
                  <a:cubicBezTo>
                    <a:pt x="35459" y="3978"/>
                    <a:pt x="37796" y="4328"/>
                    <a:pt x="40021" y="5042"/>
                  </a:cubicBezTo>
                  <a:cubicBezTo>
                    <a:pt x="42680" y="5895"/>
                    <a:pt x="45213" y="7267"/>
                    <a:pt x="47662" y="8582"/>
                  </a:cubicBezTo>
                  <a:cubicBezTo>
                    <a:pt x="50782" y="10261"/>
                    <a:pt x="54015" y="12010"/>
                    <a:pt x="57555" y="12710"/>
                  </a:cubicBezTo>
                  <a:cubicBezTo>
                    <a:pt x="58810" y="12957"/>
                    <a:pt x="60065" y="13069"/>
                    <a:pt x="61318" y="13069"/>
                  </a:cubicBezTo>
                  <a:cubicBezTo>
                    <a:pt x="67243" y="13069"/>
                    <a:pt x="73112" y="10544"/>
                    <a:pt x="78657" y="7714"/>
                  </a:cubicBezTo>
                  <a:lnTo>
                    <a:pt x="80280" y="6875"/>
                  </a:lnTo>
                  <a:cubicBezTo>
                    <a:pt x="86241" y="3796"/>
                    <a:pt x="92412" y="620"/>
                    <a:pt x="99059" y="494"/>
                  </a:cubicBezTo>
                  <a:cubicBezTo>
                    <a:pt x="99172" y="492"/>
                    <a:pt x="99285" y="491"/>
                    <a:pt x="99398" y="491"/>
                  </a:cubicBezTo>
                  <a:close/>
                  <a:moveTo>
                    <a:pt x="99421" y="1"/>
                  </a:moveTo>
                  <a:cubicBezTo>
                    <a:pt x="99295" y="1"/>
                    <a:pt x="99170" y="2"/>
                    <a:pt x="99045" y="4"/>
                  </a:cubicBezTo>
                  <a:cubicBezTo>
                    <a:pt x="92272" y="130"/>
                    <a:pt x="86059" y="3334"/>
                    <a:pt x="80056" y="6441"/>
                  </a:cubicBezTo>
                  <a:lnTo>
                    <a:pt x="78447" y="7267"/>
                  </a:lnTo>
                  <a:cubicBezTo>
                    <a:pt x="72967" y="10076"/>
                    <a:pt x="67153" y="12589"/>
                    <a:pt x="61329" y="12589"/>
                  </a:cubicBezTo>
                  <a:cubicBezTo>
                    <a:pt x="60103" y="12589"/>
                    <a:pt x="58877" y="12477"/>
                    <a:pt x="57653" y="12234"/>
                  </a:cubicBezTo>
                  <a:cubicBezTo>
                    <a:pt x="54196" y="11548"/>
                    <a:pt x="50992" y="9813"/>
                    <a:pt x="47899" y="8148"/>
                  </a:cubicBezTo>
                  <a:cubicBezTo>
                    <a:pt x="45423" y="6833"/>
                    <a:pt x="42876" y="5447"/>
                    <a:pt x="40175" y="4580"/>
                  </a:cubicBezTo>
                  <a:cubicBezTo>
                    <a:pt x="37901" y="3854"/>
                    <a:pt x="35519" y="3500"/>
                    <a:pt x="33122" y="3500"/>
                  </a:cubicBezTo>
                  <a:cubicBezTo>
                    <a:pt x="27569" y="3500"/>
                    <a:pt x="21939" y="5401"/>
                    <a:pt x="17394" y="8988"/>
                  </a:cubicBezTo>
                  <a:cubicBezTo>
                    <a:pt x="11279" y="13815"/>
                    <a:pt x="7249" y="21596"/>
                    <a:pt x="6633" y="29824"/>
                  </a:cubicBezTo>
                  <a:cubicBezTo>
                    <a:pt x="6381" y="33126"/>
                    <a:pt x="6647" y="36499"/>
                    <a:pt x="6913" y="39773"/>
                  </a:cubicBezTo>
                  <a:cubicBezTo>
                    <a:pt x="7291" y="44573"/>
                    <a:pt x="7683" y="49554"/>
                    <a:pt x="6395" y="54228"/>
                  </a:cubicBezTo>
                  <a:cubicBezTo>
                    <a:pt x="5752" y="56607"/>
                    <a:pt x="4660" y="58930"/>
                    <a:pt x="3611" y="61183"/>
                  </a:cubicBezTo>
                  <a:cubicBezTo>
                    <a:pt x="1834" y="64975"/>
                    <a:pt x="0" y="68893"/>
                    <a:pt x="266" y="73119"/>
                  </a:cubicBezTo>
                  <a:cubicBezTo>
                    <a:pt x="560" y="78045"/>
                    <a:pt x="3905" y="82928"/>
                    <a:pt x="8984" y="85895"/>
                  </a:cubicBezTo>
                  <a:cubicBezTo>
                    <a:pt x="13742" y="88666"/>
                    <a:pt x="19367" y="89617"/>
                    <a:pt x="24237" y="90191"/>
                  </a:cubicBezTo>
                  <a:cubicBezTo>
                    <a:pt x="29775" y="90808"/>
                    <a:pt x="35339" y="91116"/>
                    <a:pt x="40905" y="91116"/>
                  </a:cubicBezTo>
                  <a:cubicBezTo>
                    <a:pt x="41147" y="91116"/>
                    <a:pt x="41388" y="91116"/>
                    <a:pt x="41630" y="91115"/>
                  </a:cubicBezTo>
                  <a:cubicBezTo>
                    <a:pt x="43701" y="91115"/>
                    <a:pt x="45828" y="91087"/>
                    <a:pt x="48025" y="91017"/>
                  </a:cubicBezTo>
                  <a:cubicBezTo>
                    <a:pt x="55722" y="90779"/>
                    <a:pt x="63488" y="90093"/>
                    <a:pt x="71002" y="89421"/>
                  </a:cubicBezTo>
                  <a:cubicBezTo>
                    <a:pt x="76362" y="88946"/>
                    <a:pt x="81917" y="88456"/>
                    <a:pt x="87375" y="88134"/>
                  </a:cubicBezTo>
                  <a:cubicBezTo>
                    <a:pt x="98933" y="87448"/>
                    <a:pt x="112311" y="85881"/>
                    <a:pt x="123897" y="79472"/>
                  </a:cubicBezTo>
                  <a:cubicBezTo>
                    <a:pt x="129564" y="76338"/>
                    <a:pt x="132965" y="72615"/>
                    <a:pt x="134000" y="68431"/>
                  </a:cubicBezTo>
                  <a:cubicBezTo>
                    <a:pt x="134854" y="64933"/>
                    <a:pt x="134112" y="60833"/>
                    <a:pt x="131775" y="56243"/>
                  </a:cubicBezTo>
                  <a:cubicBezTo>
                    <a:pt x="131006" y="54746"/>
                    <a:pt x="130138" y="53277"/>
                    <a:pt x="129298" y="51849"/>
                  </a:cubicBezTo>
                  <a:cubicBezTo>
                    <a:pt x="128039" y="49750"/>
                    <a:pt x="126752" y="47567"/>
                    <a:pt x="125814" y="45286"/>
                  </a:cubicBezTo>
                  <a:cubicBezTo>
                    <a:pt x="123743" y="40333"/>
                    <a:pt x="123239" y="34791"/>
                    <a:pt x="122750" y="29432"/>
                  </a:cubicBezTo>
                  <a:cubicBezTo>
                    <a:pt x="122148" y="22897"/>
                    <a:pt x="121518" y="16152"/>
                    <a:pt x="118090" y="10499"/>
                  </a:cubicBezTo>
                  <a:cubicBezTo>
                    <a:pt x="114209" y="4099"/>
                    <a:pt x="106903" y="1"/>
                    <a:pt x="994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5" name="Google Shape;1945;p73"/>
          <p:cNvGrpSpPr/>
          <p:nvPr/>
        </p:nvGrpSpPr>
        <p:grpSpPr>
          <a:xfrm>
            <a:off x="5921640" y="2212136"/>
            <a:ext cx="755671" cy="2566675"/>
            <a:chOff x="8767725" y="4282925"/>
            <a:chExt cx="589125" cy="2001150"/>
          </a:xfrm>
        </p:grpSpPr>
        <p:sp>
          <p:nvSpPr>
            <p:cNvPr id="1946" name="Google Shape;1946;p73"/>
            <p:cNvSpPr/>
            <p:nvPr/>
          </p:nvSpPr>
          <p:spPr>
            <a:xfrm>
              <a:off x="8793250" y="4340850"/>
              <a:ext cx="563600" cy="1943225"/>
            </a:xfrm>
            <a:custGeom>
              <a:avLst/>
              <a:gdLst/>
              <a:ahLst/>
              <a:cxnLst/>
              <a:rect l="l" t="t" r="r" b="b"/>
              <a:pathLst>
                <a:path w="22544" h="77729" extrusionOk="0">
                  <a:moveTo>
                    <a:pt x="9247" y="0"/>
                  </a:moveTo>
                  <a:cubicBezTo>
                    <a:pt x="9147" y="0"/>
                    <a:pt x="9045" y="8"/>
                    <a:pt x="8942" y="23"/>
                  </a:cubicBezTo>
                  <a:cubicBezTo>
                    <a:pt x="8019" y="177"/>
                    <a:pt x="6773" y="989"/>
                    <a:pt x="7025" y="2094"/>
                  </a:cubicBezTo>
                  <a:cubicBezTo>
                    <a:pt x="6885" y="1480"/>
                    <a:pt x="6557" y="831"/>
                    <a:pt x="5892" y="831"/>
                  </a:cubicBezTo>
                  <a:cubicBezTo>
                    <a:pt x="5830" y="831"/>
                    <a:pt x="5764" y="837"/>
                    <a:pt x="5696" y="849"/>
                  </a:cubicBezTo>
                  <a:cubicBezTo>
                    <a:pt x="5136" y="947"/>
                    <a:pt x="4646" y="1339"/>
                    <a:pt x="4451" y="1870"/>
                  </a:cubicBezTo>
                  <a:cubicBezTo>
                    <a:pt x="3947" y="3102"/>
                    <a:pt x="3793" y="4543"/>
                    <a:pt x="3513" y="5830"/>
                  </a:cubicBezTo>
                  <a:cubicBezTo>
                    <a:pt x="3051" y="7929"/>
                    <a:pt x="2603" y="10028"/>
                    <a:pt x="2128" y="12127"/>
                  </a:cubicBezTo>
                  <a:cubicBezTo>
                    <a:pt x="1" y="21685"/>
                    <a:pt x="2995" y="25897"/>
                    <a:pt x="2995" y="25897"/>
                  </a:cubicBezTo>
                  <a:cubicBezTo>
                    <a:pt x="5808" y="31340"/>
                    <a:pt x="6172" y="34405"/>
                    <a:pt x="6172" y="34405"/>
                  </a:cubicBezTo>
                  <a:lnTo>
                    <a:pt x="7067" y="77728"/>
                  </a:lnTo>
                  <a:lnTo>
                    <a:pt x="22544" y="76385"/>
                  </a:lnTo>
                  <a:lnTo>
                    <a:pt x="16975" y="32460"/>
                  </a:lnTo>
                  <a:lnTo>
                    <a:pt x="17324" y="31298"/>
                  </a:lnTo>
                  <a:cubicBezTo>
                    <a:pt x="18780" y="26457"/>
                    <a:pt x="16415" y="22133"/>
                    <a:pt x="16415" y="22133"/>
                  </a:cubicBezTo>
                  <a:cubicBezTo>
                    <a:pt x="15253" y="19488"/>
                    <a:pt x="15729" y="15556"/>
                    <a:pt x="15729" y="15556"/>
                  </a:cubicBezTo>
                  <a:lnTo>
                    <a:pt x="15729" y="15542"/>
                  </a:lnTo>
                  <a:lnTo>
                    <a:pt x="16177" y="11694"/>
                  </a:lnTo>
                  <a:cubicBezTo>
                    <a:pt x="16289" y="10756"/>
                    <a:pt x="16373" y="9804"/>
                    <a:pt x="16555" y="8867"/>
                  </a:cubicBezTo>
                  <a:cubicBezTo>
                    <a:pt x="16695" y="8083"/>
                    <a:pt x="16877" y="7104"/>
                    <a:pt x="16317" y="6418"/>
                  </a:cubicBezTo>
                  <a:cubicBezTo>
                    <a:pt x="16248" y="6281"/>
                    <a:pt x="16114" y="6210"/>
                    <a:pt x="15976" y="6210"/>
                  </a:cubicBezTo>
                  <a:cubicBezTo>
                    <a:pt x="15860" y="6210"/>
                    <a:pt x="15742" y="6260"/>
                    <a:pt x="15659" y="6362"/>
                  </a:cubicBezTo>
                  <a:cubicBezTo>
                    <a:pt x="15281" y="6726"/>
                    <a:pt x="15141" y="7356"/>
                    <a:pt x="14960" y="7845"/>
                  </a:cubicBezTo>
                  <a:cubicBezTo>
                    <a:pt x="14750" y="8391"/>
                    <a:pt x="14540" y="8937"/>
                    <a:pt x="14330" y="9483"/>
                  </a:cubicBezTo>
                  <a:lnTo>
                    <a:pt x="13504" y="11652"/>
                  </a:lnTo>
                  <a:lnTo>
                    <a:pt x="13504" y="11652"/>
                  </a:lnTo>
                  <a:lnTo>
                    <a:pt x="14918" y="3885"/>
                  </a:lnTo>
                  <a:cubicBezTo>
                    <a:pt x="15197" y="1716"/>
                    <a:pt x="14078" y="1604"/>
                    <a:pt x="14078" y="1604"/>
                  </a:cubicBezTo>
                  <a:cubicBezTo>
                    <a:pt x="14004" y="1596"/>
                    <a:pt x="13932" y="1592"/>
                    <a:pt x="13859" y="1592"/>
                  </a:cubicBezTo>
                  <a:cubicBezTo>
                    <a:pt x="12997" y="1592"/>
                    <a:pt x="12245" y="2195"/>
                    <a:pt x="12077" y="3060"/>
                  </a:cubicBezTo>
                  <a:lnTo>
                    <a:pt x="9950" y="10742"/>
                  </a:lnTo>
                  <a:cubicBezTo>
                    <a:pt x="9992" y="10448"/>
                    <a:pt x="10020" y="10140"/>
                    <a:pt x="10020" y="9846"/>
                  </a:cubicBezTo>
                  <a:cubicBezTo>
                    <a:pt x="10062" y="9133"/>
                    <a:pt x="10118" y="8419"/>
                    <a:pt x="10174" y="7705"/>
                  </a:cubicBezTo>
                  <a:cubicBezTo>
                    <a:pt x="10286" y="6152"/>
                    <a:pt x="10314" y="4557"/>
                    <a:pt x="10552" y="3032"/>
                  </a:cubicBezTo>
                  <a:cubicBezTo>
                    <a:pt x="10580" y="2850"/>
                    <a:pt x="10608" y="2682"/>
                    <a:pt x="10636" y="2500"/>
                  </a:cubicBezTo>
                  <a:cubicBezTo>
                    <a:pt x="10692" y="1954"/>
                    <a:pt x="10706" y="1325"/>
                    <a:pt x="10510" y="807"/>
                  </a:cubicBezTo>
                  <a:cubicBezTo>
                    <a:pt x="10285" y="238"/>
                    <a:pt x="9799" y="0"/>
                    <a:pt x="92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73"/>
            <p:cNvSpPr/>
            <p:nvPr/>
          </p:nvSpPr>
          <p:spPr>
            <a:xfrm>
              <a:off x="8944725" y="4388075"/>
              <a:ext cx="29250" cy="359875"/>
            </a:xfrm>
            <a:custGeom>
              <a:avLst/>
              <a:gdLst/>
              <a:ahLst/>
              <a:cxnLst/>
              <a:rect l="l" t="t" r="r" b="b"/>
              <a:pathLst>
                <a:path w="1170" h="14395" extrusionOk="0">
                  <a:moveTo>
                    <a:pt x="966" y="0"/>
                  </a:moveTo>
                  <a:cubicBezTo>
                    <a:pt x="871" y="0"/>
                    <a:pt x="777" y="63"/>
                    <a:pt x="770" y="191"/>
                  </a:cubicBezTo>
                  <a:lnTo>
                    <a:pt x="15" y="14184"/>
                  </a:lnTo>
                  <a:cubicBezTo>
                    <a:pt x="1" y="14296"/>
                    <a:pt x="85" y="14394"/>
                    <a:pt x="197" y="14394"/>
                  </a:cubicBezTo>
                  <a:lnTo>
                    <a:pt x="225" y="14394"/>
                  </a:lnTo>
                  <a:cubicBezTo>
                    <a:pt x="323" y="14394"/>
                    <a:pt x="407" y="14310"/>
                    <a:pt x="421" y="14212"/>
                  </a:cubicBezTo>
                  <a:lnTo>
                    <a:pt x="1162" y="219"/>
                  </a:lnTo>
                  <a:cubicBezTo>
                    <a:pt x="1170" y="74"/>
                    <a:pt x="1067" y="0"/>
                    <a:pt x="966" y="0"/>
                  </a:cubicBezTo>
                  <a:close/>
                </a:path>
              </a:pathLst>
            </a:custGeom>
            <a:solidFill>
              <a:srgbClr val="551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73"/>
            <p:cNvSpPr/>
            <p:nvPr/>
          </p:nvSpPr>
          <p:spPr>
            <a:xfrm>
              <a:off x="8939750" y="4799225"/>
              <a:ext cx="225750" cy="45050"/>
            </a:xfrm>
            <a:custGeom>
              <a:avLst/>
              <a:gdLst/>
              <a:ahLst/>
              <a:cxnLst/>
              <a:rect l="l" t="t" r="r" b="b"/>
              <a:pathLst>
                <a:path w="9030" h="1802" extrusionOk="0">
                  <a:moveTo>
                    <a:pt x="285" y="1"/>
                  </a:moveTo>
                  <a:cubicBezTo>
                    <a:pt x="106" y="1"/>
                    <a:pt x="0" y="266"/>
                    <a:pt x="200" y="383"/>
                  </a:cubicBezTo>
                  <a:cubicBezTo>
                    <a:pt x="2024" y="1320"/>
                    <a:pt x="4049" y="1802"/>
                    <a:pt x="6091" y="1802"/>
                  </a:cubicBezTo>
                  <a:cubicBezTo>
                    <a:pt x="6398" y="1802"/>
                    <a:pt x="6707" y="1791"/>
                    <a:pt x="7015" y="1769"/>
                  </a:cubicBezTo>
                  <a:cubicBezTo>
                    <a:pt x="7630" y="1727"/>
                    <a:pt x="8246" y="1629"/>
                    <a:pt x="8848" y="1489"/>
                  </a:cubicBezTo>
                  <a:cubicBezTo>
                    <a:pt x="8960" y="1475"/>
                    <a:pt x="9030" y="1363"/>
                    <a:pt x="9002" y="1251"/>
                  </a:cubicBezTo>
                  <a:cubicBezTo>
                    <a:pt x="8976" y="1150"/>
                    <a:pt x="8883" y="1095"/>
                    <a:pt x="8794" y="1095"/>
                  </a:cubicBezTo>
                  <a:cubicBezTo>
                    <a:pt x="8784" y="1095"/>
                    <a:pt x="8774" y="1095"/>
                    <a:pt x="8764" y="1097"/>
                  </a:cubicBezTo>
                  <a:cubicBezTo>
                    <a:pt x="7871" y="1296"/>
                    <a:pt x="6963" y="1394"/>
                    <a:pt x="6059" y="1394"/>
                  </a:cubicBezTo>
                  <a:cubicBezTo>
                    <a:pt x="4101" y="1394"/>
                    <a:pt x="2157" y="933"/>
                    <a:pt x="396" y="33"/>
                  </a:cubicBezTo>
                  <a:cubicBezTo>
                    <a:pt x="357" y="11"/>
                    <a:pt x="320" y="1"/>
                    <a:pt x="2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73"/>
            <p:cNvSpPr/>
            <p:nvPr/>
          </p:nvSpPr>
          <p:spPr>
            <a:xfrm>
              <a:off x="8767725" y="4282925"/>
              <a:ext cx="534200" cy="467125"/>
            </a:xfrm>
            <a:custGeom>
              <a:avLst/>
              <a:gdLst/>
              <a:ahLst/>
              <a:cxnLst/>
              <a:rect l="l" t="t" r="r" b="b"/>
              <a:pathLst>
                <a:path w="21368" h="18685" extrusionOk="0">
                  <a:moveTo>
                    <a:pt x="15551" y="1"/>
                  </a:moveTo>
                  <a:cubicBezTo>
                    <a:pt x="15410" y="1"/>
                    <a:pt x="15269" y="6"/>
                    <a:pt x="15127" y="17"/>
                  </a:cubicBezTo>
                  <a:cubicBezTo>
                    <a:pt x="11097" y="325"/>
                    <a:pt x="10467" y="4481"/>
                    <a:pt x="10467" y="4481"/>
                  </a:cubicBezTo>
                  <a:cubicBezTo>
                    <a:pt x="10467" y="4481"/>
                    <a:pt x="9299" y="756"/>
                    <a:pt x="5613" y="756"/>
                  </a:cubicBezTo>
                  <a:cubicBezTo>
                    <a:pt x="5471" y="756"/>
                    <a:pt x="5326" y="762"/>
                    <a:pt x="5178" y="773"/>
                  </a:cubicBezTo>
                  <a:cubicBezTo>
                    <a:pt x="2421" y="983"/>
                    <a:pt x="0" y="3194"/>
                    <a:pt x="308" y="7168"/>
                  </a:cubicBezTo>
                  <a:cubicBezTo>
                    <a:pt x="756" y="13171"/>
                    <a:pt x="11545" y="18684"/>
                    <a:pt x="11545" y="18684"/>
                  </a:cubicBezTo>
                  <a:cubicBezTo>
                    <a:pt x="11545" y="18684"/>
                    <a:pt x="21368" y="11604"/>
                    <a:pt x="20906" y="5587"/>
                  </a:cubicBezTo>
                  <a:cubicBezTo>
                    <a:pt x="20614" y="1831"/>
                    <a:pt x="18145" y="1"/>
                    <a:pt x="155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73"/>
            <p:cNvSpPr/>
            <p:nvPr/>
          </p:nvSpPr>
          <p:spPr>
            <a:xfrm>
              <a:off x="8895400" y="4539900"/>
              <a:ext cx="232325" cy="544500"/>
            </a:xfrm>
            <a:custGeom>
              <a:avLst/>
              <a:gdLst/>
              <a:ahLst/>
              <a:cxnLst/>
              <a:rect l="l" t="t" r="r" b="b"/>
              <a:pathLst>
                <a:path w="9293" h="21780" extrusionOk="0">
                  <a:moveTo>
                    <a:pt x="1765" y="1"/>
                  </a:moveTo>
                  <a:cubicBezTo>
                    <a:pt x="128" y="1"/>
                    <a:pt x="658" y="2248"/>
                    <a:pt x="658" y="2248"/>
                  </a:cubicBezTo>
                  <a:lnTo>
                    <a:pt x="770" y="7930"/>
                  </a:lnTo>
                  <a:cubicBezTo>
                    <a:pt x="85" y="9385"/>
                    <a:pt x="1" y="11764"/>
                    <a:pt x="1" y="11764"/>
                  </a:cubicBezTo>
                  <a:cubicBezTo>
                    <a:pt x="935" y="21059"/>
                    <a:pt x="6467" y="21779"/>
                    <a:pt x="8150" y="21779"/>
                  </a:cubicBezTo>
                  <a:cubicBezTo>
                    <a:pt x="8458" y="21779"/>
                    <a:pt x="8637" y="21755"/>
                    <a:pt x="8635" y="21755"/>
                  </a:cubicBezTo>
                  <a:cubicBezTo>
                    <a:pt x="9292" y="21671"/>
                    <a:pt x="9166" y="16899"/>
                    <a:pt x="9138" y="16284"/>
                  </a:cubicBezTo>
                  <a:cubicBezTo>
                    <a:pt x="9040" y="14283"/>
                    <a:pt x="8397" y="12267"/>
                    <a:pt x="6480" y="11330"/>
                  </a:cubicBezTo>
                  <a:cubicBezTo>
                    <a:pt x="5892" y="11036"/>
                    <a:pt x="4605" y="9623"/>
                    <a:pt x="4619" y="8909"/>
                  </a:cubicBezTo>
                  <a:cubicBezTo>
                    <a:pt x="4732" y="508"/>
                    <a:pt x="2850" y="88"/>
                    <a:pt x="2473" y="88"/>
                  </a:cubicBezTo>
                  <a:cubicBezTo>
                    <a:pt x="2431" y="88"/>
                    <a:pt x="2408" y="93"/>
                    <a:pt x="2408" y="93"/>
                  </a:cubicBezTo>
                  <a:cubicBezTo>
                    <a:pt x="2163" y="29"/>
                    <a:pt x="1950" y="1"/>
                    <a:pt x="17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73"/>
            <p:cNvSpPr/>
            <p:nvPr/>
          </p:nvSpPr>
          <p:spPr>
            <a:xfrm>
              <a:off x="8919400" y="4553800"/>
              <a:ext cx="75375" cy="69425"/>
            </a:xfrm>
            <a:custGeom>
              <a:avLst/>
              <a:gdLst/>
              <a:ahLst/>
              <a:cxnLst/>
              <a:rect l="l" t="t" r="r" b="b"/>
              <a:pathLst>
                <a:path w="3015" h="2777" extrusionOk="0">
                  <a:moveTo>
                    <a:pt x="929" y="1"/>
                  </a:moveTo>
                  <a:cubicBezTo>
                    <a:pt x="407" y="1"/>
                    <a:pt x="1" y="414"/>
                    <a:pt x="20" y="1105"/>
                  </a:cubicBezTo>
                  <a:lnTo>
                    <a:pt x="356" y="2630"/>
                  </a:lnTo>
                  <a:cubicBezTo>
                    <a:pt x="609" y="2728"/>
                    <a:pt x="875" y="2777"/>
                    <a:pt x="1139" y="2777"/>
                  </a:cubicBezTo>
                  <a:cubicBezTo>
                    <a:pt x="1663" y="2777"/>
                    <a:pt x="2181" y="2587"/>
                    <a:pt x="2581" y="2224"/>
                  </a:cubicBezTo>
                  <a:cubicBezTo>
                    <a:pt x="3015" y="1860"/>
                    <a:pt x="1993" y="475"/>
                    <a:pt x="1657" y="251"/>
                  </a:cubicBezTo>
                  <a:cubicBezTo>
                    <a:pt x="1410" y="80"/>
                    <a:pt x="1159" y="1"/>
                    <a:pt x="9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73"/>
            <p:cNvSpPr/>
            <p:nvPr/>
          </p:nvSpPr>
          <p:spPr>
            <a:xfrm>
              <a:off x="8901000" y="4535125"/>
              <a:ext cx="254350" cy="526975"/>
            </a:xfrm>
            <a:custGeom>
              <a:avLst/>
              <a:gdLst/>
              <a:ahLst/>
              <a:cxnLst/>
              <a:rect l="l" t="t" r="r" b="b"/>
              <a:pathLst>
                <a:path w="10174" h="21079" extrusionOk="0">
                  <a:moveTo>
                    <a:pt x="1718" y="1"/>
                  </a:moveTo>
                  <a:cubicBezTo>
                    <a:pt x="1433" y="1"/>
                    <a:pt x="1148" y="64"/>
                    <a:pt x="882" y="186"/>
                  </a:cubicBezTo>
                  <a:cubicBezTo>
                    <a:pt x="616" y="284"/>
                    <a:pt x="406" y="480"/>
                    <a:pt x="281" y="732"/>
                  </a:cubicBezTo>
                  <a:cubicBezTo>
                    <a:pt x="1" y="1250"/>
                    <a:pt x="1" y="1950"/>
                    <a:pt x="267" y="2859"/>
                  </a:cubicBezTo>
                  <a:lnTo>
                    <a:pt x="392" y="8009"/>
                  </a:lnTo>
                  <a:cubicBezTo>
                    <a:pt x="392" y="8138"/>
                    <a:pt x="489" y="8201"/>
                    <a:pt x="586" y="8201"/>
                  </a:cubicBezTo>
                  <a:cubicBezTo>
                    <a:pt x="688" y="8201"/>
                    <a:pt x="791" y="8131"/>
                    <a:pt x="784" y="7995"/>
                  </a:cubicBezTo>
                  <a:lnTo>
                    <a:pt x="658" y="2789"/>
                  </a:lnTo>
                  <a:lnTo>
                    <a:pt x="658" y="2761"/>
                  </a:lnTo>
                  <a:cubicBezTo>
                    <a:pt x="99" y="886"/>
                    <a:pt x="994" y="564"/>
                    <a:pt x="1022" y="564"/>
                  </a:cubicBezTo>
                  <a:lnTo>
                    <a:pt x="1064" y="550"/>
                  </a:lnTo>
                  <a:cubicBezTo>
                    <a:pt x="1270" y="454"/>
                    <a:pt x="1497" y="405"/>
                    <a:pt x="1724" y="405"/>
                  </a:cubicBezTo>
                  <a:cubicBezTo>
                    <a:pt x="1959" y="405"/>
                    <a:pt x="2194" y="457"/>
                    <a:pt x="2407" y="564"/>
                  </a:cubicBezTo>
                  <a:cubicBezTo>
                    <a:pt x="3177" y="970"/>
                    <a:pt x="3695" y="2117"/>
                    <a:pt x="3919" y="3895"/>
                  </a:cubicBezTo>
                  <a:cubicBezTo>
                    <a:pt x="4157" y="5616"/>
                    <a:pt x="4241" y="7351"/>
                    <a:pt x="4199" y="9086"/>
                  </a:cubicBezTo>
                  <a:lnTo>
                    <a:pt x="4199" y="9114"/>
                  </a:lnTo>
                  <a:cubicBezTo>
                    <a:pt x="4199" y="9170"/>
                    <a:pt x="4367" y="10611"/>
                    <a:pt x="6605" y="11997"/>
                  </a:cubicBezTo>
                  <a:lnTo>
                    <a:pt x="6633" y="12011"/>
                  </a:lnTo>
                  <a:cubicBezTo>
                    <a:pt x="6661" y="12025"/>
                    <a:pt x="9768" y="13480"/>
                    <a:pt x="8621" y="20854"/>
                  </a:cubicBezTo>
                  <a:cubicBezTo>
                    <a:pt x="8607" y="20966"/>
                    <a:pt x="8690" y="21064"/>
                    <a:pt x="8802" y="21078"/>
                  </a:cubicBezTo>
                  <a:lnTo>
                    <a:pt x="8844" y="21078"/>
                  </a:lnTo>
                  <a:cubicBezTo>
                    <a:pt x="8928" y="21064"/>
                    <a:pt x="8998" y="20994"/>
                    <a:pt x="9012" y="20910"/>
                  </a:cubicBezTo>
                  <a:cubicBezTo>
                    <a:pt x="10174" y="13382"/>
                    <a:pt x="7081" y="11787"/>
                    <a:pt x="6801" y="11647"/>
                  </a:cubicBezTo>
                  <a:cubicBezTo>
                    <a:pt x="4856" y="10443"/>
                    <a:pt x="4604" y="9212"/>
                    <a:pt x="4590" y="9086"/>
                  </a:cubicBezTo>
                  <a:cubicBezTo>
                    <a:pt x="4632" y="7337"/>
                    <a:pt x="4548" y="5574"/>
                    <a:pt x="4311" y="3839"/>
                  </a:cubicBezTo>
                  <a:cubicBezTo>
                    <a:pt x="4073" y="1908"/>
                    <a:pt x="3485" y="690"/>
                    <a:pt x="2589" y="214"/>
                  </a:cubicBezTo>
                  <a:cubicBezTo>
                    <a:pt x="2317" y="71"/>
                    <a:pt x="2018" y="1"/>
                    <a:pt x="17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3" name="Google Shape;1953;p73"/>
          <p:cNvGrpSpPr/>
          <p:nvPr/>
        </p:nvGrpSpPr>
        <p:grpSpPr>
          <a:xfrm>
            <a:off x="4764602" y="2187143"/>
            <a:ext cx="714400" cy="2561994"/>
            <a:chOff x="10571800" y="4286575"/>
            <a:chExt cx="556950" cy="1997500"/>
          </a:xfrm>
        </p:grpSpPr>
        <p:sp>
          <p:nvSpPr>
            <p:cNvPr id="1954" name="Google Shape;1954;p73"/>
            <p:cNvSpPr/>
            <p:nvPr/>
          </p:nvSpPr>
          <p:spPr>
            <a:xfrm>
              <a:off x="10571800" y="4342275"/>
              <a:ext cx="540175" cy="1941800"/>
            </a:xfrm>
            <a:custGeom>
              <a:avLst/>
              <a:gdLst/>
              <a:ahLst/>
              <a:cxnLst/>
              <a:rect l="l" t="t" r="r" b="b"/>
              <a:pathLst>
                <a:path w="21607" h="77672" extrusionOk="0">
                  <a:moveTo>
                    <a:pt x="12001" y="0"/>
                  </a:moveTo>
                  <a:cubicBezTo>
                    <a:pt x="11437" y="0"/>
                    <a:pt x="10950" y="247"/>
                    <a:pt x="10747" y="820"/>
                  </a:cubicBezTo>
                  <a:cubicBezTo>
                    <a:pt x="10551" y="1351"/>
                    <a:pt x="10565" y="1967"/>
                    <a:pt x="10649" y="2527"/>
                  </a:cubicBezTo>
                  <a:cubicBezTo>
                    <a:pt x="10677" y="2695"/>
                    <a:pt x="10705" y="2877"/>
                    <a:pt x="10733" y="3045"/>
                  </a:cubicBezTo>
                  <a:cubicBezTo>
                    <a:pt x="10999" y="4570"/>
                    <a:pt x="11055" y="6165"/>
                    <a:pt x="11195" y="7718"/>
                  </a:cubicBezTo>
                  <a:cubicBezTo>
                    <a:pt x="11251" y="8432"/>
                    <a:pt x="11321" y="9146"/>
                    <a:pt x="11391" y="9859"/>
                  </a:cubicBezTo>
                  <a:cubicBezTo>
                    <a:pt x="11391" y="10153"/>
                    <a:pt x="11419" y="10461"/>
                    <a:pt x="11475" y="10755"/>
                  </a:cubicBezTo>
                  <a:lnTo>
                    <a:pt x="9222" y="3101"/>
                  </a:lnTo>
                  <a:cubicBezTo>
                    <a:pt x="9031" y="2258"/>
                    <a:pt x="8279" y="1671"/>
                    <a:pt x="7426" y="1671"/>
                  </a:cubicBezTo>
                  <a:cubicBezTo>
                    <a:pt x="7344" y="1671"/>
                    <a:pt x="7262" y="1676"/>
                    <a:pt x="7179" y="1687"/>
                  </a:cubicBezTo>
                  <a:cubicBezTo>
                    <a:pt x="7179" y="1687"/>
                    <a:pt x="6074" y="1827"/>
                    <a:pt x="6381" y="3982"/>
                  </a:cubicBezTo>
                  <a:lnTo>
                    <a:pt x="7935" y="11721"/>
                  </a:lnTo>
                  <a:cubicBezTo>
                    <a:pt x="7641" y="11007"/>
                    <a:pt x="7347" y="10279"/>
                    <a:pt x="7053" y="9566"/>
                  </a:cubicBezTo>
                  <a:lnTo>
                    <a:pt x="6395" y="7942"/>
                  </a:lnTo>
                  <a:cubicBezTo>
                    <a:pt x="6214" y="7453"/>
                    <a:pt x="6060" y="6823"/>
                    <a:pt x="5668" y="6473"/>
                  </a:cubicBezTo>
                  <a:cubicBezTo>
                    <a:pt x="5584" y="6389"/>
                    <a:pt x="5472" y="6333"/>
                    <a:pt x="5346" y="6333"/>
                  </a:cubicBezTo>
                  <a:cubicBezTo>
                    <a:pt x="5206" y="6347"/>
                    <a:pt x="5094" y="6431"/>
                    <a:pt x="5010" y="6543"/>
                  </a:cubicBezTo>
                  <a:cubicBezTo>
                    <a:pt x="4464" y="7229"/>
                    <a:pt x="4660" y="8208"/>
                    <a:pt x="4814" y="8992"/>
                  </a:cubicBezTo>
                  <a:cubicBezTo>
                    <a:pt x="4996" y="9929"/>
                    <a:pt x="5108" y="10867"/>
                    <a:pt x="5234" y="11818"/>
                  </a:cubicBezTo>
                  <a:cubicBezTo>
                    <a:pt x="5416" y="13092"/>
                    <a:pt x="5584" y="14379"/>
                    <a:pt x="5752" y="15653"/>
                  </a:cubicBezTo>
                  <a:lnTo>
                    <a:pt x="5752" y="15667"/>
                  </a:lnTo>
                  <a:cubicBezTo>
                    <a:pt x="5752" y="15667"/>
                    <a:pt x="6298" y="19585"/>
                    <a:pt x="5178" y="22244"/>
                  </a:cubicBezTo>
                  <a:cubicBezTo>
                    <a:pt x="5178" y="22244"/>
                    <a:pt x="2883" y="26609"/>
                    <a:pt x="4436" y="31423"/>
                  </a:cubicBezTo>
                  <a:lnTo>
                    <a:pt x="4800" y="32585"/>
                  </a:lnTo>
                  <a:lnTo>
                    <a:pt x="1" y="76608"/>
                  </a:lnTo>
                  <a:lnTo>
                    <a:pt x="15505" y="77671"/>
                  </a:lnTo>
                  <a:lnTo>
                    <a:pt x="15645" y="34334"/>
                  </a:lnTo>
                  <a:cubicBezTo>
                    <a:pt x="15645" y="34334"/>
                    <a:pt x="15953" y="31269"/>
                    <a:pt x="18682" y="25784"/>
                  </a:cubicBezTo>
                  <a:cubicBezTo>
                    <a:pt x="18682" y="25784"/>
                    <a:pt x="21606" y="21516"/>
                    <a:pt x="19325" y="12000"/>
                  </a:cubicBezTo>
                  <a:cubicBezTo>
                    <a:pt x="18794" y="9915"/>
                    <a:pt x="18332" y="7816"/>
                    <a:pt x="17828" y="5731"/>
                  </a:cubicBezTo>
                  <a:cubicBezTo>
                    <a:pt x="17520" y="4444"/>
                    <a:pt x="17338" y="3003"/>
                    <a:pt x="16806" y="1785"/>
                  </a:cubicBezTo>
                  <a:cubicBezTo>
                    <a:pt x="16597" y="1254"/>
                    <a:pt x="16121" y="862"/>
                    <a:pt x="15547" y="792"/>
                  </a:cubicBezTo>
                  <a:cubicBezTo>
                    <a:pt x="15485" y="782"/>
                    <a:pt x="15425" y="777"/>
                    <a:pt x="15368" y="777"/>
                  </a:cubicBezTo>
                  <a:cubicBezTo>
                    <a:pt x="14698" y="777"/>
                    <a:pt x="14379" y="1423"/>
                    <a:pt x="14248" y="2039"/>
                  </a:cubicBezTo>
                  <a:lnTo>
                    <a:pt x="14248" y="2039"/>
                  </a:lnTo>
                  <a:cubicBezTo>
                    <a:pt x="14474" y="940"/>
                    <a:pt x="13221" y="148"/>
                    <a:pt x="12301" y="22"/>
                  </a:cubicBezTo>
                  <a:cubicBezTo>
                    <a:pt x="12199" y="8"/>
                    <a:pt x="12099" y="0"/>
                    <a:pt x="120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73"/>
            <p:cNvSpPr/>
            <p:nvPr/>
          </p:nvSpPr>
          <p:spPr>
            <a:xfrm>
              <a:off x="10922475" y="4388025"/>
              <a:ext cx="35575" cy="359925"/>
            </a:xfrm>
            <a:custGeom>
              <a:avLst/>
              <a:gdLst/>
              <a:ahLst/>
              <a:cxnLst/>
              <a:rect l="l" t="t" r="r" b="b"/>
              <a:pathLst>
                <a:path w="1423" h="14397" extrusionOk="0">
                  <a:moveTo>
                    <a:pt x="218" y="0"/>
                  </a:moveTo>
                  <a:cubicBezTo>
                    <a:pt x="109" y="0"/>
                    <a:pt x="1" y="81"/>
                    <a:pt x="23" y="235"/>
                  </a:cubicBezTo>
                  <a:lnTo>
                    <a:pt x="1002" y="14214"/>
                  </a:lnTo>
                  <a:cubicBezTo>
                    <a:pt x="1016" y="14312"/>
                    <a:pt x="1100" y="14396"/>
                    <a:pt x="1198" y="14396"/>
                  </a:cubicBezTo>
                  <a:lnTo>
                    <a:pt x="1226" y="14396"/>
                  </a:lnTo>
                  <a:cubicBezTo>
                    <a:pt x="1338" y="14382"/>
                    <a:pt x="1422" y="14284"/>
                    <a:pt x="1408" y="14186"/>
                  </a:cubicBezTo>
                  <a:lnTo>
                    <a:pt x="415" y="207"/>
                  </a:lnTo>
                  <a:cubicBezTo>
                    <a:pt x="415" y="67"/>
                    <a:pt x="316" y="0"/>
                    <a:pt x="218" y="0"/>
                  </a:cubicBezTo>
                  <a:close/>
                </a:path>
              </a:pathLst>
            </a:custGeom>
            <a:solidFill>
              <a:srgbClr val="E063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73"/>
            <p:cNvSpPr/>
            <p:nvPr/>
          </p:nvSpPr>
          <p:spPr>
            <a:xfrm>
              <a:off x="10737375" y="4799225"/>
              <a:ext cx="227050" cy="47500"/>
            </a:xfrm>
            <a:custGeom>
              <a:avLst/>
              <a:gdLst/>
              <a:ahLst/>
              <a:cxnLst/>
              <a:rect l="l" t="t" r="r" b="b"/>
              <a:pathLst>
                <a:path w="9082" h="1900" extrusionOk="0">
                  <a:moveTo>
                    <a:pt x="8784" y="1"/>
                  </a:moveTo>
                  <a:cubicBezTo>
                    <a:pt x="8748" y="1"/>
                    <a:pt x="8711" y="11"/>
                    <a:pt x="8672" y="33"/>
                  </a:cubicBezTo>
                  <a:cubicBezTo>
                    <a:pt x="6849" y="1000"/>
                    <a:pt x="4835" y="1498"/>
                    <a:pt x="2801" y="1498"/>
                  </a:cubicBezTo>
                  <a:cubicBezTo>
                    <a:pt x="1978" y="1498"/>
                    <a:pt x="1151" y="1416"/>
                    <a:pt x="332" y="1251"/>
                  </a:cubicBezTo>
                  <a:cubicBezTo>
                    <a:pt x="315" y="1247"/>
                    <a:pt x="298" y="1245"/>
                    <a:pt x="282" y="1245"/>
                  </a:cubicBezTo>
                  <a:cubicBezTo>
                    <a:pt x="57" y="1245"/>
                    <a:pt x="0" y="1590"/>
                    <a:pt x="248" y="1643"/>
                  </a:cubicBezTo>
                  <a:cubicBezTo>
                    <a:pt x="850" y="1769"/>
                    <a:pt x="1466" y="1839"/>
                    <a:pt x="2081" y="1881"/>
                  </a:cubicBezTo>
                  <a:cubicBezTo>
                    <a:pt x="2318" y="1893"/>
                    <a:pt x="2555" y="1899"/>
                    <a:pt x="2791" y="1899"/>
                  </a:cubicBezTo>
                  <a:cubicBezTo>
                    <a:pt x="4914" y="1899"/>
                    <a:pt x="7006" y="1391"/>
                    <a:pt x="8882" y="383"/>
                  </a:cubicBezTo>
                  <a:cubicBezTo>
                    <a:pt x="9082" y="266"/>
                    <a:pt x="8966" y="1"/>
                    <a:pt x="87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73"/>
            <p:cNvSpPr/>
            <p:nvPr/>
          </p:nvSpPr>
          <p:spPr>
            <a:xfrm>
              <a:off x="10598400" y="4286575"/>
              <a:ext cx="530350" cy="465225"/>
            </a:xfrm>
            <a:custGeom>
              <a:avLst/>
              <a:gdLst/>
              <a:ahLst/>
              <a:cxnLst/>
              <a:rect l="l" t="t" r="r" b="b"/>
              <a:pathLst>
                <a:path w="21214" h="18609" extrusionOk="0">
                  <a:moveTo>
                    <a:pt x="5702" y="1"/>
                  </a:moveTo>
                  <a:cubicBezTo>
                    <a:pt x="3055" y="1"/>
                    <a:pt x="565" y="1868"/>
                    <a:pt x="350" y="5664"/>
                  </a:cubicBezTo>
                  <a:cubicBezTo>
                    <a:pt x="0" y="11682"/>
                    <a:pt x="9935" y="18608"/>
                    <a:pt x="9935" y="18608"/>
                  </a:cubicBezTo>
                  <a:cubicBezTo>
                    <a:pt x="9935" y="18608"/>
                    <a:pt x="20626" y="12913"/>
                    <a:pt x="20976" y="6896"/>
                  </a:cubicBezTo>
                  <a:cubicBezTo>
                    <a:pt x="21214" y="2922"/>
                    <a:pt x="18751" y="753"/>
                    <a:pt x="15994" y="599"/>
                  </a:cubicBezTo>
                  <a:cubicBezTo>
                    <a:pt x="15879" y="592"/>
                    <a:pt x="15766" y="589"/>
                    <a:pt x="15655" y="589"/>
                  </a:cubicBezTo>
                  <a:cubicBezTo>
                    <a:pt x="11897" y="589"/>
                    <a:pt x="10775" y="4391"/>
                    <a:pt x="10775" y="4391"/>
                  </a:cubicBezTo>
                  <a:cubicBezTo>
                    <a:pt x="10775" y="4391"/>
                    <a:pt x="10061" y="249"/>
                    <a:pt x="6045" y="11"/>
                  </a:cubicBezTo>
                  <a:cubicBezTo>
                    <a:pt x="5931" y="4"/>
                    <a:pt x="5816" y="1"/>
                    <a:pt x="57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73"/>
            <p:cNvSpPr/>
            <p:nvPr/>
          </p:nvSpPr>
          <p:spPr>
            <a:xfrm>
              <a:off x="10780650" y="4539600"/>
              <a:ext cx="228125" cy="547175"/>
            </a:xfrm>
            <a:custGeom>
              <a:avLst/>
              <a:gdLst/>
              <a:ahLst/>
              <a:cxnLst/>
              <a:rect l="l" t="t" r="r" b="b"/>
              <a:pathLst>
                <a:path w="9125" h="21887" extrusionOk="0">
                  <a:moveTo>
                    <a:pt x="7184" y="1"/>
                  </a:moveTo>
                  <a:cubicBezTo>
                    <a:pt x="6990" y="1"/>
                    <a:pt x="6766" y="33"/>
                    <a:pt x="6507" y="105"/>
                  </a:cubicBezTo>
                  <a:cubicBezTo>
                    <a:pt x="6507" y="105"/>
                    <a:pt x="6487" y="101"/>
                    <a:pt x="6451" y="101"/>
                  </a:cubicBezTo>
                  <a:cubicBezTo>
                    <a:pt x="6097" y="101"/>
                    <a:pt x="4196" y="493"/>
                    <a:pt x="4450" y="8949"/>
                  </a:cubicBezTo>
                  <a:cubicBezTo>
                    <a:pt x="4478" y="9677"/>
                    <a:pt x="3219" y="11104"/>
                    <a:pt x="2631" y="11398"/>
                  </a:cubicBezTo>
                  <a:cubicBezTo>
                    <a:pt x="728" y="12377"/>
                    <a:pt x="126" y="14406"/>
                    <a:pt x="57" y="16408"/>
                  </a:cubicBezTo>
                  <a:cubicBezTo>
                    <a:pt x="43" y="17023"/>
                    <a:pt x="1" y="21795"/>
                    <a:pt x="658" y="21865"/>
                  </a:cubicBezTo>
                  <a:cubicBezTo>
                    <a:pt x="658" y="21867"/>
                    <a:pt x="810" y="21886"/>
                    <a:pt x="1074" y="21886"/>
                  </a:cubicBezTo>
                  <a:cubicBezTo>
                    <a:pt x="2668" y="21886"/>
                    <a:pt x="8344" y="21185"/>
                    <a:pt x="9124" y="11734"/>
                  </a:cubicBezTo>
                  <a:cubicBezTo>
                    <a:pt x="9124" y="11734"/>
                    <a:pt x="9012" y="9355"/>
                    <a:pt x="8285" y="7914"/>
                  </a:cubicBezTo>
                  <a:lnTo>
                    <a:pt x="8299" y="2218"/>
                  </a:lnTo>
                  <a:cubicBezTo>
                    <a:pt x="8299" y="2218"/>
                    <a:pt x="8789" y="1"/>
                    <a:pt x="71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73"/>
            <p:cNvSpPr/>
            <p:nvPr/>
          </p:nvSpPr>
          <p:spPr>
            <a:xfrm>
              <a:off x="10905550" y="4553425"/>
              <a:ext cx="74875" cy="69450"/>
            </a:xfrm>
            <a:custGeom>
              <a:avLst/>
              <a:gdLst/>
              <a:ahLst/>
              <a:cxnLst/>
              <a:rect l="l" t="t" r="r" b="b"/>
              <a:pathLst>
                <a:path w="2995" h="2778" extrusionOk="0">
                  <a:moveTo>
                    <a:pt x="2075" y="0"/>
                  </a:moveTo>
                  <a:cubicBezTo>
                    <a:pt x="1839" y="0"/>
                    <a:pt x="1581" y="85"/>
                    <a:pt x="1330" y="266"/>
                  </a:cubicBezTo>
                  <a:cubicBezTo>
                    <a:pt x="994" y="490"/>
                    <a:pt x="0" y="1889"/>
                    <a:pt x="448" y="2253"/>
                  </a:cubicBezTo>
                  <a:cubicBezTo>
                    <a:pt x="847" y="2598"/>
                    <a:pt x="1352" y="2778"/>
                    <a:pt x="1861" y="2778"/>
                  </a:cubicBezTo>
                  <a:cubicBezTo>
                    <a:pt x="2136" y="2778"/>
                    <a:pt x="2412" y="2725"/>
                    <a:pt x="2673" y="2617"/>
                  </a:cubicBezTo>
                  <a:lnTo>
                    <a:pt x="2995" y="1092"/>
                  </a:lnTo>
                  <a:cubicBezTo>
                    <a:pt x="2995" y="402"/>
                    <a:pt x="2588" y="0"/>
                    <a:pt x="20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73"/>
            <p:cNvSpPr/>
            <p:nvPr/>
          </p:nvSpPr>
          <p:spPr>
            <a:xfrm>
              <a:off x="10749175" y="4534550"/>
              <a:ext cx="249450" cy="530350"/>
            </a:xfrm>
            <a:custGeom>
              <a:avLst/>
              <a:gdLst/>
              <a:ahLst/>
              <a:cxnLst/>
              <a:rect l="l" t="t" r="r" b="b"/>
              <a:pathLst>
                <a:path w="9978" h="21214" extrusionOk="0">
                  <a:moveTo>
                    <a:pt x="8268" y="0"/>
                  </a:moveTo>
                  <a:cubicBezTo>
                    <a:pt x="7956" y="0"/>
                    <a:pt x="7644" y="74"/>
                    <a:pt x="7361" y="223"/>
                  </a:cubicBezTo>
                  <a:cubicBezTo>
                    <a:pt x="6465" y="713"/>
                    <a:pt x="5905" y="1959"/>
                    <a:pt x="5709" y="3876"/>
                  </a:cubicBezTo>
                  <a:cubicBezTo>
                    <a:pt x="5500" y="5625"/>
                    <a:pt x="5430" y="7388"/>
                    <a:pt x="5514" y="9137"/>
                  </a:cubicBezTo>
                  <a:cubicBezTo>
                    <a:pt x="5486" y="9263"/>
                    <a:pt x="5276" y="10508"/>
                    <a:pt x="3345" y="11740"/>
                  </a:cubicBezTo>
                  <a:cubicBezTo>
                    <a:pt x="3065" y="11880"/>
                    <a:pt x="0" y="13531"/>
                    <a:pt x="1288" y="21031"/>
                  </a:cubicBezTo>
                  <a:cubicBezTo>
                    <a:pt x="1302" y="21129"/>
                    <a:pt x="1385" y="21213"/>
                    <a:pt x="1483" y="21213"/>
                  </a:cubicBezTo>
                  <a:cubicBezTo>
                    <a:pt x="1609" y="21213"/>
                    <a:pt x="1721" y="21101"/>
                    <a:pt x="1693" y="20975"/>
                  </a:cubicBezTo>
                  <a:cubicBezTo>
                    <a:pt x="420" y="13629"/>
                    <a:pt x="3498" y="12118"/>
                    <a:pt x="3526" y="12104"/>
                  </a:cubicBezTo>
                  <a:lnTo>
                    <a:pt x="3554" y="12090"/>
                  </a:lnTo>
                  <a:cubicBezTo>
                    <a:pt x="5765" y="10662"/>
                    <a:pt x="5919" y="9221"/>
                    <a:pt x="5919" y="9165"/>
                  </a:cubicBezTo>
                  <a:lnTo>
                    <a:pt x="5919" y="9137"/>
                  </a:lnTo>
                  <a:cubicBezTo>
                    <a:pt x="5835" y="7402"/>
                    <a:pt x="5905" y="5653"/>
                    <a:pt x="6101" y="3932"/>
                  </a:cubicBezTo>
                  <a:cubicBezTo>
                    <a:pt x="6297" y="2154"/>
                    <a:pt x="6787" y="1007"/>
                    <a:pt x="7543" y="587"/>
                  </a:cubicBezTo>
                  <a:cubicBezTo>
                    <a:pt x="7774" y="468"/>
                    <a:pt x="8021" y="408"/>
                    <a:pt x="8267" y="408"/>
                  </a:cubicBezTo>
                  <a:cubicBezTo>
                    <a:pt x="8483" y="408"/>
                    <a:pt x="8697" y="454"/>
                    <a:pt x="8900" y="545"/>
                  </a:cubicBezTo>
                  <a:lnTo>
                    <a:pt x="8942" y="559"/>
                  </a:lnTo>
                  <a:cubicBezTo>
                    <a:pt x="9110" y="615"/>
                    <a:pt x="9250" y="755"/>
                    <a:pt x="9334" y="923"/>
                  </a:cubicBezTo>
                  <a:cubicBezTo>
                    <a:pt x="9488" y="1203"/>
                    <a:pt x="9614" y="1749"/>
                    <a:pt x="9334" y="2756"/>
                  </a:cubicBezTo>
                  <a:lnTo>
                    <a:pt x="9334" y="2770"/>
                  </a:lnTo>
                  <a:lnTo>
                    <a:pt x="9292" y="7990"/>
                  </a:lnTo>
                  <a:cubicBezTo>
                    <a:pt x="9292" y="8123"/>
                    <a:pt x="9393" y="8189"/>
                    <a:pt x="9495" y="8189"/>
                  </a:cubicBezTo>
                  <a:cubicBezTo>
                    <a:pt x="9596" y="8189"/>
                    <a:pt x="9697" y="8123"/>
                    <a:pt x="9697" y="7990"/>
                  </a:cubicBezTo>
                  <a:lnTo>
                    <a:pt x="9725" y="2826"/>
                  </a:lnTo>
                  <a:cubicBezTo>
                    <a:pt x="9977" y="1931"/>
                    <a:pt x="9963" y="1217"/>
                    <a:pt x="9684" y="713"/>
                  </a:cubicBezTo>
                  <a:cubicBezTo>
                    <a:pt x="9544" y="461"/>
                    <a:pt x="9334" y="265"/>
                    <a:pt x="9068" y="167"/>
                  </a:cubicBezTo>
                  <a:cubicBezTo>
                    <a:pt x="8813" y="56"/>
                    <a:pt x="8541" y="0"/>
                    <a:pt x="8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1" name="Google Shape;1961;p73"/>
          <p:cNvGrpSpPr/>
          <p:nvPr/>
        </p:nvGrpSpPr>
        <p:grpSpPr>
          <a:xfrm>
            <a:off x="7051657" y="2339580"/>
            <a:ext cx="663701" cy="2403721"/>
            <a:chOff x="9396025" y="4405425"/>
            <a:chExt cx="517425" cy="1874100"/>
          </a:xfrm>
        </p:grpSpPr>
        <p:sp>
          <p:nvSpPr>
            <p:cNvPr id="1962" name="Google Shape;1962;p73"/>
            <p:cNvSpPr/>
            <p:nvPr/>
          </p:nvSpPr>
          <p:spPr>
            <a:xfrm>
              <a:off x="9439050" y="4676650"/>
              <a:ext cx="414575" cy="1602875"/>
            </a:xfrm>
            <a:custGeom>
              <a:avLst/>
              <a:gdLst/>
              <a:ahLst/>
              <a:cxnLst/>
              <a:rect l="l" t="t" r="r" b="b"/>
              <a:pathLst>
                <a:path w="16583" h="64115" extrusionOk="0">
                  <a:moveTo>
                    <a:pt x="9715" y="0"/>
                  </a:moveTo>
                  <a:cubicBezTo>
                    <a:pt x="8895" y="0"/>
                    <a:pt x="8340" y="389"/>
                    <a:pt x="8340" y="389"/>
                  </a:cubicBezTo>
                  <a:lnTo>
                    <a:pt x="4114" y="3509"/>
                  </a:lnTo>
                  <a:cubicBezTo>
                    <a:pt x="0" y="7119"/>
                    <a:pt x="2113" y="9834"/>
                    <a:pt x="2113" y="9834"/>
                  </a:cubicBezTo>
                  <a:lnTo>
                    <a:pt x="2911" y="12941"/>
                  </a:lnTo>
                  <a:cubicBezTo>
                    <a:pt x="4324" y="16467"/>
                    <a:pt x="4128" y="21686"/>
                    <a:pt x="4128" y="21686"/>
                  </a:cubicBezTo>
                  <a:lnTo>
                    <a:pt x="98" y="63904"/>
                  </a:lnTo>
                  <a:lnTo>
                    <a:pt x="14875" y="64114"/>
                  </a:lnTo>
                  <a:lnTo>
                    <a:pt x="14875" y="64114"/>
                  </a:lnTo>
                  <a:lnTo>
                    <a:pt x="13364" y="23603"/>
                  </a:lnTo>
                  <a:lnTo>
                    <a:pt x="14371" y="22008"/>
                  </a:lnTo>
                  <a:cubicBezTo>
                    <a:pt x="15169" y="20721"/>
                    <a:pt x="15239" y="18832"/>
                    <a:pt x="14651" y="17460"/>
                  </a:cubicBezTo>
                  <a:cubicBezTo>
                    <a:pt x="14567" y="17237"/>
                    <a:pt x="13392" y="14704"/>
                    <a:pt x="13462" y="14662"/>
                  </a:cubicBezTo>
                  <a:cubicBezTo>
                    <a:pt x="16582" y="13654"/>
                    <a:pt x="16386" y="11247"/>
                    <a:pt x="16386" y="11247"/>
                  </a:cubicBezTo>
                  <a:cubicBezTo>
                    <a:pt x="16386" y="10044"/>
                    <a:pt x="14973" y="7427"/>
                    <a:pt x="14973" y="7427"/>
                  </a:cubicBezTo>
                  <a:cubicBezTo>
                    <a:pt x="14973" y="5524"/>
                    <a:pt x="13364" y="3103"/>
                    <a:pt x="13364" y="3103"/>
                  </a:cubicBezTo>
                  <a:cubicBezTo>
                    <a:pt x="12098" y="572"/>
                    <a:pt x="10711" y="0"/>
                    <a:pt x="9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73"/>
            <p:cNvSpPr/>
            <p:nvPr/>
          </p:nvSpPr>
          <p:spPr>
            <a:xfrm>
              <a:off x="9727300" y="4749125"/>
              <a:ext cx="85050" cy="193325"/>
            </a:xfrm>
            <a:custGeom>
              <a:avLst/>
              <a:gdLst/>
              <a:ahLst/>
              <a:cxnLst/>
              <a:rect l="l" t="t" r="r" b="b"/>
              <a:pathLst>
                <a:path w="3402" h="7733" extrusionOk="0">
                  <a:moveTo>
                    <a:pt x="1834" y="0"/>
                  </a:moveTo>
                  <a:cubicBezTo>
                    <a:pt x="1806" y="0"/>
                    <a:pt x="1777" y="7"/>
                    <a:pt x="1750" y="22"/>
                  </a:cubicBezTo>
                  <a:cubicBezTo>
                    <a:pt x="1652" y="64"/>
                    <a:pt x="1610" y="176"/>
                    <a:pt x="1652" y="288"/>
                  </a:cubicBezTo>
                  <a:cubicBezTo>
                    <a:pt x="1666" y="316"/>
                    <a:pt x="2939" y="3353"/>
                    <a:pt x="99" y="7425"/>
                  </a:cubicBezTo>
                  <a:cubicBezTo>
                    <a:pt x="1" y="7551"/>
                    <a:pt x="99" y="7733"/>
                    <a:pt x="267" y="7733"/>
                  </a:cubicBezTo>
                  <a:cubicBezTo>
                    <a:pt x="323" y="7733"/>
                    <a:pt x="393" y="7705"/>
                    <a:pt x="421" y="7649"/>
                  </a:cubicBezTo>
                  <a:cubicBezTo>
                    <a:pt x="3401" y="3395"/>
                    <a:pt x="2072" y="246"/>
                    <a:pt x="2016" y="120"/>
                  </a:cubicBezTo>
                  <a:cubicBezTo>
                    <a:pt x="1985" y="49"/>
                    <a:pt x="1910" y="0"/>
                    <a:pt x="18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73"/>
            <p:cNvSpPr/>
            <p:nvPr/>
          </p:nvSpPr>
          <p:spPr>
            <a:xfrm>
              <a:off x="9743750" y="4857250"/>
              <a:ext cx="75250" cy="113900"/>
            </a:xfrm>
            <a:custGeom>
              <a:avLst/>
              <a:gdLst/>
              <a:ahLst/>
              <a:cxnLst/>
              <a:rect l="l" t="t" r="r" b="b"/>
              <a:pathLst>
                <a:path w="3010" h="4556" extrusionOk="0">
                  <a:moveTo>
                    <a:pt x="2784" y="0"/>
                  </a:moveTo>
                  <a:cubicBezTo>
                    <a:pt x="2693" y="0"/>
                    <a:pt x="2612" y="54"/>
                    <a:pt x="2589" y="147"/>
                  </a:cubicBezTo>
                  <a:cubicBezTo>
                    <a:pt x="2589" y="175"/>
                    <a:pt x="1876" y="2652"/>
                    <a:pt x="140" y="4205"/>
                  </a:cubicBezTo>
                  <a:cubicBezTo>
                    <a:pt x="0" y="4331"/>
                    <a:pt x="84" y="4555"/>
                    <a:pt x="266" y="4555"/>
                  </a:cubicBezTo>
                  <a:cubicBezTo>
                    <a:pt x="322" y="4555"/>
                    <a:pt x="364" y="4527"/>
                    <a:pt x="406" y="4499"/>
                  </a:cubicBezTo>
                  <a:cubicBezTo>
                    <a:pt x="2239" y="2876"/>
                    <a:pt x="2939" y="357"/>
                    <a:pt x="2981" y="259"/>
                  </a:cubicBezTo>
                  <a:cubicBezTo>
                    <a:pt x="3009" y="147"/>
                    <a:pt x="2939" y="35"/>
                    <a:pt x="2841" y="7"/>
                  </a:cubicBezTo>
                  <a:cubicBezTo>
                    <a:pt x="2822" y="2"/>
                    <a:pt x="2803" y="0"/>
                    <a:pt x="27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73"/>
            <p:cNvSpPr/>
            <p:nvPr/>
          </p:nvSpPr>
          <p:spPr>
            <a:xfrm>
              <a:off x="9751800" y="4910950"/>
              <a:ext cx="92750" cy="103575"/>
            </a:xfrm>
            <a:custGeom>
              <a:avLst/>
              <a:gdLst/>
              <a:ahLst/>
              <a:cxnLst/>
              <a:rect l="l" t="t" r="r" b="b"/>
              <a:pathLst>
                <a:path w="3710" h="4143" extrusionOk="0">
                  <a:moveTo>
                    <a:pt x="3498" y="0"/>
                  </a:moveTo>
                  <a:cubicBezTo>
                    <a:pt x="3410" y="0"/>
                    <a:pt x="3322" y="54"/>
                    <a:pt x="3303" y="168"/>
                  </a:cubicBezTo>
                  <a:cubicBezTo>
                    <a:pt x="3289" y="266"/>
                    <a:pt x="2939" y="2743"/>
                    <a:pt x="210" y="3750"/>
                  </a:cubicBezTo>
                  <a:cubicBezTo>
                    <a:pt x="0" y="3834"/>
                    <a:pt x="56" y="4142"/>
                    <a:pt x="280" y="4142"/>
                  </a:cubicBezTo>
                  <a:cubicBezTo>
                    <a:pt x="308" y="4142"/>
                    <a:pt x="336" y="4142"/>
                    <a:pt x="350" y="4128"/>
                  </a:cubicBezTo>
                  <a:cubicBezTo>
                    <a:pt x="2099" y="3527"/>
                    <a:pt x="3373" y="2029"/>
                    <a:pt x="3695" y="224"/>
                  </a:cubicBezTo>
                  <a:cubicBezTo>
                    <a:pt x="3710" y="79"/>
                    <a:pt x="3604" y="0"/>
                    <a:pt x="34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73"/>
            <p:cNvSpPr/>
            <p:nvPr/>
          </p:nvSpPr>
          <p:spPr>
            <a:xfrm>
              <a:off x="9396025" y="4405425"/>
              <a:ext cx="517425" cy="459025"/>
            </a:xfrm>
            <a:custGeom>
              <a:avLst/>
              <a:gdLst/>
              <a:ahLst/>
              <a:cxnLst/>
              <a:rect l="l" t="t" r="r" b="b"/>
              <a:pathLst>
                <a:path w="20697" h="18361" extrusionOk="0">
                  <a:moveTo>
                    <a:pt x="15323" y="1"/>
                  </a:moveTo>
                  <a:cubicBezTo>
                    <a:pt x="11279" y="15"/>
                    <a:pt x="10341" y="4115"/>
                    <a:pt x="10341" y="4115"/>
                  </a:cubicBezTo>
                  <a:cubicBezTo>
                    <a:pt x="10341" y="4115"/>
                    <a:pt x="9376" y="29"/>
                    <a:pt x="5346" y="29"/>
                  </a:cubicBezTo>
                  <a:cubicBezTo>
                    <a:pt x="2575" y="29"/>
                    <a:pt x="0" y="2072"/>
                    <a:pt x="14" y="6046"/>
                  </a:cubicBezTo>
                  <a:cubicBezTo>
                    <a:pt x="28" y="12077"/>
                    <a:pt x="10383" y="18360"/>
                    <a:pt x="10383" y="18360"/>
                  </a:cubicBezTo>
                  <a:cubicBezTo>
                    <a:pt x="10383" y="18360"/>
                    <a:pt x="20696" y="12007"/>
                    <a:pt x="20682" y="5990"/>
                  </a:cubicBezTo>
                  <a:cubicBezTo>
                    <a:pt x="20668" y="2002"/>
                    <a:pt x="18079" y="1"/>
                    <a:pt x="153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73"/>
            <p:cNvSpPr/>
            <p:nvPr/>
          </p:nvSpPr>
          <p:spPr>
            <a:xfrm>
              <a:off x="9552750" y="4622425"/>
              <a:ext cx="226825" cy="503625"/>
            </a:xfrm>
            <a:custGeom>
              <a:avLst/>
              <a:gdLst/>
              <a:ahLst/>
              <a:cxnLst/>
              <a:rect l="l" t="t" r="r" b="b"/>
              <a:pathLst>
                <a:path w="9073" h="20145" extrusionOk="0">
                  <a:moveTo>
                    <a:pt x="4643" y="1"/>
                  </a:moveTo>
                  <a:cubicBezTo>
                    <a:pt x="4339" y="1"/>
                    <a:pt x="4100" y="137"/>
                    <a:pt x="4100" y="137"/>
                  </a:cubicBezTo>
                  <a:cubicBezTo>
                    <a:pt x="1148" y="822"/>
                    <a:pt x="1483" y="5370"/>
                    <a:pt x="1483" y="5370"/>
                  </a:cubicBezTo>
                  <a:lnTo>
                    <a:pt x="476" y="11191"/>
                  </a:lnTo>
                  <a:cubicBezTo>
                    <a:pt x="0" y="14116"/>
                    <a:pt x="952" y="15921"/>
                    <a:pt x="952" y="15921"/>
                  </a:cubicBezTo>
                  <a:cubicBezTo>
                    <a:pt x="1357" y="17195"/>
                    <a:pt x="4576" y="19266"/>
                    <a:pt x="4576" y="19266"/>
                  </a:cubicBezTo>
                  <a:cubicBezTo>
                    <a:pt x="5563" y="19893"/>
                    <a:pt x="6303" y="20144"/>
                    <a:pt x="6855" y="20144"/>
                  </a:cubicBezTo>
                  <a:cubicBezTo>
                    <a:pt x="9073" y="20144"/>
                    <a:pt x="8256" y="16089"/>
                    <a:pt x="8256" y="16089"/>
                  </a:cubicBezTo>
                  <a:cubicBezTo>
                    <a:pt x="7920" y="13276"/>
                    <a:pt x="5639" y="9582"/>
                    <a:pt x="5639" y="9582"/>
                  </a:cubicBezTo>
                  <a:lnTo>
                    <a:pt x="5849" y="4027"/>
                  </a:lnTo>
                  <a:cubicBezTo>
                    <a:pt x="6159" y="569"/>
                    <a:pt x="5264" y="1"/>
                    <a:pt x="4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73"/>
            <p:cNvSpPr/>
            <p:nvPr/>
          </p:nvSpPr>
          <p:spPr>
            <a:xfrm>
              <a:off x="9559150" y="4617550"/>
              <a:ext cx="205275" cy="412000"/>
            </a:xfrm>
            <a:custGeom>
              <a:avLst/>
              <a:gdLst/>
              <a:ahLst/>
              <a:cxnLst/>
              <a:rect l="l" t="t" r="r" b="b"/>
              <a:pathLst>
                <a:path w="8211" h="16480" extrusionOk="0">
                  <a:moveTo>
                    <a:pt x="4352" y="1"/>
                  </a:moveTo>
                  <a:cubicBezTo>
                    <a:pt x="4153" y="1"/>
                    <a:pt x="3954" y="50"/>
                    <a:pt x="3774" y="150"/>
                  </a:cubicBezTo>
                  <a:cubicBezTo>
                    <a:pt x="808" y="849"/>
                    <a:pt x="1004" y="5145"/>
                    <a:pt x="1032" y="5551"/>
                  </a:cubicBezTo>
                  <a:lnTo>
                    <a:pt x="24" y="11358"/>
                  </a:lnTo>
                  <a:cubicBezTo>
                    <a:pt x="0" y="11509"/>
                    <a:pt x="115" y="11596"/>
                    <a:pt x="229" y="11596"/>
                  </a:cubicBezTo>
                  <a:cubicBezTo>
                    <a:pt x="317" y="11596"/>
                    <a:pt x="405" y="11544"/>
                    <a:pt x="430" y="11428"/>
                  </a:cubicBezTo>
                  <a:lnTo>
                    <a:pt x="1437" y="5579"/>
                  </a:lnTo>
                  <a:lnTo>
                    <a:pt x="1437" y="5551"/>
                  </a:lnTo>
                  <a:cubicBezTo>
                    <a:pt x="1423" y="5509"/>
                    <a:pt x="1129" y="1157"/>
                    <a:pt x="3886" y="542"/>
                  </a:cubicBezTo>
                  <a:lnTo>
                    <a:pt x="3942" y="514"/>
                  </a:lnTo>
                  <a:cubicBezTo>
                    <a:pt x="3942" y="514"/>
                    <a:pt x="4135" y="402"/>
                    <a:pt x="4380" y="402"/>
                  </a:cubicBezTo>
                  <a:cubicBezTo>
                    <a:pt x="4502" y="402"/>
                    <a:pt x="4637" y="430"/>
                    <a:pt x="4768" y="514"/>
                  </a:cubicBezTo>
                  <a:cubicBezTo>
                    <a:pt x="5104" y="724"/>
                    <a:pt x="5621" y="1493"/>
                    <a:pt x="5383" y="4222"/>
                  </a:cubicBezTo>
                  <a:lnTo>
                    <a:pt x="5174" y="9847"/>
                  </a:lnTo>
                  <a:lnTo>
                    <a:pt x="5202" y="9903"/>
                  </a:lnTo>
                  <a:cubicBezTo>
                    <a:pt x="5229" y="9931"/>
                    <a:pt x="7468" y="13569"/>
                    <a:pt x="7790" y="16312"/>
                  </a:cubicBezTo>
                  <a:cubicBezTo>
                    <a:pt x="7804" y="16410"/>
                    <a:pt x="7888" y="16480"/>
                    <a:pt x="7986" y="16480"/>
                  </a:cubicBezTo>
                  <a:lnTo>
                    <a:pt x="8028" y="16480"/>
                  </a:lnTo>
                  <a:cubicBezTo>
                    <a:pt x="8126" y="16466"/>
                    <a:pt x="8210" y="16368"/>
                    <a:pt x="8196" y="16256"/>
                  </a:cubicBezTo>
                  <a:cubicBezTo>
                    <a:pt x="7874" y="13583"/>
                    <a:pt x="5873" y="10211"/>
                    <a:pt x="5593" y="9735"/>
                  </a:cubicBezTo>
                  <a:lnTo>
                    <a:pt x="5789" y="4250"/>
                  </a:lnTo>
                  <a:cubicBezTo>
                    <a:pt x="5985" y="2011"/>
                    <a:pt x="5719" y="640"/>
                    <a:pt x="4992" y="178"/>
                  </a:cubicBezTo>
                  <a:cubicBezTo>
                    <a:pt x="4794" y="60"/>
                    <a:pt x="4572" y="1"/>
                    <a:pt x="43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73"/>
            <p:cNvSpPr/>
            <p:nvPr/>
          </p:nvSpPr>
          <p:spPr>
            <a:xfrm>
              <a:off x="9614300" y="4641025"/>
              <a:ext cx="75525" cy="69500"/>
            </a:xfrm>
            <a:custGeom>
              <a:avLst/>
              <a:gdLst/>
              <a:ahLst/>
              <a:cxnLst/>
              <a:rect l="l" t="t" r="r" b="b"/>
              <a:pathLst>
                <a:path w="3021" h="2780" extrusionOk="0">
                  <a:moveTo>
                    <a:pt x="2162" y="1"/>
                  </a:moveTo>
                  <a:cubicBezTo>
                    <a:pt x="2120" y="1"/>
                    <a:pt x="2076" y="3"/>
                    <a:pt x="2030" y="8"/>
                  </a:cubicBezTo>
                  <a:cubicBezTo>
                    <a:pt x="1134" y="106"/>
                    <a:pt x="393" y="778"/>
                    <a:pt x="183" y="1660"/>
                  </a:cubicBezTo>
                  <a:cubicBezTo>
                    <a:pt x="155" y="1758"/>
                    <a:pt x="1" y="2499"/>
                    <a:pt x="85" y="2513"/>
                  </a:cubicBezTo>
                  <a:lnTo>
                    <a:pt x="2632" y="2779"/>
                  </a:lnTo>
                  <a:cubicBezTo>
                    <a:pt x="2632" y="2779"/>
                    <a:pt x="2633" y="2779"/>
                    <a:pt x="2634" y="2779"/>
                  </a:cubicBezTo>
                  <a:cubicBezTo>
                    <a:pt x="2760" y="2779"/>
                    <a:pt x="2954" y="1547"/>
                    <a:pt x="2968" y="1436"/>
                  </a:cubicBezTo>
                  <a:cubicBezTo>
                    <a:pt x="3021" y="800"/>
                    <a:pt x="2910" y="1"/>
                    <a:pt x="21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0" name="Google Shape;1970;p73"/>
          <p:cNvGrpSpPr/>
          <p:nvPr/>
        </p:nvGrpSpPr>
        <p:grpSpPr>
          <a:xfrm>
            <a:off x="3594404" y="2628550"/>
            <a:ext cx="663252" cy="2229608"/>
            <a:chOff x="9994225" y="4630725"/>
            <a:chExt cx="517075" cy="1738350"/>
          </a:xfrm>
        </p:grpSpPr>
        <p:sp>
          <p:nvSpPr>
            <p:cNvPr id="1971" name="Google Shape;1971;p73"/>
            <p:cNvSpPr/>
            <p:nvPr/>
          </p:nvSpPr>
          <p:spPr>
            <a:xfrm>
              <a:off x="9994225" y="4630725"/>
              <a:ext cx="517075" cy="459350"/>
            </a:xfrm>
            <a:custGeom>
              <a:avLst/>
              <a:gdLst/>
              <a:ahLst/>
              <a:cxnLst/>
              <a:rect l="l" t="t" r="r" b="b"/>
              <a:pathLst>
                <a:path w="20683" h="18374" extrusionOk="0">
                  <a:moveTo>
                    <a:pt x="15309" y="1"/>
                  </a:moveTo>
                  <a:cubicBezTo>
                    <a:pt x="11279" y="15"/>
                    <a:pt x="10342" y="4115"/>
                    <a:pt x="10342" y="4115"/>
                  </a:cubicBezTo>
                  <a:cubicBezTo>
                    <a:pt x="10342" y="4115"/>
                    <a:pt x="9376" y="29"/>
                    <a:pt x="5332" y="29"/>
                  </a:cubicBezTo>
                  <a:cubicBezTo>
                    <a:pt x="2575" y="29"/>
                    <a:pt x="1" y="2072"/>
                    <a:pt x="1" y="6046"/>
                  </a:cubicBezTo>
                  <a:cubicBezTo>
                    <a:pt x="29" y="12077"/>
                    <a:pt x="10384" y="18374"/>
                    <a:pt x="10384" y="18374"/>
                  </a:cubicBezTo>
                  <a:cubicBezTo>
                    <a:pt x="10384" y="18374"/>
                    <a:pt x="20683" y="12007"/>
                    <a:pt x="20669" y="5990"/>
                  </a:cubicBezTo>
                  <a:cubicBezTo>
                    <a:pt x="20669" y="2016"/>
                    <a:pt x="18080" y="1"/>
                    <a:pt x="15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73"/>
            <p:cNvSpPr/>
            <p:nvPr/>
          </p:nvSpPr>
          <p:spPr>
            <a:xfrm>
              <a:off x="10030175" y="4939775"/>
              <a:ext cx="473075" cy="1429300"/>
            </a:xfrm>
            <a:custGeom>
              <a:avLst/>
              <a:gdLst/>
              <a:ahLst/>
              <a:cxnLst/>
              <a:rect l="l" t="t" r="r" b="b"/>
              <a:pathLst>
                <a:path w="18923" h="57172" extrusionOk="0">
                  <a:moveTo>
                    <a:pt x="11353" y="1"/>
                  </a:moveTo>
                  <a:cubicBezTo>
                    <a:pt x="10796" y="1"/>
                    <a:pt x="10051" y="106"/>
                    <a:pt x="9058" y="401"/>
                  </a:cubicBezTo>
                  <a:cubicBezTo>
                    <a:pt x="9058" y="401"/>
                    <a:pt x="4356" y="1674"/>
                    <a:pt x="2635" y="1786"/>
                  </a:cubicBezTo>
                  <a:cubicBezTo>
                    <a:pt x="2635" y="1786"/>
                    <a:pt x="1263" y="3157"/>
                    <a:pt x="2635" y="3731"/>
                  </a:cubicBezTo>
                  <a:lnTo>
                    <a:pt x="578" y="5970"/>
                  </a:lnTo>
                  <a:cubicBezTo>
                    <a:pt x="578" y="5970"/>
                    <a:pt x="0" y="7124"/>
                    <a:pt x="1511" y="7124"/>
                  </a:cubicBezTo>
                  <a:cubicBezTo>
                    <a:pt x="1578" y="7124"/>
                    <a:pt x="1650" y="7122"/>
                    <a:pt x="1725" y="7117"/>
                  </a:cubicBezTo>
                  <a:lnTo>
                    <a:pt x="1725" y="7117"/>
                  </a:lnTo>
                  <a:cubicBezTo>
                    <a:pt x="1725" y="7117"/>
                    <a:pt x="650" y="8845"/>
                    <a:pt x="2388" y="8845"/>
                  </a:cubicBezTo>
                  <a:cubicBezTo>
                    <a:pt x="2573" y="8845"/>
                    <a:pt x="2788" y="8825"/>
                    <a:pt x="3041" y="8783"/>
                  </a:cubicBezTo>
                  <a:lnTo>
                    <a:pt x="3041" y="8783"/>
                  </a:lnTo>
                  <a:lnTo>
                    <a:pt x="2131" y="11357"/>
                  </a:lnTo>
                  <a:cubicBezTo>
                    <a:pt x="2131" y="11357"/>
                    <a:pt x="2314" y="11923"/>
                    <a:pt x="2873" y="11923"/>
                  </a:cubicBezTo>
                  <a:cubicBezTo>
                    <a:pt x="3253" y="11923"/>
                    <a:pt x="3807" y="11661"/>
                    <a:pt x="4594" y="10784"/>
                  </a:cubicBezTo>
                  <a:lnTo>
                    <a:pt x="5223" y="10028"/>
                  </a:lnTo>
                  <a:lnTo>
                    <a:pt x="7169" y="9916"/>
                  </a:lnTo>
                  <a:lnTo>
                    <a:pt x="7169" y="9916"/>
                  </a:lnTo>
                  <a:cubicBezTo>
                    <a:pt x="7168" y="9916"/>
                    <a:pt x="3096" y="11637"/>
                    <a:pt x="3152" y="17430"/>
                  </a:cubicBezTo>
                  <a:lnTo>
                    <a:pt x="3334" y="19375"/>
                  </a:lnTo>
                  <a:lnTo>
                    <a:pt x="4188" y="57101"/>
                  </a:lnTo>
                  <a:lnTo>
                    <a:pt x="17887" y="57171"/>
                  </a:lnTo>
                  <a:lnTo>
                    <a:pt x="12164" y="21964"/>
                  </a:lnTo>
                  <a:cubicBezTo>
                    <a:pt x="12164" y="21964"/>
                    <a:pt x="11590" y="20243"/>
                    <a:pt x="13424" y="17486"/>
                  </a:cubicBezTo>
                  <a:lnTo>
                    <a:pt x="16740" y="12099"/>
                  </a:lnTo>
                  <a:cubicBezTo>
                    <a:pt x="16740" y="12099"/>
                    <a:pt x="18923" y="10154"/>
                    <a:pt x="15942" y="8209"/>
                  </a:cubicBezTo>
                  <a:lnTo>
                    <a:pt x="12962" y="638"/>
                  </a:lnTo>
                  <a:cubicBezTo>
                    <a:pt x="12962" y="638"/>
                    <a:pt x="12728" y="1"/>
                    <a:pt x="113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73"/>
            <p:cNvSpPr/>
            <p:nvPr/>
          </p:nvSpPr>
          <p:spPr>
            <a:xfrm>
              <a:off x="10098300" y="5092600"/>
              <a:ext cx="247525" cy="111875"/>
            </a:xfrm>
            <a:custGeom>
              <a:avLst/>
              <a:gdLst/>
              <a:ahLst/>
              <a:cxnLst/>
              <a:rect l="l" t="t" r="r" b="b"/>
              <a:pathLst>
                <a:path w="9901" h="4475" extrusionOk="0">
                  <a:moveTo>
                    <a:pt x="4950" y="0"/>
                  </a:moveTo>
                  <a:cubicBezTo>
                    <a:pt x="4114" y="0"/>
                    <a:pt x="3287" y="393"/>
                    <a:pt x="2582" y="724"/>
                  </a:cubicBezTo>
                  <a:cubicBezTo>
                    <a:pt x="2456" y="794"/>
                    <a:pt x="2331" y="850"/>
                    <a:pt x="2191" y="920"/>
                  </a:cubicBezTo>
                  <a:cubicBezTo>
                    <a:pt x="1379" y="1284"/>
                    <a:pt x="455" y="1704"/>
                    <a:pt x="92" y="2558"/>
                  </a:cubicBezTo>
                  <a:cubicBezTo>
                    <a:pt x="1" y="2766"/>
                    <a:pt x="169" y="2922"/>
                    <a:pt x="332" y="2922"/>
                  </a:cubicBezTo>
                  <a:cubicBezTo>
                    <a:pt x="421" y="2922"/>
                    <a:pt x="509" y="2876"/>
                    <a:pt x="553" y="2767"/>
                  </a:cubicBezTo>
                  <a:cubicBezTo>
                    <a:pt x="847" y="2082"/>
                    <a:pt x="1673" y="1718"/>
                    <a:pt x="2401" y="1382"/>
                  </a:cubicBezTo>
                  <a:cubicBezTo>
                    <a:pt x="2540" y="1326"/>
                    <a:pt x="2680" y="1256"/>
                    <a:pt x="2806" y="1200"/>
                  </a:cubicBezTo>
                  <a:cubicBezTo>
                    <a:pt x="3454" y="882"/>
                    <a:pt x="4222" y="515"/>
                    <a:pt x="4952" y="515"/>
                  </a:cubicBezTo>
                  <a:cubicBezTo>
                    <a:pt x="5184" y="515"/>
                    <a:pt x="5413" y="553"/>
                    <a:pt x="5633" y="640"/>
                  </a:cubicBezTo>
                  <a:cubicBezTo>
                    <a:pt x="6221" y="878"/>
                    <a:pt x="6654" y="1438"/>
                    <a:pt x="7088" y="1970"/>
                  </a:cubicBezTo>
                  <a:cubicBezTo>
                    <a:pt x="7284" y="2208"/>
                    <a:pt x="7480" y="2446"/>
                    <a:pt x="7676" y="2656"/>
                  </a:cubicBezTo>
                  <a:cubicBezTo>
                    <a:pt x="7844" y="2823"/>
                    <a:pt x="7998" y="3005"/>
                    <a:pt x="8166" y="3201"/>
                  </a:cubicBezTo>
                  <a:cubicBezTo>
                    <a:pt x="8530" y="3663"/>
                    <a:pt x="8949" y="4083"/>
                    <a:pt x="9411" y="4433"/>
                  </a:cubicBezTo>
                  <a:cubicBezTo>
                    <a:pt x="9453" y="4461"/>
                    <a:pt x="9495" y="4475"/>
                    <a:pt x="9551" y="4475"/>
                  </a:cubicBezTo>
                  <a:cubicBezTo>
                    <a:pt x="9803" y="4475"/>
                    <a:pt x="9901" y="4139"/>
                    <a:pt x="9691" y="3999"/>
                  </a:cubicBezTo>
                  <a:cubicBezTo>
                    <a:pt x="9271" y="3677"/>
                    <a:pt x="8879" y="3285"/>
                    <a:pt x="8558" y="2865"/>
                  </a:cubicBezTo>
                  <a:cubicBezTo>
                    <a:pt x="8376" y="2670"/>
                    <a:pt x="8222" y="2474"/>
                    <a:pt x="8054" y="2306"/>
                  </a:cubicBezTo>
                  <a:cubicBezTo>
                    <a:pt x="7886" y="2124"/>
                    <a:pt x="7690" y="1886"/>
                    <a:pt x="7494" y="1648"/>
                  </a:cubicBezTo>
                  <a:cubicBezTo>
                    <a:pt x="7018" y="1060"/>
                    <a:pt x="6529" y="445"/>
                    <a:pt x="5829" y="165"/>
                  </a:cubicBezTo>
                  <a:cubicBezTo>
                    <a:pt x="5538" y="48"/>
                    <a:pt x="5244" y="0"/>
                    <a:pt x="49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73"/>
            <p:cNvSpPr/>
            <p:nvPr/>
          </p:nvSpPr>
          <p:spPr>
            <a:xfrm>
              <a:off x="10064150" y="5037125"/>
              <a:ext cx="310025" cy="117675"/>
            </a:xfrm>
            <a:custGeom>
              <a:avLst/>
              <a:gdLst/>
              <a:ahLst/>
              <a:cxnLst/>
              <a:rect l="l" t="t" r="r" b="b"/>
              <a:pathLst>
                <a:path w="12401" h="4707" extrusionOk="0">
                  <a:moveTo>
                    <a:pt x="6568" y="0"/>
                  </a:moveTo>
                  <a:cubicBezTo>
                    <a:pt x="6037" y="0"/>
                    <a:pt x="5367" y="126"/>
                    <a:pt x="4536" y="481"/>
                  </a:cubicBezTo>
                  <a:cubicBezTo>
                    <a:pt x="4396" y="537"/>
                    <a:pt x="1262" y="1950"/>
                    <a:pt x="184" y="3041"/>
                  </a:cubicBezTo>
                  <a:cubicBezTo>
                    <a:pt x="1" y="3225"/>
                    <a:pt x="175" y="3483"/>
                    <a:pt x="373" y="3483"/>
                  </a:cubicBezTo>
                  <a:cubicBezTo>
                    <a:pt x="432" y="3483"/>
                    <a:pt x="493" y="3460"/>
                    <a:pt x="548" y="3405"/>
                  </a:cubicBezTo>
                  <a:cubicBezTo>
                    <a:pt x="1570" y="2384"/>
                    <a:pt x="4718" y="956"/>
                    <a:pt x="4746" y="956"/>
                  </a:cubicBezTo>
                  <a:cubicBezTo>
                    <a:pt x="5507" y="631"/>
                    <a:pt x="6103" y="520"/>
                    <a:pt x="6561" y="520"/>
                  </a:cubicBezTo>
                  <a:cubicBezTo>
                    <a:pt x="7545" y="520"/>
                    <a:pt x="7899" y="1031"/>
                    <a:pt x="7909" y="1040"/>
                  </a:cubicBezTo>
                  <a:lnTo>
                    <a:pt x="7950" y="1082"/>
                  </a:lnTo>
                  <a:lnTo>
                    <a:pt x="11953" y="4651"/>
                  </a:lnTo>
                  <a:cubicBezTo>
                    <a:pt x="11995" y="4693"/>
                    <a:pt x="12051" y="4707"/>
                    <a:pt x="12120" y="4707"/>
                  </a:cubicBezTo>
                  <a:cubicBezTo>
                    <a:pt x="12190" y="4707"/>
                    <a:pt x="12260" y="4679"/>
                    <a:pt x="12316" y="4623"/>
                  </a:cubicBezTo>
                  <a:cubicBezTo>
                    <a:pt x="12400" y="4511"/>
                    <a:pt x="12400" y="4357"/>
                    <a:pt x="12288" y="4259"/>
                  </a:cubicBezTo>
                  <a:lnTo>
                    <a:pt x="8314" y="705"/>
                  </a:lnTo>
                  <a:cubicBezTo>
                    <a:pt x="8200" y="562"/>
                    <a:pt x="7693" y="0"/>
                    <a:pt x="65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73"/>
            <p:cNvSpPr/>
            <p:nvPr/>
          </p:nvSpPr>
          <p:spPr>
            <a:xfrm>
              <a:off x="10087300" y="4972850"/>
              <a:ext cx="307500" cy="135775"/>
            </a:xfrm>
            <a:custGeom>
              <a:avLst/>
              <a:gdLst/>
              <a:ahLst/>
              <a:cxnLst/>
              <a:rect l="l" t="t" r="r" b="b"/>
              <a:pathLst>
                <a:path w="12300" h="5431" extrusionOk="0">
                  <a:moveTo>
                    <a:pt x="6451" y="1"/>
                  </a:moveTo>
                  <a:cubicBezTo>
                    <a:pt x="6432" y="1"/>
                    <a:pt x="6414" y="1"/>
                    <a:pt x="6395" y="1"/>
                  </a:cubicBezTo>
                  <a:cubicBezTo>
                    <a:pt x="5219" y="43"/>
                    <a:pt x="4142" y="519"/>
                    <a:pt x="3092" y="981"/>
                  </a:cubicBezTo>
                  <a:cubicBezTo>
                    <a:pt x="2799" y="1093"/>
                    <a:pt x="2505" y="1232"/>
                    <a:pt x="2211" y="1344"/>
                  </a:cubicBezTo>
                  <a:cubicBezTo>
                    <a:pt x="1595" y="1582"/>
                    <a:pt x="951" y="1862"/>
                    <a:pt x="252" y="2170"/>
                  </a:cubicBezTo>
                  <a:cubicBezTo>
                    <a:pt x="1" y="2308"/>
                    <a:pt x="121" y="2660"/>
                    <a:pt x="361" y="2660"/>
                  </a:cubicBezTo>
                  <a:cubicBezTo>
                    <a:pt x="389" y="2660"/>
                    <a:pt x="418" y="2656"/>
                    <a:pt x="448" y="2646"/>
                  </a:cubicBezTo>
                  <a:cubicBezTo>
                    <a:pt x="1147" y="2338"/>
                    <a:pt x="1791" y="2058"/>
                    <a:pt x="2407" y="1820"/>
                  </a:cubicBezTo>
                  <a:cubicBezTo>
                    <a:pt x="2701" y="1708"/>
                    <a:pt x="2994" y="1568"/>
                    <a:pt x="3274" y="1442"/>
                  </a:cubicBezTo>
                  <a:cubicBezTo>
                    <a:pt x="4282" y="1009"/>
                    <a:pt x="5331" y="561"/>
                    <a:pt x="6409" y="519"/>
                  </a:cubicBezTo>
                  <a:cubicBezTo>
                    <a:pt x="6435" y="518"/>
                    <a:pt x="6460" y="517"/>
                    <a:pt x="6485" y="517"/>
                  </a:cubicBezTo>
                  <a:cubicBezTo>
                    <a:pt x="7647" y="517"/>
                    <a:pt x="8440" y="1448"/>
                    <a:pt x="9193" y="2338"/>
                  </a:cubicBezTo>
                  <a:lnTo>
                    <a:pt x="9403" y="2590"/>
                  </a:lnTo>
                  <a:cubicBezTo>
                    <a:pt x="9949" y="3220"/>
                    <a:pt x="10481" y="3849"/>
                    <a:pt x="11027" y="4479"/>
                  </a:cubicBezTo>
                  <a:lnTo>
                    <a:pt x="11754" y="5347"/>
                  </a:lnTo>
                  <a:cubicBezTo>
                    <a:pt x="11810" y="5403"/>
                    <a:pt x="11894" y="5430"/>
                    <a:pt x="11964" y="5430"/>
                  </a:cubicBezTo>
                  <a:cubicBezTo>
                    <a:pt x="12188" y="5430"/>
                    <a:pt x="12300" y="5179"/>
                    <a:pt x="12160" y="5011"/>
                  </a:cubicBezTo>
                  <a:lnTo>
                    <a:pt x="11432" y="4143"/>
                  </a:lnTo>
                  <a:cubicBezTo>
                    <a:pt x="10901" y="3513"/>
                    <a:pt x="10355" y="2884"/>
                    <a:pt x="9823" y="2254"/>
                  </a:cubicBezTo>
                  <a:lnTo>
                    <a:pt x="9599" y="2002"/>
                  </a:lnTo>
                  <a:cubicBezTo>
                    <a:pt x="8798" y="1063"/>
                    <a:pt x="7888" y="1"/>
                    <a:pt x="64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6" name="Google Shape;1976;p73"/>
          <p:cNvGrpSpPr/>
          <p:nvPr/>
        </p:nvGrpSpPr>
        <p:grpSpPr>
          <a:xfrm>
            <a:off x="779608" y="2597151"/>
            <a:ext cx="1235828" cy="871890"/>
            <a:chOff x="8174850" y="3810475"/>
            <a:chExt cx="989850" cy="698350"/>
          </a:xfrm>
        </p:grpSpPr>
        <p:sp>
          <p:nvSpPr>
            <p:cNvPr id="1977" name="Google Shape;1977;p73"/>
            <p:cNvSpPr/>
            <p:nvPr/>
          </p:nvSpPr>
          <p:spPr>
            <a:xfrm>
              <a:off x="8174850" y="4355750"/>
              <a:ext cx="208775" cy="144475"/>
            </a:xfrm>
            <a:custGeom>
              <a:avLst/>
              <a:gdLst/>
              <a:ahLst/>
              <a:cxnLst/>
              <a:rect l="l" t="t" r="r" b="b"/>
              <a:pathLst>
                <a:path w="8351" h="5779" extrusionOk="0">
                  <a:moveTo>
                    <a:pt x="6002" y="1"/>
                  </a:moveTo>
                  <a:cubicBezTo>
                    <a:pt x="4396" y="1"/>
                    <a:pt x="1" y="2778"/>
                    <a:pt x="1564" y="5276"/>
                  </a:cubicBezTo>
                  <a:cubicBezTo>
                    <a:pt x="1784" y="5634"/>
                    <a:pt x="2092" y="5778"/>
                    <a:pt x="2447" y="5778"/>
                  </a:cubicBezTo>
                  <a:cubicBezTo>
                    <a:pt x="3606" y="5778"/>
                    <a:pt x="5261" y="4237"/>
                    <a:pt x="5958" y="3541"/>
                  </a:cubicBezTo>
                  <a:cubicBezTo>
                    <a:pt x="6825" y="2646"/>
                    <a:pt x="8351" y="43"/>
                    <a:pt x="6014" y="1"/>
                  </a:cubicBezTo>
                  <a:cubicBezTo>
                    <a:pt x="6010" y="1"/>
                    <a:pt x="6006" y="1"/>
                    <a:pt x="6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73"/>
            <p:cNvSpPr/>
            <p:nvPr/>
          </p:nvSpPr>
          <p:spPr>
            <a:xfrm>
              <a:off x="8227225" y="4203925"/>
              <a:ext cx="197325" cy="106550"/>
            </a:xfrm>
            <a:custGeom>
              <a:avLst/>
              <a:gdLst/>
              <a:ahLst/>
              <a:cxnLst/>
              <a:rect l="l" t="t" r="r" b="b"/>
              <a:pathLst>
                <a:path w="7893" h="4262" extrusionOk="0">
                  <a:moveTo>
                    <a:pt x="3907" y="0"/>
                  </a:moveTo>
                  <a:cubicBezTo>
                    <a:pt x="2785" y="0"/>
                    <a:pt x="1763" y="379"/>
                    <a:pt x="924" y="1176"/>
                  </a:cubicBezTo>
                  <a:cubicBezTo>
                    <a:pt x="1" y="2254"/>
                    <a:pt x="602" y="3373"/>
                    <a:pt x="1610" y="3793"/>
                  </a:cubicBezTo>
                  <a:cubicBezTo>
                    <a:pt x="2371" y="4104"/>
                    <a:pt x="3180" y="4262"/>
                    <a:pt x="3990" y="4262"/>
                  </a:cubicBezTo>
                  <a:cubicBezTo>
                    <a:pt x="4817" y="4262"/>
                    <a:pt x="5646" y="4097"/>
                    <a:pt x="6424" y="3765"/>
                  </a:cubicBezTo>
                  <a:cubicBezTo>
                    <a:pt x="7109" y="3457"/>
                    <a:pt x="7893" y="2827"/>
                    <a:pt x="7809" y="1988"/>
                  </a:cubicBezTo>
                  <a:cubicBezTo>
                    <a:pt x="7739" y="1232"/>
                    <a:pt x="6955" y="770"/>
                    <a:pt x="6326" y="519"/>
                  </a:cubicBezTo>
                  <a:cubicBezTo>
                    <a:pt x="5490" y="177"/>
                    <a:pt x="4675" y="0"/>
                    <a:pt x="39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73"/>
            <p:cNvSpPr/>
            <p:nvPr/>
          </p:nvSpPr>
          <p:spPr>
            <a:xfrm>
              <a:off x="8359475" y="4335050"/>
              <a:ext cx="126650" cy="173775"/>
            </a:xfrm>
            <a:custGeom>
              <a:avLst/>
              <a:gdLst/>
              <a:ahLst/>
              <a:cxnLst/>
              <a:rect l="l" t="t" r="r" b="b"/>
              <a:pathLst>
                <a:path w="5066" h="6951" extrusionOk="0">
                  <a:moveTo>
                    <a:pt x="2938" y="0"/>
                  </a:moveTo>
                  <a:cubicBezTo>
                    <a:pt x="2101" y="0"/>
                    <a:pt x="1255" y="867"/>
                    <a:pt x="840" y="1752"/>
                  </a:cubicBezTo>
                  <a:cubicBezTo>
                    <a:pt x="266" y="2970"/>
                    <a:pt x="0" y="4425"/>
                    <a:pt x="714" y="5699"/>
                  </a:cubicBezTo>
                  <a:cubicBezTo>
                    <a:pt x="1248" y="6653"/>
                    <a:pt x="1867" y="6951"/>
                    <a:pt x="2416" y="6951"/>
                  </a:cubicBezTo>
                  <a:cubicBezTo>
                    <a:pt x="3076" y="6951"/>
                    <a:pt x="3636" y="6523"/>
                    <a:pt x="3834" y="6286"/>
                  </a:cubicBezTo>
                  <a:cubicBezTo>
                    <a:pt x="4940" y="4985"/>
                    <a:pt x="5066" y="2228"/>
                    <a:pt x="4170" y="815"/>
                  </a:cubicBezTo>
                  <a:cubicBezTo>
                    <a:pt x="3803" y="233"/>
                    <a:pt x="3372" y="0"/>
                    <a:pt x="29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73"/>
            <p:cNvSpPr/>
            <p:nvPr/>
          </p:nvSpPr>
          <p:spPr>
            <a:xfrm>
              <a:off x="8463725" y="4248375"/>
              <a:ext cx="146250" cy="188950"/>
            </a:xfrm>
            <a:custGeom>
              <a:avLst/>
              <a:gdLst/>
              <a:ahLst/>
              <a:cxnLst/>
              <a:rect l="l" t="t" r="r" b="b"/>
              <a:pathLst>
                <a:path w="5850" h="7558" extrusionOk="0">
                  <a:moveTo>
                    <a:pt x="3325" y="0"/>
                  </a:moveTo>
                  <a:cubicBezTo>
                    <a:pt x="2269" y="0"/>
                    <a:pt x="1259" y="1057"/>
                    <a:pt x="784" y="2197"/>
                  </a:cubicBezTo>
                  <a:cubicBezTo>
                    <a:pt x="0" y="4058"/>
                    <a:pt x="770" y="7458"/>
                    <a:pt x="2701" y="7556"/>
                  </a:cubicBezTo>
                  <a:cubicBezTo>
                    <a:pt x="2719" y="7557"/>
                    <a:pt x="2737" y="7558"/>
                    <a:pt x="2754" y="7558"/>
                  </a:cubicBezTo>
                  <a:cubicBezTo>
                    <a:pt x="3573" y="7558"/>
                    <a:pt x="4323" y="6623"/>
                    <a:pt x="4940" y="5527"/>
                  </a:cubicBezTo>
                  <a:cubicBezTo>
                    <a:pt x="5709" y="4142"/>
                    <a:pt x="5849" y="2099"/>
                    <a:pt x="4800" y="812"/>
                  </a:cubicBezTo>
                  <a:cubicBezTo>
                    <a:pt x="4333" y="237"/>
                    <a:pt x="3824" y="0"/>
                    <a:pt x="33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73"/>
            <p:cNvSpPr/>
            <p:nvPr/>
          </p:nvSpPr>
          <p:spPr>
            <a:xfrm>
              <a:off x="8364000" y="4099325"/>
              <a:ext cx="197000" cy="102650"/>
            </a:xfrm>
            <a:custGeom>
              <a:avLst/>
              <a:gdLst/>
              <a:ahLst/>
              <a:cxnLst/>
              <a:rect l="l" t="t" r="r" b="b"/>
              <a:pathLst>
                <a:path w="7880" h="4106" extrusionOk="0">
                  <a:moveTo>
                    <a:pt x="5011" y="0"/>
                  </a:moveTo>
                  <a:cubicBezTo>
                    <a:pt x="4057" y="0"/>
                    <a:pt x="3142" y="283"/>
                    <a:pt x="1666" y="966"/>
                  </a:cubicBezTo>
                  <a:cubicBezTo>
                    <a:pt x="337" y="1526"/>
                    <a:pt x="1" y="2995"/>
                    <a:pt x="1512" y="3695"/>
                  </a:cubicBezTo>
                  <a:cubicBezTo>
                    <a:pt x="2084" y="3961"/>
                    <a:pt x="2821" y="4105"/>
                    <a:pt x="3576" y="4105"/>
                  </a:cubicBezTo>
                  <a:cubicBezTo>
                    <a:pt x="4890" y="4105"/>
                    <a:pt x="6261" y="3668"/>
                    <a:pt x="6928" y="2673"/>
                  </a:cubicBezTo>
                  <a:cubicBezTo>
                    <a:pt x="7879" y="1260"/>
                    <a:pt x="6508" y="1"/>
                    <a:pt x="5081" y="1"/>
                  </a:cubicBezTo>
                  <a:cubicBezTo>
                    <a:pt x="5057" y="0"/>
                    <a:pt x="5034" y="0"/>
                    <a:pt x="50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73"/>
            <p:cNvSpPr/>
            <p:nvPr/>
          </p:nvSpPr>
          <p:spPr>
            <a:xfrm>
              <a:off x="8626025" y="4153600"/>
              <a:ext cx="120725" cy="145175"/>
            </a:xfrm>
            <a:custGeom>
              <a:avLst/>
              <a:gdLst/>
              <a:ahLst/>
              <a:cxnLst/>
              <a:rect l="l" t="t" r="r" b="b"/>
              <a:pathLst>
                <a:path w="4829" h="5807" extrusionOk="0">
                  <a:moveTo>
                    <a:pt x="2569" y="0"/>
                  </a:moveTo>
                  <a:cubicBezTo>
                    <a:pt x="2230" y="0"/>
                    <a:pt x="1885" y="88"/>
                    <a:pt x="1568" y="279"/>
                  </a:cubicBezTo>
                  <a:cubicBezTo>
                    <a:pt x="659" y="824"/>
                    <a:pt x="1" y="2084"/>
                    <a:pt x="43" y="3259"/>
                  </a:cubicBezTo>
                  <a:cubicBezTo>
                    <a:pt x="111" y="5132"/>
                    <a:pt x="1080" y="5807"/>
                    <a:pt x="1967" y="5807"/>
                  </a:cubicBezTo>
                  <a:cubicBezTo>
                    <a:pt x="2359" y="5807"/>
                    <a:pt x="2735" y="5675"/>
                    <a:pt x="3009" y="5456"/>
                  </a:cubicBezTo>
                  <a:cubicBezTo>
                    <a:pt x="4129" y="4547"/>
                    <a:pt x="4829" y="2811"/>
                    <a:pt x="4479" y="1468"/>
                  </a:cubicBezTo>
                  <a:cubicBezTo>
                    <a:pt x="4248" y="565"/>
                    <a:pt x="3428" y="0"/>
                    <a:pt x="25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73"/>
            <p:cNvSpPr/>
            <p:nvPr/>
          </p:nvSpPr>
          <p:spPr>
            <a:xfrm>
              <a:off x="8792550" y="4045725"/>
              <a:ext cx="130175" cy="157075"/>
            </a:xfrm>
            <a:custGeom>
              <a:avLst/>
              <a:gdLst/>
              <a:ahLst/>
              <a:cxnLst/>
              <a:rect l="l" t="t" r="r" b="b"/>
              <a:pathLst>
                <a:path w="5207" h="6283" extrusionOk="0">
                  <a:moveTo>
                    <a:pt x="2791" y="0"/>
                  </a:moveTo>
                  <a:cubicBezTo>
                    <a:pt x="2421" y="0"/>
                    <a:pt x="2043" y="99"/>
                    <a:pt x="1694" y="312"/>
                  </a:cubicBezTo>
                  <a:cubicBezTo>
                    <a:pt x="714" y="899"/>
                    <a:pt x="1" y="2271"/>
                    <a:pt x="43" y="3530"/>
                  </a:cubicBezTo>
                  <a:cubicBezTo>
                    <a:pt x="110" y="5552"/>
                    <a:pt x="1154" y="6283"/>
                    <a:pt x="2116" y="6283"/>
                  </a:cubicBezTo>
                  <a:cubicBezTo>
                    <a:pt x="2546" y="6283"/>
                    <a:pt x="2959" y="6137"/>
                    <a:pt x="3261" y="5895"/>
                  </a:cubicBezTo>
                  <a:cubicBezTo>
                    <a:pt x="4465" y="4915"/>
                    <a:pt x="5206" y="3040"/>
                    <a:pt x="4842" y="1599"/>
                  </a:cubicBezTo>
                  <a:cubicBezTo>
                    <a:pt x="4583" y="611"/>
                    <a:pt x="3711" y="0"/>
                    <a:pt x="27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73"/>
            <p:cNvSpPr/>
            <p:nvPr/>
          </p:nvSpPr>
          <p:spPr>
            <a:xfrm>
              <a:off x="8501150" y="3971100"/>
              <a:ext cx="192925" cy="130400"/>
            </a:xfrm>
            <a:custGeom>
              <a:avLst/>
              <a:gdLst/>
              <a:ahLst/>
              <a:cxnLst/>
              <a:rect l="l" t="t" r="r" b="b"/>
              <a:pathLst>
                <a:path w="7717" h="5216" extrusionOk="0">
                  <a:moveTo>
                    <a:pt x="3876" y="0"/>
                  </a:moveTo>
                  <a:cubicBezTo>
                    <a:pt x="2493" y="0"/>
                    <a:pt x="333" y="294"/>
                    <a:pt x="154" y="1911"/>
                  </a:cubicBezTo>
                  <a:cubicBezTo>
                    <a:pt x="0" y="3353"/>
                    <a:pt x="2001" y="4976"/>
                    <a:pt x="3527" y="5186"/>
                  </a:cubicBezTo>
                  <a:cubicBezTo>
                    <a:pt x="3658" y="5205"/>
                    <a:pt x="3795" y="5215"/>
                    <a:pt x="3935" y="5215"/>
                  </a:cubicBezTo>
                  <a:cubicBezTo>
                    <a:pt x="5584" y="5215"/>
                    <a:pt x="7717" y="3886"/>
                    <a:pt x="7627" y="2093"/>
                  </a:cubicBezTo>
                  <a:cubicBezTo>
                    <a:pt x="7557" y="624"/>
                    <a:pt x="5724" y="106"/>
                    <a:pt x="4520" y="22"/>
                  </a:cubicBezTo>
                  <a:cubicBezTo>
                    <a:pt x="4340" y="10"/>
                    <a:pt x="4120" y="0"/>
                    <a:pt x="38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73"/>
            <p:cNvSpPr/>
            <p:nvPr/>
          </p:nvSpPr>
          <p:spPr>
            <a:xfrm>
              <a:off x="8643175" y="3846275"/>
              <a:ext cx="196625" cy="132050"/>
            </a:xfrm>
            <a:custGeom>
              <a:avLst/>
              <a:gdLst/>
              <a:ahLst/>
              <a:cxnLst/>
              <a:rect l="l" t="t" r="r" b="b"/>
              <a:pathLst>
                <a:path w="7865" h="5282" extrusionOk="0">
                  <a:moveTo>
                    <a:pt x="4577" y="1"/>
                  </a:moveTo>
                  <a:cubicBezTo>
                    <a:pt x="4416" y="1"/>
                    <a:pt x="4260" y="8"/>
                    <a:pt x="4115" y="20"/>
                  </a:cubicBezTo>
                  <a:cubicBezTo>
                    <a:pt x="2911" y="104"/>
                    <a:pt x="1" y="621"/>
                    <a:pt x="71" y="2538"/>
                  </a:cubicBezTo>
                  <a:cubicBezTo>
                    <a:pt x="127" y="3966"/>
                    <a:pt x="2337" y="5281"/>
                    <a:pt x="3877" y="5281"/>
                  </a:cubicBezTo>
                  <a:cubicBezTo>
                    <a:pt x="5584" y="5267"/>
                    <a:pt x="7865" y="3518"/>
                    <a:pt x="7487" y="1615"/>
                  </a:cubicBezTo>
                  <a:cubicBezTo>
                    <a:pt x="7229" y="349"/>
                    <a:pt x="5742" y="1"/>
                    <a:pt x="4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73"/>
            <p:cNvSpPr/>
            <p:nvPr/>
          </p:nvSpPr>
          <p:spPr>
            <a:xfrm>
              <a:off x="8266475" y="3810475"/>
              <a:ext cx="898225" cy="656875"/>
            </a:xfrm>
            <a:custGeom>
              <a:avLst/>
              <a:gdLst/>
              <a:ahLst/>
              <a:cxnLst/>
              <a:rect l="l" t="t" r="r" b="b"/>
              <a:pathLst>
                <a:path w="35929" h="26275" extrusionOk="0">
                  <a:moveTo>
                    <a:pt x="35664" y="1"/>
                  </a:moveTo>
                  <a:cubicBezTo>
                    <a:pt x="35647" y="1"/>
                    <a:pt x="35629" y="4"/>
                    <a:pt x="35611" y="10"/>
                  </a:cubicBezTo>
                  <a:cubicBezTo>
                    <a:pt x="32252" y="1340"/>
                    <a:pt x="28978" y="2907"/>
                    <a:pt x="25857" y="4740"/>
                  </a:cubicBezTo>
                  <a:cubicBezTo>
                    <a:pt x="24753" y="4282"/>
                    <a:pt x="21999" y="3449"/>
                    <a:pt x="19378" y="3449"/>
                  </a:cubicBezTo>
                  <a:cubicBezTo>
                    <a:pt x="18314" y="3449"/>
                    <a:pt x="17271" y="3587"/>
                    <a:pt x="16370" y="3942"/>
                  </a:cubicBezTo>
                  <a:cubicBezTo>
                    <a:pt x="16278" y="3969"/>
                    <a:pt x="16334" y="4070"/>
                    <a:pt x="16423" y="4070"/>
                  </a:cubicBezTo>
                  <a:cubicBezTo>
                    <a:pt x="16429" y="4070"/>
                    <a:pt x="16434" y="4069"/>
                    <a:pt x="16440" y="4068"/>
                  </a:cubicBezTo>
                  <a:cubicBezTo>
                    <a:pt x="17135" y="3940"/>
                    <a:pt x="17867" y="3887"/>
                    <a:pt x="18605" y="3887"/>
                  </a:cubicBezTo>
                  <a:cubicBezTo>
                    <a:pt x="21418" y="3887"/>
                    <a:pt x="24304" y="4659"/>
                    <a:pt x="25424" y="4992"/>
                  </a:cubicBezTo>
                  <a:cubicBezTo>
                    <a:pt x="23031" y="6391"/>
                    <a:pt x="20694" y="7889"/>
                    <a:pt x="18413" y="9470"/>
                  </a:cubicBezTo>
                  <a:cubicBezTo>
                    <a:pt x="17626" y="9216"/>
                    <a:pt x="16813" y="9129"/>
                    <a:pt x="15991" y="9129"/>
                  </a:cubicBezTo>
                  <a:cubicBezTo>
                    <a:pt x="14460" y="9129"/>
                    <a:pt x="12895" y="9430"/>
                    <a:pt x="11402" y="9512"/>
                  </a:cubicBezTo>
                  <a:cubicBezTo>
                    <a:pt x="11248" y="9526"/>
                    <a:pt x="11234" y="9764"/>
                    <a:pt x="11402" y="9764"/>
                  </a:cubicBezTo>
                  <a:cubicBezTo>
                    <a:pt x="12832" y="9710"/>
                    <a:pt x="14206" y="9578"/>
                    <a:pt x="15592" y="9578"/>
                  </a:cubicBezTo>
                  <a:cubicBezTo>
                    <a:pt x="16389" y="9578"/>
                    <a:pt x="17189" y="9622"/>
                    <a:pt x="18007" y="9750"/>
                  </a:cubicBezTo>
                  <a:cubicBezTo>
                    <a:pt x="17503" y="10099"/>
                    <a:pt x="13655" y="12842"/>
                    <a:pt x="12256" y="13892"/>
                  </a:cubicBezTo>
                  <a:cubicBezTo>
                    <a:pt x="11452" y="13630"/>
                    <a:pt x="10412" y="13446"/>
                    <a:pt x="9384" y="13446"/>
                  </a:cubicBezTo>
                  <a:cubicBezTo>
                    <a:pt x="8264" y="13446"/>
                    <a:pt x="7159" y="13665"/>
                    <a:pt x="6393" y="14241"/>
                  </a:cubicBezTo>
                  <a:cubicBezTo>
                    <a:pt x="6323" y="14300"/>
                    <a:pt x="6379" y="14378"/>
                    <a:pt x="6448" y="14378"/>
                  </a:cubicBezTo>
                  <a:cubicBezTo>
                    <a:pt x="6462" y="14378"/>
                    <a:pt x="6477" y="14374"/>
                    <a:pt x="6491" y="14367"/>
                  </a:cubicBezTo>
                  <a:cubicBezTo>
                    <a:pt x="7329" y="13973"/>
                    <a:pt x="8275" y="13825"/>
                    <a:pt x="9234" y="13825"/>
                  </a:cubicBezTo>
                  <a:cubicBezTo>
                    <a:pt x="10148" y="13825"/>
                    <a:pt x="11074" y="13959"/>
                    <a:pt x="11934" y="14144"/>
                  </a:cubicBezTo>
                  <a:cubicBezTo>
                    <a:pt x="10941" y="14871"/>
                    <a:pt x="7890" y="17278"/>
                    <a:pt x="7470" y="17628"/>
                  </a:cubicBezTo>
                  <a:cubicBezTo>
                    <a:pt x="6982" y="17524"/>
                    <a:pt x="6461" y="17476"/>
                    <a:pt x="5929" y="17476"/>
                  </a:cubicBezTo>
                  <a:cubicBezTo>
                    <a:pt x="4522" y="17476"/>
                    <a:pt x="3033" y="17810"/>
                    <a:pt x="1845" y="18328"/>
                  </a:cubicBezTo>
                  <a:cubicBezTo>
                    <a:pt x="1759" y="18365"/>
                    <a:pt x="1803" y="18489"/>
                    <a:pt x="1872" y="18489"/>
                  </a:cubicBezTo>
                  <a:cubicBezTo>
                    <a:pt x="1881" y="18489"/>
                    <a:pt x="1891" y="18486"/>
                    <a:pt x="1901" y="18481"/>
                  </a:cubicBezTo>
                  <a:cubicBezTo>
                    <a:pt x="3192" y="18037"/>
                    <a:pt x="4492" y="17921"/>
                    <a:pt x="5811" y="17921"/>
                  </a:cubicBezTo>
                  <a:cubicBezTo>
                    <a:pt x="6236" y="17921"/>
                    <a:pt x="6663" y="17933"/>
                    <a:pt x="7092" y="17950"/>
                  </a:cubicBezTo>
                  <a:cubicBezTo>
                    <a:pt x="4602" y="19993"/>
                    <a:pt x="2265" y="22204"/>
                    <a:pt x="96" y="24569"/>
                  </a:cubicBezTo>
                  <a:cubicBezTo>
                    <a:pt x="0" y="24675"/>
                    <a:pt x="90" y="24813"/>
                    <a:pt x="193" y="24813"/>
                  </a:cubicBezTo>
                  <a:cubicBezTo>
                    <a:pt x="226" y="24813"/>
                    <a:pt x="261" y="24798"/>
                    <a:pt x="292" y="24764"/>
                  </a:cubicBezTo>
                  <a:cubicBezTo>
                    <a:pt x="2880" y="22092"/>
                    <a:pt x="5651" y="19587"/>
                    <a:pt x="8590" y="17278"/>
                  </a:cubicBezTo>
                  <a:lnTo>
                    <a:pt x="8590" y="17278"/>
                  </a:lnTo>
                  <a:cubicBezTo>
                    <a:pt x="7862" y="20259"/>
                    <a:pt x="6743" y="23113"/>
                    <a:pt x="6071" y="26108"/>
                  </a:cubicBezTo>
                  <a:cubicBezTo>
                    <a:pt x="6054" y="26209"/>
                    <a:pt x="6138" y="26274"/>
                    <a:pt x="6220" y="26274"/>
                  </a:cubicBezTo>
                  <a:cubicBezTo>
                    <a:pt x="6275" y="26274"/>
                    <a:pt x="6328" y="26245"/>
                    <a:pt x="6351" y="26178"/>
                  </a:cubicBezTo>
                  <a:cubicBezTo>
                    <a:pt x="7218" y="23141"/>
                    <a:pt x="8408" y="20147"/>
                    <a:pt x="8912" y="17012"/>
                  </a:cubicBezTo>
                  <a:cubicBezTo>
                    <a:pt x="9989" y="16159"/>
                    <a:pt x="11081" y="15319"/>
                    <a:pt x="12186" y="14507"/>
                  </a:cubicBezTo>
                  <a:lnTo>
                    <a:pt x="12186" y="14507"/>
                  </a:lnTo>
                  <a:cubicBezTo>
                    <a:pt x="11850" y="15907"/>
                    <a:pt x="11836" y="17362"/>
                    <a:pt x="11500" y="18775"/>
                  </a:cubicBezTo>
                  <a:cubicBezTo>
                    <a:pt x="11122" y="20343"/>
                    <a:pt x="10577" y="21896"/>
                    <a:pt x="10535" y="23533"/>
                  </a:cubicBezTo>
                  <a:cubicBezTo>
                    <a:pt x="10535" y="23610"/>
                    <a:pt x="10602" y="23653"/>
                    <a:pt x="10666" y="23653"/>
                  </a:cubicBezTo>
                  <a:cubicBezTo>
                    <a:pt x="10717" y="23653"/>
                    <a:pt x="10766" y="23624"/>
                    <a:pt x="10773" y="23561"/>
                  </a:cubicBezTo>
                  <a:cubicBezTo>
                    <a:pt x="11039" y="21924"/>
                    <a:pt x="11514" y="20329"/>
                    <a:pt x="11864" y="18705"/>
                  </a:cubicBezTo>
                  <a:cubicBezTo>
                    <a:pt x="12172" y="17250"/>
                    <a:pt x="12130" y="15711"/>
                    <a:pt x="12494" y="14269"/>
                  </a:cubicBezTo>
                  <a:cubicBezTo>
                    <a:pt x="13949" y="13192"/>
                    <a:pt x="18343" y="10085"/>
                    <a:pt x="19071" y="9582"/>
                  </a:cubicBezTo>
                  <a:lnTo>
                    <a:pt x="19071" y="9582"/>
                  </a:lnTo>
                  <a:cubicBezTo>
                    <a:pt x="17112" y="12128"/>
                    <a:pt x="16846" y="15697"/>
                    <a:pt x="16146" y="18719"/>
                  </a:cubicBezTo>
                  <a:cubicBezTo>
                    <a:pt x="16121" y="18803"/>
                    <a:pt x="16191" y="18856"/>
                    <a:pt x="16260" y="18856"/>
                  </a:cubicBezTo>
                  <a:cubicBezTo>
                    <a:pt x="16306" y="18856"/>
                    <a:pt x="16353" y="18832"/>
                    <a:pt x="16370" y="18775"/>
                  </a:cubicBezTo>
                  <a:cubicBezTo>
                    <a:pt x="17447" y="15473"/>
                    <a:pt x="17489" y="11989"/>
                    <a:pt x="19700" y="9162"/>
                  </a:cubicBezTo>
                  <a:cubicBezTo>
                    <a:pt x="21785" y="7763"/>
                    <a:pt x="23912" y="6447"/>
                    <a:pt x="26081" y="5202"/>
                  </a:cubicBezTo>
                  <a:lnTo>
                    <a:pt x="26081" y="5202"/>
                  </a:lnTo>
                  <a:cubicBezTo>
                    <a:pt x="26123" y="5216"/>
                    <a:pt x="23660" y="11037"/>
                    <a:pt x="23017" y="14130"/>
                  </a:cubicBezTo>
                  <a:cubicBezTo>
                    <a:pt x="22991" y="14240"/>
                    <a:pt x="23079" y="14309"/>
                    <a:pt x="23164" y="14309"/>
                  </a:cubicBezTo>
                  <a:cubicBezTo>
                    <a:pt x="23220" y="14309"/>
                    <a:pt x="23275" y="14280"/>
                    <a:pt x="23297" y="14213"/>
                  </a:cubicBezTo>
                  <a:cubicBezTo>
                    <a:pt x="24080" y="11149"/>
                    <a:pt x="26641" y="4922"/>
                    <a:pt x="26655" y="4866"/>
                  </a:cubicBezTo>
                  <a:cubicBezTo>
                    <a:pt x="29608" y="3201"/>
                    <a:pt x="32644" y="1689"/>
                    <a:pt x="35751" y="360"/>
                  </a:cubicBezTo>
                  <a:cubicBezTo>
                    <a:pt x="35928" y="284"/>
                    <a:pt x="35830" y="1"/>
                    <a:pt x="356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7" name="Google Shape;1987;p73"/>
          <p:cNvGrpSpPr/>
          <p:nvPr/>
        </p:nvGrpSpPr>
        <p:grpSpPr>
          <a:xfrm>
            <a:off x="2265817" y="2955993"/>
            <a:ext cx="926137" cy="1078954"/>
            <a:chOff x="11266575" y="4284775"/>
            <a:chExt cx="741800" cy="864200"/>
          </a:xfrm>
        </p:grpSpPr>
        <p:sp>
          <p:nvSpPr>
            <p:cNvPr id="1988" name="Google Shape;1988;p73"/>
            <p:cNvSpPr/>
            <p:nvPr/>
          </p:nvSpPr>
          <p:spPr>
            <a:xfrm>
              <a:off x="11266575" y="4284775"/>
              <a:ext cx="729775" cy="858600"/>
            </a:xfrm>
            <a:custGeom>
              <a:avLst/>
              <a:gdLst/>
              <a:ahLst/>
              <a:cxnLst/>
              <a:rect l="l" t="t" r="r" b="b"/>
              <a:pathLst>
                <a:path w="29191" h="34344" extrusionOk="0">
                  <a:moveTo>
                    <a:pt x="1802" y="0"/>
                  </a:moveTo>
                  <a:cubicBezTo>
                    <a:pt x="1636" y="0"/>
                    <a:pt x="1469" y="18"/>
                    <a:pt x="1302" y="55"/>
                  </a:cubicBezTo>
                  <a:cubicBezTo>
                    <a:pt x="322" y="349"/>
                    <a:pt x="0" y="1622"/>
                    <a:pt x="168" y="2644"/>
                  </a:cubicBezTo>
                  <a:cubicBezTo>
                    <a:pt x="602" y="5499"/>
                    <a:pt x="3191" y="7444"/>
                    <a:pt x="5346" y="9375"/>
                  </a:cubicBezTo>
                  <a:cubicBezTo>
                    <a:pt x="5849" y="9837"/>
                    <a:pt x="6381" y="10340"/>
                    <a:pt x="6577" y="10998"/>
                  </a:cubicBezTo>
                  <a:cubicBezTo>
                    <a:pt x="6885" y="12019"/>
                    <a:pt x="6353" y="13083"/>
                    <a:pt x="6339" y="14146"/>
                  </a:cubicBezTo>
                  <a:cubicBezTo>
                    <a:pt x="6311" y="15896"/>
                    <a:pt x="7669" y="17351"/>
                    <a:pt x="9068" y="18400"/>
                  </a:cubicBezTo>
                  <a:cubicBezTo>
                    <a:pt x="10467" y="19450"/>
                    <a:pt x="12076" y="20360"/>
                    <a:pt x="12958" y="21871"/>
                  </a:cubicBezTo>
                  <a:cubicBezTo>
                    <a:pt x="13756" y="23242"/>
                    <a:pt x="13854" y="24893"/>
                    <a:pt x="14511" y="26335"/>
                  </a:cubicBezTo>
                  <a:cubicBezTo>
                    <a:pt x="16092" y="29861"/>
                    <a:pt x="21116" y="32576"/>
                    <a:pt x="24600" y="33975"/>
                  </a:cubicBezTo>
                  <a:cubicBezTo>
                    <a:pt x="25177" y="34207"/>
                    <a:pt x="25835" y="34343"/>
                    <a:pt x="26473" y="34343"/>
                  </a:cubicBezTo>
                  <a:cubicBezTo>
                    <a:pt x="27491" y="34343"/>
                    <a:pt x="28459" y="33996"/>
                    <a:pt x="28966" y="33135"/>
                  </a:cubicBezTo>
                  <a:cubicBezTo>
                    <a:pt x="29106" y="32912"/>
                    <a:pt x="29190" y="32660"/>
                    <a:pt x="29190" y="32394"/>
                  </a:cubicBezTo>
                  <a:cubicBezTo>
                    <a:pt x="29176" y="31974"/>
                    <a:pt x="28896" y="31610"/>
                    <a:pt x="28630" y="31288"/>
                  </a:cubicBezTo>
                  <a:cubicBezTo>
                    <a:pt x="26587" y="28811"/>
                    <a:pt x="24027" y="26419"/>
                    <a:pt x="23621" y="23242"/>
                  </a:cubicBezTo>
                  <a:cubicBezTo>
                    <a:pt x="23425" y="21815"/>
                    <a:pt x="23705" y="20346"/>
                    <a:pt x="23635" y="18904"/>
                  </a:cubicBezTo>
                  <a:cubicBezTo>
                    <a:pt x="23551" y="17463"/>
                    <a:pt x="22977" y="15896"/>
                    <a:pt x="21662" y="15280"/>
                  </a:cubicBezTo>
                  <a:cubicBezTo>
                    <a:pt x="21004" y="14958"/>
                    <a:pt x="20235" y="14944"/>
                    <a:pt x="19549" y="14664"/>
                  </a:cubicBezTo>
                  <a:cubicBezTo>
                    <a:pt x="17856" y="13979"/>
                    <a:pt x="17156" y="12005"/>
                    <a:pt x="16638" y="10242"/>
                  </a:cubicBezTo>
                  <a:cubicBezTo>
                    <a:pt x="16120" y="8493"/>
                    <a:pt x="15393" y="6520"/>
                    <a:pt x="13686" y="5848"/>
                  </a:cubicBezTo>
                  <a:cubicBezTo>
                    <a:pt x="12552" y="5415"/>
                    <a:pt x="11251" y="5695"/>
                    <a:pt x="10089" y="5303"/>
                  </a:cubicBezTo>
                  <a:cubicBezTo>
                    <a:pt x="8592" y="4813"/>
                    <a:pt x="7683" y="3344"/>
                    <a:pt x="6549" y="2252"/>
                  </a:cubicBezTo>
                  <a:cubicBezTo>
                    <a:pt x="5402" y="1147"/>
                    <a:pt x="3974" y="391"/>
                    <a:pt x="2421" y="83"/>
                  </a:cubicBezTo>
                  <a:cubicBezTo>
                    <a:pt x="2218" y="29"/>
                    <a:pt x="2011" y="0"/>
                    <a:pt x="18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73"/>
            <p:cNvSpPr/>
            <p:nvPr/>
          </p:nvSpPr>
          <p:spPr>
            <a:xfrm>
              <a:off x="11377875" y="4406000"/>
              <a:ext cx="630500" cy="742975"/>
            </a:xfrm>
            <a:custGeom>
              <a:avLst/>
              <a:gdLst/>
              <a:ahLst/>
              <a:cxnLst/>
              <a:rect l="l" t="t" r="r" b="b"/>
              <a:pathLst>
                <a:path w="25220" h="29719" extrusionOk="0">
                  <a:moveTo>
                    <a:pt x="231" y="0"/>
                  </a:moveTo>
                  <a:cubicBezTo>
                    <a:pt x="107" y="0"/>
                    <a:pt x="0" y="144"/>
                    <a:pt x="96" y="272"/>
                  </a:cubicBezTo>
                  <a:cubicBezTo>
                    <a:pt x="2279" y="2917"/>
                    <a:pt x="4532" y="5463"/>
                    <a:pt x="6561" y="8234"/>
                  </a:cubicBezTo>
                  <a:cubicBezTo>
                    <a:pt x="8548" y="10991"/>
                    <a:pt x="10409" y="13845"/>
                    <a:pt x="12116" y="16784"/>
                  </a:cubicBezTo>
                  <a:cubicBezTo>
                    <a:pt x="13684" y="19499"/>
                    <a:pt x="15237" y="22213"/>
                    <a:pt x="17490" y="24438"/>
                  </a:cubicBezTo>
                  <a:cubicBezTo>
                    <a:pt x="19673" y="26579"/>
                    <a:pt x="22163" y="28356"/>
                    <a:pt x="24906" y="29700"/>
                  </a:cubicBezTo>
                  <a:cubicBezTo>
                    <a:pt x="24932" y="29713"/>
                    <a:pt x="24957" y="29719"/>
                    <a:pt x="24981" y="29719"/>
                  </a:cubicBezTo>
                  <a:cubicBezTo>
                    <a:pt x="25134" y="29719"/>
                    <a:pt x="25220" y="29473"/>
                    <a:pt x="25074" y="29364"/>
                  </a:cubicBezTo>
                  <a:cubicBezTo>
                    <a:pt x="22429" y="27475"/>
                    <a:pt x="19631" y="25978"/>
                    <a:pt x="17336" y="23627"/>
                  </a:cubicBezTo>
                  <a:cubicBezTo>
                    <a:pt x="15013" y="21248"/>
                    <a:pt x="13502" y="18281"/>
                    <a:pt x="11808" y="15469"/>
                  </a:cubicBezTo>
                  <a:cubicBezTo>
                    <a:pt x="10199" y="12796"/>
                    <a:pt x="8464" y="10207"/>
                    <a:pt x="6603" y="7688"/>
                  </a:cubicBezTo>
                  <a:cubicBezTo>
                    <a:pt x="4658" y="5071"/>
                    <a:pt x="2643" y="2385"/>
                    <a:pt x="348" y="48"/>
                  </a:cubicBezTo>
                  <a:cubicBezTo>
                    <a:pt x="311" y="14"/>
                    <a:pt x="270" y="0"/>
                    <a:pt x="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0" name="Google Shape;1990;p73"/>
          <p:cNvGrpSpPr/>
          <p:nvPr/>
        </p:nvGrpSpPr>
        <p:grpSpPr>
          <a:xfrm>
            <a:off x="1450071" y="3582896"/>
            <a:ext cx="887465" cy="1219785"/>
            <a:chOff x="8433675" y="5515925"/>
            <a:chExt cx="710825" cy="977000"/>
          </a:xfrm>
        </p:grpSpPr>
        <p:sp>
          <p:nvSpPr>
            <p:cNvPr id="1991" name="Google Shape;1991;p73"/>
            <p:cNvSpPr/>
            <p:nvPr/>
          </p:nvSpPr>
          <p:spPr>
            <a:xfrm>
              <a:off x="8433675" y="5515925"/>
              <a:ext cx="710825" cy="977000"/>
            </a:xfrm>
            <a:custGeom>
              <a:avLst/>
              <a:gdLst/>
              <a:ahLst/>
              <a:cxnLst/>
              <a:rect l="l" t="t" r="r" b="b"/>
              <a:pathLst>
                <a:path w="28433" h="39080" extrusionOk="0">
                  <a:moveTo>
                    <a:pt x="3488" y="1"/>
                  </a:moveTo>
                  <a:cubicBezTo>
                    <a:pt x="3249" y="1"/>
                    <a:pt x="3031" y="82"/>
                    <a:pt x="2839" y="262"/>
                  </a:cubicBezTo>
                  <a:cubicBezTo>
                    <a:pt x="992" y="1955"/>
                    <a:pt x="5134" y="7608"/>
                    <a:pt x="5932" y="9245"/>
                  </a:cubicBezTo>
                  <a:cubicBezTo>
                    <a:pt x="5431" y="9127"/>
                    <a:pt x="4610" y="9034"/>
                    <a:pt x="3788" y="9034"/>
                  </a:cubicBezTo>
                  <a:cubicBezTo>
                    <a:pt x="1896" y="9034"/>
                    <a:pt x="0" y="9526"/>
                    <a:pt x="2000" y="11330"/>
                  </a:cubicBezTo>
                  <a:cubicBezTo>
                    <a:pt x="3329" y="12702"/>
                    <a:pt x="6925" y="13051"/>
                    <a:pt x="8646" y="14129"/>
                  </a:cubicBezTo>
                  <a:cubicBezTo>
                    <a:pt x="7051" y="15178"/>
                    <a:pt x="2503" y="15724"/>
                    <a:pt x="5092" y="17781"/>
                  </a:cubicBezTo>
                  <a:cubicBezTo>
                    <a:pt x="7009" y="19320"/>
                    <a:pt x="9444" y="19544"/>
                    <a:pt x="12019" y="20426"/>
                  </a:cubicBezTo>
                  <a:cubicBezTo>
                    <a:pt x="10620" y="20748"/>
                    <a:pt x="6855" y="21671"/>
                    <a:pt x="7793" y="23491"/>
                  </a:cubicBezTo>
                  <a:cubicBezTo>
                    <a:pt x="8730" y="25310"/>
                    <a:pt x="13236" y="25170"/>
                    <a:pt x="14901" y="25995"/>
                  </a:cubicBezTo>
                  <a:cubicBezTo>
                    <a:pt x="13810" y="26513"/>
                    <a:pt x="9906" y="27255"/>
                    <a:pt x="11585" y="29270"/>
                  </a:cubicBezTo>
                  <a:cubicBezTo>
                    <a:pt x="12677" y="30515"/>
                    <a:pt x="16623" y="30207"/>
                    <a:pt x="18078" y="30753"/>
                  </a:cubicBezTo>
                  <a:cubicBezTo>
                    <a:pt x="17392" y="31411"/>
                    <a:pt x="15209" y="32474"/>
                    <a:pt x="15405" y="33524"/>
                  </a:cubicBezTo>
                  <a:cubicBezTo>
                    <a:pt x="15559" y="34895"/>
                    <a:pt x="18624" y="35399"/>
                    <a:pt x="19757" y="35721"/>
                  </a:cubicBezTo>
                  <a:cubicBezTo>
                    <a:pt x="22052" y="36378"/>
                    <a:pt x="23927" y="36896"/>
                    <a:pt x="25704" y="38659"/>
                  </a:cubicBezTo>
                  <a:lnTo>
                    <a:pt x="26320" y="39079"/>
                  </a:lnTo>
                  <a:cubicBezTo>
                    <a:pt x="27537" y="36952"/>
                    <a:pt x="28041" y="33314"/>
                    <a:pt x="28195" y="30949"/>
                  </a:cubicBezTo>
                  <a:cubicBezTo>
                    <a:pt x="28307" y="29522"/>
                    <a:pt x="28433" y="27339"/>
                    <a:pt x="27593" y="26037"/>
                  </a:cubicBezTo>
                  <a:cubicBezTo>
                    <a:pt x="27120" y="25271"/>
                    <a:pt x="26651" y="25022"/>
                    <a:pt x="26166" y="25022"/>
                  </a:cubicBezTo>
                  <a:cubicBezTo>
                    <a:pt x="25304" y="25022"/>
                    <a:pt x="24390" y="25807"/>
                    <a:pt x="23297" y="25869"/>
                  </a:cubicBezTo>
                  <a:cubicBezTo>
                    <a:pt x="23004" y="23113"/>
                    <a:pt x="24291" y="19908"/>
                    <a:pt x="22962" y="17180"/>
                  </a:cubicBezTo>
                  <a:cubicBezTo>
                    <a:pt x="22371" y="15999"/>
                    <a:pt x="21763" y="15541"/>
                    <a:pt x="21146" y="15541"/>
                  </a:cubicBezTo>
                  <a:cubicBezTo>
                    <a:pt x="20242" y="15541"/>
                    <a:pt x="19320" y="16524"/>
                    <a:pt x="18414" y="17655"/>
                  </a:cubicBezTo>
                  <a:cubicBezTo>
                    <a:pt x="18218" y="15430"/>
                    <a:pt x="19295" y="11932"/>
                    <a:pt x="18302" y="9847"/>
                  </a:cubicBezTo>
                  <a:cubicBezTo>
                    <a:pt x="17960" y="9196"/>
                    <a:pt x="17543" y="8942"/>
                    <a:pt x="17088" y="8942"/>
                  </a:cubicBezTo>
                  <a:cubicBezTo>
                    <a:pt x="15755" y="8942"/>
                    <a:pt x="14105" y="11125"/>
                    <a:pt x="13124" y="11876"/>
                  </a:cubicBezTo>
                  <a:cubicBezTo>
                    <a:pt x="13558" y="10491"/>
                    <a:pt x="14076" y="6041"/>
                    <a:pt x="13502" y="4697"/>
                  </a:cubicBezTo>
                  <a:cubicBezTo>
                    <a:pt x="13092" y="3687"/>
                    <a:pt x="12576" y="3312"/>
                    <a:pt x="12021" y="3312"/>
                  </a:cubicBezTo>
                  <a:cubicBezTo>
                    <a:pt x="10946" y="3312"/>
                    <a:pt x="9729" y="4722"/>
                    <a:pt x="8870" y="5663"/>
                  </a:cubicBezTo>
                  <a:cubicBezTo>
                    <a:pt x="8252" y="4686"/>
                    <a:pt x="5304" y="1"/>
                    <a:pt x="3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73"/>
            <p:cNvSpPr/>
            <p:nvPr/>
          </p:nvSpPr>
          <p:spPr>
            <a:xfrm>
              <a:off x="8565775" y="5627250"/>
              <a:ext cx="542000" cy="856350"/>
            </a:xfrm>
            <a:custGeom>
              <a:avLst/>
              <a:gdLst/>
              <a:ahLst/>
              <a:cxnLst/>
              <a:rect l="l" t="t" r="r" b="b"/>
              <a:pathLst>
                <a:path w="21680" h="34254" extrusionOk="0">
                  <a:moveTo>
                    <a:pt x="252" y="1"/>
                  </a:moveTo>
                  <a:cubicBezTo>
                    <a:pt x="127" y="1"/>
                    <a:pt x="1" y="155"/>
                    <a:pt x="102" y="286"/>
                  </a:cubicBezTo>
                  <a:cubicBezTo>
                    <a:pt x="1627" y="2441"/>
                    <a:pt x="3041" y="4680"/>
                    <a:pt x="4440" y="6919"/>
                  </a:cubicBezTo>
                  <a:cubicBezTo>
                    <a:pt x="7938" y="12447"/>
                    <a:pt x="11325" y="18044"/>
                    <a:pt x="14739" y="23627"/>
                  </a:cubicBezTo>
                  <a:cubicBezTo>
                    <a:pt x="16152" y="25964"/>
                    <a:pt x="17566" y="28287"/>
                    <a:pt x="19007" y="30610"/>
                  </a:cubicBezTo>
                  <a:cubicBezTo>
                    <a:pt x="19735" y="31799"/>
                    <a:pt x="20434" y="33059"/>
                    <a:pt x="21274" y="34178"/>
                  </a:cubicBezTo>
                  <a:cubicBezTo>
                    <a:pt x="21316" y="34232"/>
                    <a:pt x="21368" y="34254"/>
                    <a:pt x="21419" y="34254"/>
                  </a:cubicBezTo>
                  <a:cubicBezTo>
                    <a:pt x="21555" y="34254"/>
                    <a:pt x="21680" y="34097"/>
                    <a:pt x="21568" y="33954"/>
                  </a:cubicBezTo>
                  <a:cubicBezTo>
                    <a:pt x="20560" y="32611"/>
                    <a:pt x="19721" y="31100"/>
                    <a:pt x="18853" y="29672"/>
                  </a:cubicBezTo>
                  <a:cubicBezTo>
                    <a:pt x="15621" y="24411"/>
                    <a:pt x="12430" y="19135"/>
                    <a:pt x="9198" y="13874"/>
                  </a:cubicBezTo>
                  <a:cubicBezTo>
                    <a:pt x="6329" y="9228"/>
                    <a:pt x="3544" y="4512"/>
                    <a:pt x="382" y="77"/>
                  </a:cubicBezTo>
                  <a:cubicBezTo>
                    <a:pt x="347" y="23"/>
                    <a:pt x="300" y="1"/>
                    <a:pt x="2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73"/>
            <p:cNvSpPr/>
            <p:nvPr/>
          </p:nvSpPr>
          <p:spPr>
            <a:xfrm>
              <a:off x="8584800" y="5677800"/>
              <a:ext cx="115625" cy="143450"/>
            </a:xfrm>
            <a:custGeom>
              <a:avLst/>
              <a:gdLst/>
              <a:ahLst/>
              <a:cxnLst/>
              <a:rect l="l" t="t" r="r" b="b"/>
              <a:pathLst>
                <a:path w="4625" h="5738" extrusionOk="0">
                  <a:moveTo>
                    <a:pt x="4413" y="1"/>
                  </a:moveTo>
                  <a:cubicBezTo>
                    <a:pt x="4333" y="1"/>
                    <a:pt x="4259" y="48"/>
                    <a:pt x="4253" y="154"/>
                  </a:cubicBezTo>
                  <a:cubicBezTo>
                    <a:pt x="4108" y="1847"/>
                    <a:pt x="3668" y="3540"/>
                    <a:pt x="3903" y="5245"/>
                  </a:cubicBezTo>
                  <a:lnTo>
                    <a:pt x="3903" y="5245"/>
                  </a:lnTo>
                  <a:cubicBezTo>
                    <a:pt x="2676" y="4661"/>
                    <a:pt x="1522" y="3920"/>
                    <a:pt x="321" y="3274"/>
                  </a:cubicBezTo>
                  <a:cubicBezTo>
                    <a:pt x="291" y="3258"/>
                    <a:pt x="263" y="3252"/>
                    <a:pt x="238" y="3252"/>
                  </a:cubicBezTo>
                  <a:cubicBezTo>
                    <a:pt x="78" y="3252"/>
                    <a:pt x="0" y="3514"/>
                    <a:pt x="181" y="3610"/>
                  </a:cubicBezTo>
                  <a:cubicBezTo>
                    <a:pt x="1482" y="4296"/>
                    <a:pt x="2713" y="5121"/>
                    <a:pt x="4071" y="5723"/>
                  </a:cubicBezTo>
                  <a:cubicBezTo>
                    <a:pt x="4094" y="5733"/>
                    <a:pt x="4117" y="5738"/>
                    <a:pt x="4140" y="5738"/>
                  </a:cubicBezTo>
                  <a:cubicBezTo>
                    <a:pt x="4243" y="5738"/>
                    <a:pt x="4334" y="5644"/>
                    <a:pt x="4323" y="5541"/>
                  </a:cubicBezTo>
                  <a:cubicBezTo>
                    <a:pt x="3973" y="3750"/>
                    <a:pt x="4463" y="1973"/>
                    <a:pt x="4617" y="196"/>
                  </a:cubicBezTo>
                  <a:lnTo>
                    <a:pt x="4617" y="210"/>
                  </a:lnTo>
                  <a:cubicBezTo>
                    <a:pt x="4624" y="77"/>
                    <a:pt x="4514" y="1"/>
                    <a:pt x="44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73"/>
            <p:cNvSpPr/>
            <p:nvPr/>
          </p:nvSpPr>
          <p:spPr>
            <a:xfrm>
              <a:off x="8656075" y="5812975"/>
              <a:ext cx="151075" cy="154725"/>
            </a:xfrm>
            <a:custGeom>
              <a:avLst/>
              <a:gdLst/>
              <a:ahLst/>
              <a:cxnLst/>
              <a:rect l="l" t="t" r="r" b="b"/>
              <a:pathLst>
                <a:path w="6043" h="6189" extrusionOk="0">
                  <a:moveTo>
                    <a:pt x="5840" y="1"/>
                  </a:moveTo>
                  <a:cubicBezTo>
                    <a:pt x="5758" y="1"/>
                    <a:pt x="5674" y="48"/>
                    <a:pt x="5656" y="148"/>
                  </a:cubicBezTo>
                  <a:cubicBezTo>
                    <a:pt x="5349" y="2003"/>
                    <a:pt x="4940" y="3858"/>
                    <a:pt x="4915" y="5750"/>
                  </a:cubicBezTo>
                  <a:lnTo>
                    <a:pt x="4915" y="5750"/>
                  </a:lnTo>
                  <a:cubicBezTo>
                    <a:pt x="3359" y="5261"/>
                    <a:pt x="1785" y="4782"/>
                    <a:pt x="324" y="4038"/>
                  </a:cubicBezTo>
                  <a:cubicBezTo>
                    <a:pt x="298" y="4026"/>
                    <a:pt x="273" y="4020"/>
                    <a:pt x="249" y="4020"/>
                  </a:cubicBezTo>
                  <a:cubicBezTo>
                    <a:pt x="85" y="4020"/>
                    <a:pt x="1" y="4288"/>
                    <a:pt x="184" y="4374"/>
                  </a:cubicBezTo>
                  <a:cubicBezTo>
                    <a:pt x="1724" y="5172"/>
                    <a:pt x="3389" y="5647"/>
                    <a:pt x="5026" y="6179"/>
                  </a:cubicBezTo>
                  <a:cubicBezTo>
                    <a:pt x="5046" y="6186"/>
                    <a:pt x="5066" y="6189"/>
                    <a:pt x="5086" y="6189"/>
                  </a:cubicBezTo>
                  <a:cubicBezTo>
                    <a:pt x="5192" y="6189"/>
                    <a:pt x="5290" y="6101"/>
                    <a:pt x="5278" y="5983"/>
                  </a:cubicBezTo>
                  <a:cubicBezTo>
                    <a:pt x="5264" y="4038"/>
                    <a:pt x="5698" y="2107"/>
                    <a:pt x="6019" y="204"/>
                  </a:cubicBezTo>
                  <a:cubicBezTo>
                    <a:pt x="6043" y="72"/>
                    <a:pt x="5942" y="1"/>
                    <a:pt x="58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73"/>
            <p:cNvSpPr/>
            <p:nvPr/>
          </p:nvSpPr>
          <p:spPr>
            <a:xfrm>
              <a:off x="8783250" y="5981025"/>
              <a:ext cx="136550" cy="161950"/>
            </a:xfrm>
            <a:custGeom>
              <a:avLst/>
              <a:gdLst/>
              <a:ahLst/>
              <a:cxnLst/>
              <a:rect l="l" t="t" r="r" b="b"/>
              <a:pathLst>
                <a:path w="5462" h="6478" extrusionOk="0">
                  <a:moveTo>
                    <a:pt x="5254" y="0"/>
                  </a:moveTo>
                  <a:cubicBezTo>
                    <a:pt x="5173" y="0"/>
                    <a:pt x="5093" y="45"/>
                    <a:pt x="5074" y="143"/>
                  </a:cubicBezTo>
                  <a:cubicBezTo>
                    <a:pt x="4699" y="2102"/>
                    <a:pt x="4375" y="4074"/>
                    <a:pt x="4003" y="6021"/>
                  </a:cubicBezTo>
                  <a:lnTo>
                    <a:pt x="4003" y="6021"/>
                  </a:lnTo>
                  <a:cubicBezTo>
                    <a:pt x="2802" y="5383"/>
                    <a:pt x="1525" y="4942"/>
                    <a:pt x="387" y="4201"/>
                  </a:cubicBezTo>
                  <a:cubicBezTo>
                    <a:pt x="353" y="4179"/>
                    <a:pt x="319" y="4170"/>
                    <a:pt x="286" y="4170"/>
                  </a:cubicBezTo>
                  <a:cubicBezTo>
                    <a:pt x="127" y="4170"/>
                    <a:pt x="0" y="4390"/>
                    <a:pt x="163" y="4495"/>
                  </a:cubicBezTo>
                  <a:cubicBezTo>
                    <a:pt x="1394" y="5292"/>
                    <a:pt x="2780" y="5754"/>
                    <a:pt x="4067" y="6454"/>
                  </a:cubicBezTo>
                  <a:cubicBezTo>
                    <a:pt x="4090" y="6470"/>
                    <a:pt x="4114" y="6477"/>
                    <a:pt x="4138" y="6477"/>
                  </a:cubicBezTo>
                  <a:cubicBezTo>
                    <a:pt x="4218" y="6477"/>
                    <a:pt x="4294" y="6400"/>
                    <a:pt x="4305" y="6314"/>
                  </a:cubicBezTo>
                  <a:cubicBezTo>
                    <a:pt x="4711" y="4271"/>
                    <a:pt x="5046" y="2228"/>
                    <a:pt x="5438" y="199"/>
                  </a:cubicBezTo>
                  <a:cubicBezTo>
                    <a:pt x="5462" y="73"/>
                    <a:pt x="5357" y="0"/>
                    <a:pt x="52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73"/>
            <p:cNvSpPr/>
            <p:nvPr/>
          </p:nvSpPr>
          <p:spPr>
            <a:xfrm>
              <a:off x="8846475" y="6124425"/>
              <a:ext cx="142400" cy="140700"/>
            </a:xfrm>
            <a:custGeom>
              <a:avLst/>
              <a:gdLst/>
              <a:ahLst/>
              <a:cxnLst/>
              <a:rect l="l" t="t" r="r" b="b"/>
              <a:pathLst>
                <a:path w="5696" h="5628" extrusionOk="0">
                  <a:moveTo>
                    <a:pt x="5492" y="1"/>
                  </a:moveTo>
                  <a:cubicBezTo>
                    <a:pt x="5409" y="1"/>
                    <a:pt x="5329" y="51"/>
                    <a:pt x="5316" y="158"/>
                  </a:cubicBezTo>
                  <a:cubicBezTo>
                    <a:pt x="5077" y="1833"/>
                    <a:pt x="4711" y="3469"/>
                    <a:pt x="4555" y="5152"/>
                  </a:cubicBezTo>
                  <a:lnTo>
                    <a:pt x="4555" y="5152"/>
                  </a:lnTo>
                  <a:cubicBezTo>
                    <a:pt x="3191" y="4411"/>
                    <a:pt x="1712" y="3897"/>
                    <a:pt x="321" y="3195"/>
                  </a:cubicBezTo>
                  <a:cubicBezTo>
                    <a:pt x="291" y="3179"/>
                    <a:pt x="263" y="3172"/>
                    <a:pt x="237" y="3172"/>
                  </a:cubicBezTo>
                  <a:cubicBezTo>
                    <a:pt x="78" y="3172"/>
                    <a:pt x="0" y="3434"/>
                    <a:pt x="181" y="3530"/>
                  </a:cubicBezTo>
                  <a:cubicBezTo>
                    <a:pt x="1650" y="4286"/>
                    <a:pt x="3217" y="4804"/>
                    <a:pt x="4644" y="5615"/>
                  </a:cubicBezTo>
                  <a:cubicBezTo>
                    <a:pt x="4667" y="5624"/>
                    <a:pt x="4690" y="5628"/>
                    <a:pt x="4712" y="5628"/>
                  </a:cubicBezTo>
                  <a:cubicBezTo>
                    <a:pt x="4802" y="5628"/>
                    <a:pt x="4885" y="5565"/>
                    <a:pt x="4896" y="5475"/>
                  </a:cubicBezTo>
                  <a:cubicBezTo>
                    <a:pt x="5036" y="3712"/>
                    <a:pt x="5428" y="1963"/>
                    <a:pt x="5680" y="214"/>
                  </a:cubicBezTo>
                  <a:cubicBezTo>
                    <a:pt x="5695" y="76"/>
                    <a:pt x="5592" y="1"/>
                    <a:pt x="54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73"/>
            <p:cNvSpPr/>
            <p:nvPr/>
          </p:nvSpPr>
          <p:spPr>
            <a:xfrm>
              <a:off x="8946925" y="6266775"/>
              <a:ext cx="90200" cy="87925"/>
            </a:xfrm>
            <a:custGeom>
              <a:avLst/>
              <a:gdLst/>
              <a:ahLst/>
              <a:cxnLst/>
              <a:rect l="l" t="t" r="r" b="b"/>
              <a:pathLst>
                <a:path w="3608" h="3517" extrusionOk="0">
                  <a:moveTo>
                    <a:pt x="3429" y="1"/>
                  </a:moveTo>
                  <a:cubicBezTo>
                    <a:pt x="3333" y="1"/>
                    <a:pt x="3229" y="72"/>
                    <a:pt x="3229" y="201"/>
                  </a:cubicBezTo>
                  <a:cubicBezTo>
                    <a:pt x="3242" y="1173"/>
                    <a:pt x="2991" y="2132"/>
                    <a:pt x="2787" y="3080"/>
                  </a:cubicBezTo>
                  <a:lnTo>
                    <a:pt x="2787" y="3080"/>
                  </a:lnTo>
                  <a:cubicBezTo>
                    <a:pt x="1988" y="2738"/>
                    <a:pt x="1186" y="2432"/>
                    <a:pt x="361" y="2174"/>
                  </a:cubicBezTo>
                  <a:cubicBezTo>
                    <a:pt x="344" y="2170"/>
                    <a:pt x="327" y="2168"/>
                    <a:pt x="311" y="2168"/>
                  </a:cubicBezTo>
                  <a:cubicBezTo>
                    <a:pt x="115" y="2168"/>
                    <a:pt x="1" y="2460"/>
                    <a:pt x="221" y="2524"/>
                  </a:cubicBezTo>
                  <a:cubicBezTo>
                    <a:pt x="1116" y="2790"/>
                    <a:pt x="1984" y="3126"/>
                    <a:pt x="2851" y="3504"/>
                  </a:cubicBezTo>
                  <a:cubicBezTo>
                    <a:pt x="2874" y="3512"/>
                    <a:pt x="2896" y="3516"/>
                    <a:pt x="2918" y="3516"/>
                  </a:cubicBezTo>
                  <a:cubicBezTo>
                    <a:pt x="3005" y="3516"/>
                    <a:pt x="3081" y="3453"/>
                    <a:pt x="3103" y="3364"/>
                  </a:cubicBezTo>
                  <a:cubicBezTo>
                    <a:pt x="3313" y="2300"/>
                    <a:pt x="3607" y="1251"/>
                    <a:pt x="3593" y="159"/>
                  </a:cubicBezTo>
                  <a:cubicBezTo>
                    <a:pt x="3587" y="51"/>
                    <a:pt x="3510" y="1"/>
                    <a:pt x="3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43"/>
          <p:cNvSpPr txBox="1">
            <a:spLocks noGrp="1"/>
          </p:cNvSpPr>
          <p:nvPr>
            <p:ph type="body" idx="1"/>
          </p:nvPr>
        </p:nvSpPr>
        <p:spPr>
          <a:xfrm>
            <a:off x="5434628" y="2051582"/>
            <a:ext cx="3709372" cy="2263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err="1"/>
              <a:t>Todas</a:t>
            </a:r>
            <a:r>
              <a:rPr lang="en-US" dirty="0"/>
              <a:t> as </a:t>
            </a:r>
            <a:r>
              <a:rPr lang="pt-BR" noProof="1"/>
              <a:t>atividades</a:t>
            </a:r>
            <a:r>
              <a:rPr lang="en-US" dirty="0"/>
              <a:t> </a:t>
            </a:r>
            <a:r>
              <a:rPr lang="en-US" dirty="0" err="1"/>
              <a:t>planejadas</a:t>
            </a:r>
            <a:r>
              <a:rPr lang="en-US" dirty="0"/>
              <a:t> e </a:t>
            </a:r>
            <a:r>
              <a:rPr lang="en-US" dirty="0" err="1"/>
              <a:t>realizadas</a:t>
            </a:r>
            <a:r>
              <a:rPr lang="en-US" dirty="0"/>
              <a:t> </a:t>
            </a:r>
            <a:r>
              <a:rPr lang="en-US" dirty="0" err="1"/>
              <a:t>foram</a:t>
            </a:r>
            <a:r>
              <a:rPr lang="en-US" dirty="0"/>
              <a:t> </a:t>
            </a:r>
            <a:r>
              <a:rPr lang="en-US" dirty="0" err="1"/>
              <a:t>controladas</a:t>
            </a:r>
            <a:r>
              <a:rPr lang="en-US" dirty="0"/>
              <a:t> </a:t>
            </a:r>
            <a:r>
              <a:rPr lang="en-US" dirty="0" err="1"/>
              <a:t>por</a:t>
            </a:r>
            <a:r>
              <a:rPr lang="en-US" dirty="0"/>
              <a:t> </a:t>
            </a:r>
            <a:r>
              <a:rPr lang="en-US" dirty="0" err="1"/>
              <a:t>meio</a:t>
            </a:r>
            <a:r>
              <a:rPr lang="en-US" dirty="0"/>
              <a:t> do Trello, </a:t>
            </a:r>
            <a:r>
              <a:rPr lang="en-US" dirty="0" err="1"/>
              <a:t>utizando</a:t>
            </a:r>
            <a:r>
              <a:rPr lang="en-US" dirty="0"/>
              <a:t> o framework Scrum para </a:t>
            </a:r>
            <a:r>
              <a:rPr lang="pt-BR" dirty="0"/>
              <a:t>estruturar e gerenciar o trabalho.</a:t>
            </a:r>
          </a:p>
          <a:p>
            <a:pPr marL="0" lvl="0" indent="0" algn="just" rtl="0">
              <a:spcBef>
                <a:spcPts val="0"/>
              </a:spcBef>
              <a:spcAft>
                <a:spcPts val="0"/>
              </a:spcAft>
              <a:buNone/>
            </a:pPr>
            <a:endParaRPr lang="pt-BR" dirty="0"/>
          </a:p>
          <a:p>
            <a:pPr marL="0" lvl="0" indent="0" algn="just" rtl="0">
              <a:spcBef>
                <a:spcPts val="0"/>
              </a:spcBef>
              <a:spcAft>
                <a:spcPts val="0"/>
              </a:spcAft>
              <a:buNone/>
            </a:pPr>
            <a:endParaRPr lang="pt-BR" dirty="0"/>
          </a:p>
          <a:p>
            <a:pPr marL="0" lvl="0" indent="0" algn="just" rtl="0">
              <a:spcBef>
                <a:spcPts val="0"/>
              </a:spcBef>
              <a:spcAft>
                <a:spcPts val="0"/>
              </a:spcAft>
              <a:buNone/>
            </a:pPr>
            <a:r>
              <a:rPr lang="pt-BR" dirty="0"/>
              <a:t>Link: https://trello.com/b/gpL26cOT/grupo1chargeback</a:t>
            </a:r>
            <a:endParaRPr dirty="0"/>
          </a:p>
        </p:txBody>
      </p:sp>
      <p:sp>
        <p:nvSpPr>
          <p:cNvPr id="695" name="Google Shape;695;p43"/>
          <p:cNvSpPr txBox="1">
            <a:spLocks noGrp="1"/>
          </p:cNvSpPr>
          <p:nvPr>
            <p:ph type="title"/>
          </p:nvPr>
        </p:nvSpPr>
        <p:spPr>
          <a:xfrm>
            <a:off x="5434628" y="828725"/>
            <a:ext cx="3709372" cy="11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TRELLO</a:t>
            </a:r>
            <a:endParaRPr dirty="0">
              <a:highlight>
                <a:schemeClr val="accent5"/>
              </a:highlight>
            </a:endParaRPr>
          </a:p>
        </p:txBody>
      </p:sp>
      <p:pic>
        <p:nvPicPr>
          <p:cNvPr id="3" name="Picture 2">
            <a:extLst>
              <a:ext uri="{FF2B5EF4-FFF2-40B4-BE49-F238E27FC236}">
                <a16:creationId xmlns:a16="http://schemas.microsoft.com/office/drawing/2014/main" id="{9A41BF2B-1CA7-643F-1D86-B792DA96606F}"/>
              </a:ext>
            </a:extLst>
          </p:cNvPr>
          <p:cNvPicPr>
            <a:picLocks noChangeAspect="1"/>
          </p:cNvPicPr>
          <p:nvPr/>
        </p:nvPicPr>
        <p:blipFill>
          <a:blip r:embed="rId3"/>
          <a:stretch>
            <a:fillRect/>
          </a:stretch>
        </p:blipFill>
        <p:spPr>
          <a:xfrm>
            <a:off x="184485" y="1939727"/>
            <a:ext cx="5250143" cy="2486910"/>
          </a:xfrm>
          <a:prstGeom prst="rect">
            <a:avLst/>
          </a:prstGeom>
          <a:effectLst>
            <a:softEdge rad="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43"/>
          <p:cNvSpPr txBox="1">
            <a:spLocks noGrp="1"/>
          </p:cNvSpPr>
          <p:nvPr>
            <p:ph type="body" idx="1"/>
          </p:nvPr>
        </p:nvSpPr>
        <p:spPr>
          <a:xfrm>
            <a:off x="5434628" y="2051582"/>
            <a:ext cx="3709372" cy="2263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err="1"/>
              <a:t>Construção</a:t>
            </a:r>
            <a:r>
              <a:rPr lang="en-US" dirty="0"/>
              <a:t> e </a:t>
            </a:r>
            <a:r>
              <a:rPr lang="en-US" dirty="0" err="1"/>
              <a:t>mudanças</a:t>
            </a:r>
            <a:r>
              <a:rPr lang="en-US" dirty="0"/>
              <a:t> no </a:t>
            </a:r>
            <a:r>
              <a:rPr lang="en-US" dirty="0" err="1"/>
              <a:t>designe</a:t>
            </a:r>
            <a:r>
              <a:rPr lang="en-US" dirty="0"/>
              <a:t> do site, </a:t>
            </a:r>
            <a:r>
              <a:rPr lang="en-US" dirty="0" err="1"/>
              <a:t>foram</a:t>
            </a:r>
            <a:r>
              <a:rPr lang="en-US" dirty="0"/>
              <a:t> </a:t>
            </a:r>
            <a:r>
              <a:rPr lang="en-US" dirty="0" err="1"/>
              <a:t>prototipadas</a:t>
            </a:r>
            <a:r>
              <a:rPr lang="en-US" dirty="0"/>
              <a:t> e </a:t>
            </a:r>
            <a:r>
              <a:rPr lang="en-US" dirty="0" err="1"/>
              <a:t>testadas</a:t>
            </a:r>
            <a:r>
              <a:rPr lang="en-US" dirty="0"/>
              <a:t> no Figma antes da </a:t>
            </a:r>
            <a:r>
              <a:rPr lang="en-US" dirty="0" err="1"/>
              <a:t>codificação</a:t>
            </a:r>
            <a:r>
              <a:rPr lang="en-US" dirty="0"/>
              <a:t>.</a:t>
            </a:r>
            <a:endParaRPr lang="pt-BR" dirty="0"/>
          </a:p>
          <a:p>
            <a:pPr marL="0" lvl="0" indent="0" algn="just" rtl="0">
              <a:spcBef>
                <a:spcPts val="0"/>
              </a:spcBef>
              <a:spcAft>
                <a:spcPts val="0"/>
              </a:spcAft>
              <a:buNone/>
            </a:pPr>
            <a:endParaRPr lang="pt-BR" dirty="0"/>
          </a:p>
          <a:p>
            <a:pPr marL="0" lvl="0" indent="0" algn="just" rtl="0">
              <a:spcBef>
                <a:spcPts val="0"/>
              </a:spcBef>
              <a:spcAft>
                <a:spcPts val="0"/>
              </a:spcAft>
              <a:buNone/>
            </a:pPr>
            <a:endParaRPr lang="pt-BR" dirty="0"/>
          </a:p>
          <a:p>
            <a:pPr marL="0" lvl="0" indent="0" algn="just" rtl="0">
              <a:spcBef>
                <a:spcPts val="0"/>
              </a:spcBef>
              <a:spcAft>
                <a:spcPts val="0"/>
              </a:spcAft>
              <a:buNone/>
            </a:pPr>
            <a:r>
              <a:rPr lang="pt-BR" dirty="0"/>
              <a:t>Link: https://www.figma.com/design/x1PWvOffpN3Rvv6BHJ5oqM/Projeto?node-id=0-1&amp;t=7fgCh8vIbiGquBwV-0</a:t>
            </a:r>
            <a:endParaRPr dirty="0"/>
          </a:p>
        </p:txBody>
      </p:sp>
      <p:sp>
        <p:nvSpPr>
          <p:cNvPr id="695" name="Google Shape;695;p43"/>
          <p:cNvSpPr txBox="1">
            <a:spLocks noGrp="1"/>
          </p:cNvSpPr>
          <p:nvPr>
            <p:ph type="title"/>
          </p:nvPr>
        </p:nvSpPr>
        <p:spPr>
          <a:xfrm>
            <a:off x="5434628" y="828725"/>
            <a:ext cx="3709372" cy="11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FIGMA</a:t>
            </a:r>
            <a:endParaRPr dirty="0">
              <a:highlight>
                <a:schemeClr val="accent5"/>
              </a:highlight>
            </a:endParaRPr>
          </a:p>
        </p:txBody>
      </p:sp>
      <p:pic>
        <p:nvPicPr>
          <p:cNvPr id="4" name="Picture 3">
            <a:extLst>
              <a:ext uri="{FF2B5EF4-FFF2-40B4-BE49-F238E27FC236}">
                <a16:creationId xmlns:a16="http://schemas.microsoft.com/office/drawing/2014/main" id="{6A6DE458-BE0B-354D-60C6-37CD109C7AA0}"/>
              </a:ext>
            </a:extLst>
          </p:cNvPr>
          <p:cNvPicPr>
            <a:picLocks/>
          </p:cNvPicPr>
          <p:nvPr/>
        </p:nvPicPr>
        <p:blipFill>
          <a:blip r:embed="rId3"/>
          <a:stretch>
            <a:fillRect/>
          </a:stretch>
        </p:blipFill>
        <p:spPr>
          <a:xfrm>
            <a:off x="185972" y="1939598"/>
            <a:ext cx="5248656" cy="2487168"/>
          </a:xfrm>
          <a:prstGeom prst="rect">
            <a:avLst/>
          </a:prstGeom>
        </p:spPr>
      </p:pic>
    </p:spTree>
    <p:extLst>
      <p:ext uri="{BB962C8B-B14F-4D97-AF65-F5344CB8AC3E}">
        <p14:creationId xmlns:p14="http://schemas.microsoft.com/office/powerpoint/2010/main" val="2812857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43"/>
          <p:cNvSpPr txBox="1">
            <a:spLocks noGrp="1"/>
          </p:cNvSpPr>
          <p:nvPr>
            <p:ph type="body" idx="1"/>
          </p:nvPr>
        </p:nvSpPr>
        <p:spPr>
          <a:xfrm>
            <a:off x="5434628" y="2051582"/>
            <a:ext cx="3709372" cy="2263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err="1"/>
              <a:t>Construção</a:t>
            </a:r>
            <a:r>
              <a:rPr lang="en-US" dirty="0"/>
              <a:t> e </a:t>
            </a:r>
            <a:r>
              <a:rPr lang="en-US" dirty="0" err="1"/>
              <a:t>mudanças</a:t>
            </a:r>
            <a:r>
              <a:rPr lang="en-US" dirty="0"/>
              <a:t> no </a:t>
            </a:r>
            <a:r>
              <a:rPr lang="en-US" dirty="0" err="1"/>
              <a:t>designe</a:t>
            </a:r>
            <a:r>
              <a:rPr lang="en-US" dirty="0"/>
              <a:t> do site, </a:t>
            </a:r>
            <a:r>
              <a:rPr lang="en-US" dirty="0" err="1"/>
              <a:t>foram</a:t>
            </a:r>
            <a:r>
              <a:rPr lang="en-US" dirty="0"/>
              <a:t> </a:t>
            </a:r>
            <a:r>
              <a:rPr lang="en-US" dirty="0" err="1"/>
              <a:t>prototipadas</a:t>
            </a:r>
            <a:r>
              <a:rPr lang="en-US" dirty="0"/>
              <a:t> e </a:t>
            </a:r>
            <a:r>
              <a:rPr lang="en-US" dirty="0" err="1"/>
              <a:t>testadas</a:t>
            </a:r>
            <a:r>
              <a:rPr lang="en-US" dirty="0"/>
              <a:t> no Figma antes da </a:t>
            </a:r>
            <a:r>
              <a:rPr lang="en-US" dirty="0" err="1"/>
              <a:t>codificação</a:t>
            </a:r>
            <a:r>
              <a:rPr lang="en-US" dirty="0"/>
              <a:t>.</a:t>
            </a:r>
            <a:endParaRPr lang="pt-BR" dirty="0"/>
          </a:p>
          <a:p>
            <a:pPr marL="0" lvl="0" indent="0" algn="just" rtl="0">
              <a:spcBef>
                <a:spcPts val="0"/>
              </a:spcBef>
              <a:spcAft>
                <a:spcPts val="0"/>
              </a:spcAft>
              <a:buNone/>
            </a:pPr>
            <a:endParaRPr lang="pt-BR" dirty="0"/>
          </a:p>
          <a:p>
            <a:pPr marL="0" lvl="0" indent="0" algn="just" rtl="0">
              <a:spcBef>
                <a:spcPts val="0"/>
              </a:spcBef>
              <a:spcAft>
                <a:spcPts val="0"/>
              </a:spcAft>
              <a:buNone/>
            </a:pPr>
            <a:endParaRPr lang="pt-BR" dirty="0"/>
          </a:p>
          <a:p>
            <a:pPr marL="0" lvl="0" indent="0" algn="just" rtl="0">
              <a:spcBef>
                <a:spcPts val="0"/>
              </a:spcBef>
              <a:spcAft>
                <a:spcPts val="0"/>
              </a:spcAft>
              <a:buNone/>
            </a:pPr>
            <a:r>
              <a:rPr lang="pt-BR" dirty="0"/>
              <a:t>Link: https://www.figma.com/design/x1PWvOffpN3Rvv6BHJ5oqM/Projeto?node-id=0-1&amp;t=7fgCh8vIbiGquBwV-0</a:t>
            </a:r>
            <a:endParaRPr dirty="0"/>
          </a:p>
        </p:txBody>
      </p:sp>
      <p:sp>
        <p:nvSpPr>
          <p:cNvPr id="695" name="Google Shape;695;p43"/>
          <p:cNvSpPr txBox="1">
            <a:spLocks noGrp="1"/>
          </p:cNvSpPr>
          <p:nvPr>
            <p:ph type="title"/>
          </p:nvPr>
        </p:nvSpPr>
        <p:spPr>
          <a:xfrm>
            <a:off x="5434628" y="828725"/>
            <a:ext cx="3709372" cy="11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GUIA DE ESTILO</a:t>
            </a:r>
            <a:endParaRPr dirty="0">
              <a:highlight>
                <a:schemeClr val="accent5"/>
              </a:highlight>
            </a:endParaRPr>
          </a:p>
        </p:txBody>
      </p:sp>
    </p:spTree>
    <p:extLst>
      <p:ext uri="{BB962C8B-B14F-4D97-AF65-F5344CB8AC3E}">
        <p14:creationId xmlns:p14="http://schemas.microsoft.com/office/powerpoint/2010/main" val="1926757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43"/>
          <p:cNvSpPr txBox="1">
            <a:spLocks noGrp="1"/>
          </p:cNvSpPr>
          <p:nvPr>
            <p:ph type="body" idx="1"/>
          </p:nvPr>
        </p:nvSpPr>
        <p:spPr>
          <a:xfrm>
            <a:off x="5434628" y="2051582"/>
            <a:ext cx="3709372" cy="2263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err="1"/>
              <a:t>Construção</a:t>
            </a:r>
            <a:r>
              <a:rPr lang="en-US" dirty="0"/>
              <a:t> e </a:t>
            </a:r>
            <a:r>
              <a:rPr lang="en-US" dirty="0" err="1"/>
              <a:t>mudanças</a:t>
            </a:r>
            <a:r>
              <a:rPr lang="en-US" dirty="0"/>
              <a:t> no </a:t>
            </a:r>
            <a:r>
              <a:rPr lang="en-US" dirty="0" err="1"/>
              <a:t>designe</a:t>
            </a:r>
            <a:r>
              <a:rPr lang="en-US" dirty="0"/>
              <a:t> do site, </a:t>
            </a:r>
            <a:r>
              <a:rPr lang="en-US" dirty="0" err="1"/>
              <a:t>foram</a:t>
            </a:r>
            <a:r>
              <a:rPr lang="en-US" dirty="0"/>
              <a:t> </a:t>
            </a:r>
            <a:r>
              <a:rPr lang="en-US" dirty="0" err="1"/>
              <a:t>prototipadas</a:t>
            </a:r>
            <a:r>
              <a:rPr lang="en-US" dirty="0"/>
              <a:t> e </a:t>
            </a:r>
            <a:r>
              <a:rPr lang="en-US" dirty="0" err="1"/>
              <a:t>testadas</a:t>
            </a:r>
            <a:r>
              <a:rPr lang="en-US" dirty="0"/>
              <a:t> no Figma antes da </a:t>
            </a:r>
            <a:r>
              <a:rPr lang="en-US" dirty="0" err="1"/>
              <a:t>codificação</a:t>
            </a:r>
            <a:r>
              <a:rPr lang="en-US" dirty="0"/>
              <a:t>.</a:t>
            </a:r>
            <a:endParaRPr lang="pt-BR" dirty="0"/>
          </a:p>
          <a:p>
            <a:pPr marL="0" lvl="0" indent="0" algn="just" rtl="0">
              <a:spcBef>
                <a:spcPts val="0"/>
              </a:spcBef>
              <a:spcAft>
                <a:spcPts val="0"/>
              </a:spcAft>
              <a:buNone/>
            </a:pPr>
            <a:endParaRPr lang="pt-BR" dirty="0"/>
          </a:p>
          <a:p>
            <a:pPr marL="0" lvl="0" indent="0" algn="just" rtl="0">
              <a:spcBef>
                <a:spcPts val="0"/>
              </a:spcBef>
              <a:spcAft>
                <a:spcPts val="0"/>
              </a:spcAft>
              <a:buNone/>
            </a:pPr>
            <a:endParaRPr lang="pt-BR" dirty="0"/>
          </a:p>
          <a:p>
            <a:pPr marL="0" lvl="0" indent="0" algn="just" rtl="0">
              <a:spcBef>
                <a:spcPts val="0"/>
              </a:spcBef>
              <a:spcAft>
                <a:spcPts val="0"/>
              </a:spcAft>
              <a:buNone/>
            </a:pPr>
            <a:r>
              <a:rPr lang="pt-BR" dirty="0"/>
              <a:t>Link: https://www.figma.com/design/x1PWvOffpN3Rvv6BHJ5oqM/Projeto?node-id=0-1&amp;t=7fgCh8vIbiGquBwV-0</a:t>
            </a:r>
            <a:endParaRPr dirty="0"/>
          </a:p>
        </p:txBody>
      </p:sp>
      <p:sp>
        <p:nvSpPr>
          <p:cNvPr id="695" name="Google Shape;695;p43"/>
          <p:cNvSpPr txBox="1">
            <a:spLocks noGrp="1"/>
          </p:cNvSpPr>
          <p:nvPr>
            <p:ph type="title"/>
          </p:nvPr>
        </p:nvSpPr>
        <p:spPr>
          <a:xfrm>
            <a:off x="5434628" y="828725"/>
            <a:ext cx="3709372" cy="11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AZURE</a:t>
            </a:r>
            <a:endParaRPr dirty="0">
              <a:highlight>
                <a:schemeClr val="accent5"/>
              </a:highlight>
            </a:endParaRPr>
          </a:p>
        </p:txBody>
      </p:sp>
    </p:spTree>
    <p:extLst>
      <p:ext uri="{BB962C8B-B14F-4D97-AF65-F5344CB8AC3E}">
        <p14:creationId xmlns:p14="http://schemas.microsoft.com/office/powerpoint/2010/main" val="3700827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43"/>
          <p:cNvSpPr txBox="1">
            <a:spLocks noGrp="1"/>
          </p:cNvSpPr>
          <p:nvPr>
            <p:ph type="body" idx="1"/>
          </p:nvPr>
        </p:nvSpPr>
        <p:spPr>
          <a:xfrm>
            <a:off x="5434628" y="2051582"/>
            <a:ext cx="3709372" cy="2263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err="1"/>
              <a:t>Construção</a:t>
            </a:r>
            <a:r>
              <a:rPr lang="en-US" dirty="0"/>
              <a:t> e </a:t>
            </a:r>
            <a:r>
              <a:rPr lang="en-US" dirty="0" err="1"/>
              <a:t>mudanças</a:t>
            </a:r>
            <a:r>
              <a:rPr lang="en-US" dirty="0"/>
              <a:t> no </a:t>
            </a:r>
            <a:r>
              <a:rPr lang="en-US" dirty="0" err="1"/>
              <a:t>designe</a:t>
            </a:r>
            <a:r>
              <a:rPr lang="en-US" dirty="0"/>
              <a:t> do site, </a:t>
            </a:r>
            <a:r>
              <a:rPr lang="en-US" dirty="0" err="1"/>
              <a:t>foram</a:t>
            </a:r>
            <a:r>
              <a:rPr lang="en-US" dirty="0"/>
              <a:t> </a:t>
            </a:r>
            <a:r>
              <a:rPr lang="en-US" dirty="0" err="1"/>
              <a:t>prototipadas</a:t>
            </a:r>
            <a:r>
              <a:rPr lang="en-US" dirty="0"/>
              <a:t> e </a:t>
            </a:r>
            <a:r>
              <a:rPr lang="en-US" dirty="0" err="1"/>
              <a:t>testadas</a:t>
            </a:r>
            <a:r>
              <a:rPr lang="en-US" dirty="0"/>
              <a:t> no Figma antes da </a:t>
            </a:r>
            <a:r>
              <a:rPr lang="en-US" dirty="0" err="1"/>
              <a:t>codificação</a:t>
            </a:r>
            <a:r>
              <a:rPr lang="en-US" dirty="0"/>
              <a:t>.</a:t>
            </a:r>
            <a:endParaRPr lang="pt-BR" dirty="0"/>
          </a:p>
          <a:p>
            <a:pPr marL="0" lvl="0" indent="0" algn="just" rtl="0">
              <a:spcBef>
                <a:spcPts val="0"/>
              </a:spcBef>
              <a:spcAft>
                <a:spcPts val="0"/>
              </a:spcAft>
              <a:buNone/>
            </a:pPr>
            <a:endParaRPr lang="pt-BR" dirty="0"/>
          </a:p>
          <a:p>
            <a:pPr marL="0" lvl="0" indent="0" algn="just" rtl="0">
              <a:spcBef>
                <a:spcPts val="0"/>
              </a:spcBef>
              <a:spcAft>
                <a:spcPts val="0"/>
              </a:spcAft>
              <a:buNone/>
            </a:pPr>
            <a:endParaRPr lang="pt-BR" dirty="0"/>
          </a:p>
          <a:p>
            <a:pPr marL="0" lvl="0" indent="0" algn="just" rtl="0">
              <a:spcBef>
                <a:spcPts val="0"/>
              </a:spcBef>
              <a:spcAft>
                <a:spcPts val="0"/>
              </a:spcAft>
              <a:buNone/>
            </a:pPr>
            <a:r>
              <a:rPr lang="pt-BR" dirty="0"/>
              <a:t>Link: https://www.figma.com/design/x1PWvOffpN3Rvv6BHJ5oqM/Projeto?node-id=0-1&amp;t=7fgCh8vIbiGquBwV-0</a:t>
            </a:r>
            <a:endParaRPr dirty="0"/>
          </a:p>
        </p:txBody>
      </p:sp>
      <p:sp>
        <p:nvSpPr>
          <p:cNvPr id="695" name="Google Shape;695;p43"/>
          <p:cNvSpPr txBox="1">
            <a:spLocks noGrp="1"/>
          </p:cNvSpPr>
          <p:nvPr>
            <p:ph type="title"/>
          </p:nvPr>
        </p:nvSpPr>
        <p:spPr>
          <a:xfrm>
            <a:off x="5434628" y="828725"/>
            <a:ext cx="3709372" cy="11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AZURE</a:t>
            </a:r>
            <a:endParaRPr dirty="0">
              <a:highlight>
                <a:schemeClr val="accent5"/>
              </a:highlight>
            </a:endParaRPr>
          </a:p>
        </p:txBody>
      </p:sp>
    </p:spTree>
    <p:extLst>
      <p:ext uri="{BB962C8B-B14F-4D97-AF65-F5344CB8AC3E}">
        <p14:creationId xmlns:p14="http://schemas.microsoft.com/office/powerpoint/2010/main" val="1130961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5" name="Google Shape;695;p43"/>
          <p:cNvSpPr txBox="1">
            <a:spLocks noGrp="1"/>
          </p:cNvSpPr>
          <p:nvPr>
            <p:ph type="title"/>
          </p:nvPr>
        </p:nvSpPr>
        <p:spPr>
          <a:xfrm>
            <a:off x="641648" y="0"/>
            <a:ext cx="5393392" cy="11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DER BANCO DE DADOS</a:t>
            </a:r>
            <a:endParaRPr dirty="0">
              <a:highlight>
                <a:schemeClr val="accent5"/>
              </a:highlight>
            </a:endParaRPr>
          </a:p>
        </p:txBody>
      </p:sp>
      <p:pic>
        <p:nvPicPr>
          <p:cNvPr id="6" name="Picture 5" descr="A computer screen shot of a computer screen&#10;&#10;Description automatically generated">
            <a:extLst>
              <a:ext uri="{FF2B5EF4-FFF2-40B4-BE49-F238E27FC236}">
                <a16:creationId xmlns:a16="http://schemas.microsoft.com/office/drawing/2014/main" id="{4437B49B-E2A4-26C5-274A-3E8D43CB8923}"/>
              </a:ext>
            </a:extLst>
          </p:cNvPr>
          <p:cNvPicPr>
            <a:picLocks noChangeAspect="1"/>
          </p:cNvPicPr>
          <p:nvPr/>
        </p:nvPicPr>
        <p:blipFill>
          <a:blip r:embed="rId3"/>
          <a:stretch>
            <a:fillRect/>
          </a:stretch>
        </p:blipFill>
        <p:spPr>
          <a:xfrm>
            <a:off x="1652090" y="1249680"/>
            <a:ext cx="5839820" cy="3710940"/>
          </a:xfrm>
          <a:prstGeom prst="rect">
            <a:avLst/>
          </a:prstGeom>
        </p:spPr>
      </p:pic>
    </p:spTree>
    <p:extLst>
      <p:ext uri="{BB962C8B-B14F-4D97-AF65-F5344CB8AC3E}">
        <p14:creationId xmlns:p14="http://schemas.microsoft.com/office/powerpoint/2010/main" val="685791122"/>
      </p:ext>
    </p:extLst>
  </p:cSld>
  <p:clrMapOvr>
    <a:masterClrMapping/>
  </p:clrMapOvr>
</p:sld>
</file>

<file path=ppt/theme/theme1.xml><?xml version="1.0" encoding="utf-8"?>
<a:theme xmlns:a="http://schemas.openxmlformats.org/drawingml/2006/main" name="Live Creative Day Activities by Slidesgo">
  <a:themeElements>
    <a:clrScheme name="Simple Light">
      <a:dk1>
        <a:srgbClr val="013D9D"/>
      </a:dk1>
      <a:lt1>
        <a:srgbClr val="FFD500"/>
      </a:lt1>
      <a:dk2>
        <a:srgbClr val="F07C4F"/>
      </a:dk2>
      <a:lt2>
        <a:srgbClr val="E81A2F"/>
      </a:lt2>
      <a:accent1>
        <a:srgbClr val="DF7F9B"/>
      </a:accent1>
      <a:accent2>
        <a:srgbClr val="478508"/>
      </a:accent2>
      <a:accent3>
        <a:srgbClr val="EEEEEE"/>
      </a:accent3>
      <a:accent4>
        <a:srgbClr val="000000"/>
      </a:accent4>
      <a:accent5>
        <a:srgbClr val="FFFFFF"/>
      </a:accent5>
      <a:accent6>
        <a:srgbClr val="A44E2D"/>
      </a:accent6>
      <a:hlink>
        <a:srgbClr val="013D9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497</TotalTime>
  <Words>1006</Words>
  <Application>Microsoft Office PowerPoint</Application>
  <PresentationFormat>On-screen Show (16:9)</PresentationFormat>
  <Paragraphs>194</Paragraphs>
  <Slides>33</Slides>
  <Notes>33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Archivo Medium</vt:lpstr>
      <vt:lpstr>Raleway</vt:lpstr>
      <vt:lpstr>Crimson Text</vt:lpstr>
      <vt:lpstr>Archivo ExtraBold</vt:lpstr>
      <vt:lpstr>Arial</vt:lpstr>
      <vt:lpstr>Raleway ExtraBold</vt:lpstr>
      <vt:lpstr>Raleway Medium</vt:lpstr>
      <vt:lpstr>Josefin Sans</vt:lpstr>
      <vt:lpstr>Archivo</vt:lpstr>
      <vt:lpstr>Live Creative Day Activities by Slidesgo</vt:lpstr>
      <vt:lpstr>PROJETO INTERDISCIPLINAR: SISTEMA EMPRESARIAL WEB DoaMais</vt:lpstr>
      <vt:lpstr>AGENDA</vt:lpstr>
      <vt:lpstr>DESENVOLVIMENTO</vt:lpstr>
      <vt:lpstr>TRELLO</vt:lpstr>
      <vt:lpstr>FIGMA</vt:lpstr>
      <vt:lpstr>GUIA DE ESTILO</vt:lpstr>
      <vt:lpstr>AZURE</vt:lpstr>
      <vt:lpstr>AZURE</vt:lpstr>
      <vt:lpstr>DER BANCO DE DADOS</vt:lpstr>
      <vt:lpstr>ONG</vt:lpstr>
      <vt:lpstr>ASSOCIAÇÃO DE MULHERES UNIDAS VENCEREMOS</vt:lpstr>
      <vt:lpstr>O SITE</vt:lpstr>
      <vt:lpstr>SITE RESPONSIVO</vt:lpstr>
      <vt:lpstr>WHOA!</vt:lpstr>
      <vt:lpstr>CONCLUSION</vt:lpstr>
      <vt:lpstr>OBRIGADO</vt:lpstr>
      <vt:lpstr>CONTENTS OF THIS TEMPLATE</vt:lpstr>
      <vt:lpstr>INTRODUCTION</vt:lpstr>
      <vt:lpstr>MARKETING METHODS</vt:lpstr>
      <vt:lpstr>MARKETING EVENTS</vt:lpstr>
      <vt:lpstr>MARKETING CAMPAIGN</vt:lpstr>
      <vt:lpstr>PHASES OF THE EVENT</vt:lpstr>
      <vt:lpstr>AWESOME WORDS</vt:lpstr>
      <vt:lpstr>—SOMEONE FAMOUS</vt:lpstr>
      <vt:lpstr>SCHEDULE</vt:lpstr>
      <vt:lpstr>365,654</vt:lpstr>
      <vt:lpstr>184,651</vt:lpstr>
      <vt:lpstr>EXPENSES GENERATED</vt:lpstr>
      <vt:lpstr>OUR TEAM</vt:lpstr>
      <vt:lpstr>MARKETING PROCESS</vt:lpstr>
      <vt:lpstr>COLLABORATIVE ORGANIZATIONS</vt:lpstr>
      <vt:lpstr>MEDIA ADVERTISING</vt:lpstr>
      <vt:lpstr>ALTERNATIVE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 Interdisciplinar: Sistema Empresarial Web DoaMais</dc:title>
  <dc:creator>Fabrício Nascimento</dc:creator>
  <cp:lastModifiedBy>Fabrício Nascimento</cp:lastModifiedBy>
  <cp:revision>1</cp:revision>
  <dcterms:modified xsi:type="dcterms:W3CDTF">2024-05-22T01:53:11Z</dcterms:modified>
</cp:coreProperties>
</file>