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9" r:id="rId4"/>
    <p:sldId id="270" r:id="rId5"/>
    <p:sldId id="271" r:id="rId6"/>
    <p:sldId id="272" r:id="rId7"/>
    <p:sldId id="273" r:id="rId8"/>
    <p:sldId id="280" r:id="rId9"/>
    <p:sldId id="287" r:id="rId10"/>
    <p:sldId id="281" r:id="rId11"/>
    <p:sldId id="283" r:id="rId12"/>
    <p:sldId id="284" r:id="rId13"/>
    <p:sldId id="285" r:id="rId14"/>
    <p:sldId id="286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12/5/2024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0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5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7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3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15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12/5/2024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7EE44-9532-5CE7-43BD-AA65CB7F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4" b="-5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pt-BR" sz="2500">
                <a:solidFill>
                  <a:schemeClr val="tx2"/>
                </a:solidFill>
              </a:rPr>
              <a:t>Título: Sistema de Agendamento para Clínicas de Psicoterapia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1400">
                <a:solidFill>
                  <a:schemeClr val="tx2"/>
                </a:solidFill>
              </a:rPr>
              <a:t>Autores: Daniel da Silva Alves e Renato Alves Júnior
Disciplina: INF0063 – AED1 
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Prints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23DA52C2-5BB6-55DA-93F3-2755A1BEA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155" y="2459859"/>
            <a:ext cx="4637240" cy="351023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140F1B-85D5-F2CE-36F5-F4FDF0B9BD28}"/>
              </a:ext>
            </a:extLst>
          </p:cNvPr>
          <p:cNvSpPr txBox="1"/>
          <p:nvPr/>
        </p:nvSpPr>
        <p:spPr>
          <a:xfrm>
            <a:off x="1533971" y="2831158"/>
            <a:ext cx="3927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Meiryo"/>
              </a:rPr>
              <a:t>-&gt; Menu Inicial do Sistema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99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Prints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AB468B1-6940-E63E-4E10-7078D95B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46" y="1562982"/>
            <a:ext cx="5699261" cy="509569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57FD7BD-4DD2-5188-A7B1-B162A201D34D}"/>
              </a:ext>
            </a:extLst>
          </p:cNvPr>
          <p:cNvSpPr txBox="1"/>
          <p:nvPr/>
        </p:nvSpPr>
        <p:spPr>
          <a:xfrm>
            <a:off x="1338365" y="2432222"/>
            <a:ext cx="38450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Meiryo"/>
              </a:rPr>
              <a:t>-&gt; Cadastrando Paciente</a:t>
            </a:r>
          </a:p>
        </p:txBody>
      </p:sp>
    </p:spTree>
    <p:extLst>
      <p:ext uri="{BB962C8B-B14F-4D97-AF65-F5344CB8AC3E}">
        <p14:creationId xmlns:p14="http://schemas.microsoft.com/office/powerpoint/2010/main" val="245853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Prints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0E74586-41D3-2328-1D12-2F80235E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95" y="957943"/>
            <a:ext cx="5805711" cy="570558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FC99F7F-3D32-E566-4091-B68EB9849045}"/>
              </a:ext>
            </a:extLst>
          </p:cNvPr>
          <p:cNvSpPr txBox="1"/>
          <p:nvPr/>
        </p:nvSpPr>
        <p:spPr>
          <a:xfrm>
            <a:off x="1077906" y="2544535"/>
            <a:ext cx="34949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Meiryo"/>
              </a:rPr>
              <a:t>-&gt; Listando/Consultando Pacientes cadastrados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37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Prints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C99F7F-3D32-E566-4091-B68EB9849045}"/>
              </a:ext>
            </a:extLst>
          </p:cNvPr>
          <p:cNvSpPr txBox="1"/>
          <p:nvPr/>
        </p:nvSpPr>
        <p:spPr>
          <a:xfrm>
            <a:off x="1077906" y="2544535"/>
            <a:ext cx="3494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Meiryo"/>
              </a:rPr>
              <a:t>-&gt; Agendando Consulta </a:t>
            </a:r>
            <a:endParaRPr lang="pt-BR"/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AC12EEBD-D26B-FDFD-5F2B-7CE40E025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947" y="1916327"/>
            <a:ext cx="65436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Prints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C99F7F-3D32-E566-4091-B68EB9849045}"/>
              </a:ext>
            </a:extLst>
          </p:cNvPr>
          <p:cNvSpPr txBox="1"/>
          <p:nvPr/>
        </p:nvSpPr>
        <p:spPr>
          <a:xfrm>
            <a:off x="1077906" y="2544535"/>
            <a:ext cx="34949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ea typeface="Meiryo"/>
              </a:rPr>
              <a:t>-&gt; Como os dados são salvos no JSON.</a:t>
            </a:r>
            <a:endParaRPr lang="pt-BR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A1813133-F5FD-31FF-1F32-2B4FE4880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144" y="2247900"/>
            <a:ext cx="7277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Resultados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Cadastro de pacientes eficiente e persistente. Prevenção de conflitos de horário com verificações automáticas. Interface simples para usuários com pouca experiência em tecnologia.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Impacto: Organização e eficiência aumentadas para clínicas de pequeno/médio porte.</a:t>
            </a:r>
          </a:p>
          <a:p>
            <a:r>
              <a:rPr lang="pt-BR"/>
              <a:t>Futuro: Notificações automáticas por e-mail. Relatórios detalhados de consultas, inclusão da função valida CPF e cadastro usando CPF.</a:t>
            </a:r>
            <a:endParaRPr lang="pt-BR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9184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Barlow et al., 2020 - Psychotherapy and the new technologies</a:t>
            </a:r>
          </a:p>
          <a:p>
            <a:pPr lvl="0"/>
            <a:r>
              <a:rPr lang="pt-BR"/>
              <a:t>Ferreira, A. L., 2018 - Sistemas de gestão para clínicas de psicoterapia</a:t>
            </a:r>
          </a:p>
          <a:p>
            <a:pPr lvl="0"/>
            <a:r>
              <a:rPr lang="pt-BR"/>
              <a:t>Souza, R. P.; Lima, M. T., 2019 - Soluções tecnológicas para o setor de saúde mental.</a:t>
            </a:r>
          </a:p>
        </p:txBody>
      </p:sp>
    </p:spTree>
    <p:extLst>
      <p:ext uri="{BB962C8B-B14F-4D97-AF65-F5344CB8AC3E}">
        <p14:creationId xmlns:p14="http://schemas.microsoft.com/office/powerpoint/2010/main" val="426077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Problema e Justificativa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Dificuldades em gerenciar agendamentos manualmente.</a:t>
            </a:r>
          </a:p>
          <a:p>
            <a:pPr lvl="0"/>
            <a:r>
              <a:rPr lang="pt-BR"/>
              <a:t>Justificativa: Melhora a organização, reduz erros de agendamento e aumenta a produtividade.</a:t>
            </a:r>
          </a:p>
        </p:txBody>
      </p:sp>
    </p:spTree>
    <p:extLst>
      <p:ext uri="{BB962C8B-B14F-4D97-AF65-F5344CB8AC3E}">
        <p14:creationId xmlns:p14="http://schemas.microsoft.com/office/powerpoint/2010/main" val="356205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Objetivo do Sistema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Criar um sistema de agendamento especializado em clínicas de psicoterapia.Funcionalidades: Cadastro de pacientes, verificação de conflitos de horário e persistência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4222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Manipulação de Datas e Horários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Uso da biblioteca datetime para gerenciamento confiável.Prevenção de conflitos de horários com verificações automáticas.</a:t>
            </a:r>
          </a:p>
        </p:txBody>
      </p:sp>
    </p:spTree>
    <p:extLst>
      <p:ext uri="{BB962C8B-B14F-4D97-AF65-F5344CB8AC3E}">
        <p14:creationId xmlns:p14="http://schemas.microsoft.com/office/powerpoint/2010/main" val="330633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Planejamento: Definição de requisitos e ferramentas (Python, JSON, datetime).Desenvolvimento: Cadastro de pacientes (armazenados em JSON).Agendamento e verificação de conflitos. Persistência de dados após cada operação. Testes: Simulações com múltiplos pacientes e cenários reais.</a:t>
            </a:r>
          </a:p>
        </p:txBody>
      </p:sp>
    </p:spTree>
    <p:extLst>
      <p:ext uri="{BB962C8B-B14F-4D97-AF65-F5344CB8AC3E}">
        <p14:creationId xmlns:p14="http://schemas.microsoft.com/office/powerpoint/2010/main" val="25444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Conceito de TAD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Definição: Coleção de dados e operações que podem ser realizadas sobre eles.</a:t>
            </a:r>
          </a:p>
          <a:p>
            <a:pPr lvl="0"/>
            <a:r>
              <a:rPr lang="pt-BR"/>
              <a:t>No sistema: </a:t>
            </a:r>
          </a:p>
          <a:p>
            <a:pPr lvl="0"/>
            <a:r>
              <a:rPr lang="pt-BR"/>
              <a:t>Lista: Para armazenar agendamentos cronológicos. </a:t>
            </a:r>
          </a:p>
          <a:p>
            <a:pPr lvl="0"/>
            <a:r>
              <a:rPr lang="pt-BR"/>
              <a:t>Dicionário: Para guardar dados dos pacientes com acesso por chave.</a:t>
            </a:r>
          </a:p>
        </p:txBody>
      </p:sp>
    </p:spTree>
    <p:extLst>
      <p:ext uri="{BB962C8B-B14F-4D97-AF65-F5344CB8AC3E}">
        <p14:creationId xmlns:p14="http://schemas.microsoft.com/office/powerpoint/2010/main" val="164357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bg1"/>
                </a:solidFill>
              </a:rPr>
              <a:t>Trecho de Código - Funções</a:t>
            </a:r>
            <a:br>
              <a:rPr lang="pt-BR">
                <a:solidFill>
                  <a:schemeClr val="bg1"/>
                </a:solidFill>
              </a:rPr>
            </a:br>
            <a:r>
              <a:rPr lang="pt-BR">
                <a:solidFill>
                  <a:schemeClr val="bg1"/>
                </a:solidFill>
                <a:ea typeface="Meiryo"/>
              </a:rPr>
              <a:t>Função Listar Pacientes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17657" y="5325714"/>
            <a:ext cx="10011770" cy="1314330"/>
          </a:xfrm>
        </p:spPr>
        <p:txBody>
          <a:bodyPr anchor="t">
            <a:normAutofit fontScale="92500" lnSpcReduction="10000"/>
          </a:bodyPr>
          <a:lstStyle/>
          <a:p>
            <a:pPr lvl="0"/>
            <a:endParaRPr lang="pt-BR">
              <a:ea typeface="Meiryo"/>
            </a:endParaRPr>
          </a:p>
          <a:p>
            <a:pPr lvl="0"/>
            <a:r>
              <a:rPr lang="pt-BR"/>
              <a:t>Explicação: O dicionário armazena pacientes e suas informações como chave-valor. A lista pacientes organiza todos os registros.</a:t>
            </a:r>
            <a:endParaRPr lang="pt-BR">
              <a:ea typeface="Meiryo"/>
            </a:endParaRPr>
          </a:p>
        </p:txBody>
      </p:sp>
      <p:pic>
        <p:nvPicPr>
          <p:cNvPr id="4" name="Imagem 3" descr="Texto, Carta&#10;&#10;Descrição gerada automaticamente">
            <a:extLst>
              <a:ext uri="{FF2B5EF4-FFF2-40B4-BE49-F238E27FC236}">
                <a16:creationId xmlns:a16="http://schemas.microsoft.com/office/drawing/2014/main" id="{A0169C99-6654-B7B7-CC31-8BEF0A88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25" y="2242825"/>
            <a:ext cx="9730946" cy="31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4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Função - Cadastro de Pacientes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Texto, Carta&#10;&#10;Descrição gerada automaticamente">
            <a:extLst>
              <a:ext uri="{FF2B5EF4-FFF2-40B4-BE49-F238E27FC236}">
                <a16:creationId xmlns:a16="http://schemas.microsoft.com/office/drawing/2014/main" id="{F2569EC2-D8AA-28F3-ED44-0AF63DFA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291" y="2245057"/>
            <a:ext cx="9051817" cy="312135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5A8F8DC-8385-9DFB-4D59-15E42565CB60}"/>
              </a:ext>
            </a:extLst>
          </p:cNvPr>
          <p:cNvSpPr txBox="1"/>
          <p:nvPr/>
        </p:nvSpPr>
        <p:spPr>
          <a:xfrm>
            <a:off x="1333500" y="5497286"/>
            <a:ext cx="9701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b="1">
                <a:ea typeface="+mn-lt"/>
                <a:cs typeface="+mn-lt"/>
              </a:rPr>
              <a:t>Explicação: Permite que o usuário cadastre um novo paciente e após a coleta dos dados utiliza a função '</a:t>
            </a:r>
            <a:r>
              <a:rPr lang="pt-BR" sz="1400" b="1" err="1">
                <a:ea typeface="+mn-lt"/>
                <a:cs typeface="+mn-lt"/>
              </a:rPr>
              <a:t>salvar_dados</a:t>
            </a:r>
            <a:r>
              <a:rPr lang="pt-BR" sz="1400" b="1">
                <a:ea typeface="+mn-lt"/>
                <a:cs typeface="+mn-lt"/>
              </a:rPr>
              <a:t>()'</a:t>
            </a:r>
            <a:endParaRPr lang="pt-BR" sz="1400" b="1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4765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chemeClr val="bg1"/>
                </a:solidFill>
              </a:rPr>
              <a:t>Funções - Carregar e salvar dados no arquivo JSON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A8F8DC-8385-9DFB-4D59-15E42565CB60}"/>
              </a:ext>
            </a:extLst>
          </p:cNvPr>
          <p:cNvSpPr txBox="1"/>
          <p:nvPr/>
        </p:nvSpPr>
        <p:spPr>
          <a:xfrm>
            <a:off x="1240824" y="5837097"/>
            <a:ext cx="970189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ea typeface="+mn-lt"/>
                <a:cs typeface="+mn-lt"/>
              </a:rPr>
              <a:t>Explicação: Carregar os dados dos pacientes a partir de um arquivo JSON e Salvar o arquivos em um arquivo JSON.</a:t>
            </a:r>
          </a:p>
          <a:p>
            <a:r>
              <a:rPr lang="pt-BR" sz="1400">
                <a:ea typeface="+mn-lt"/>
                <a:cs typeface="+mn-lt"/>
              </a:rPr>
              <a:t>Se o arquivo não for encontrado, retorna um dicionário com uma chave </a:t>
            </a:r>
            <a:r>
              <a:rPr lang="pt-BR" sz="1400">
                <a:latin typeface="Consolas"/>
                <a:ea typeface="+mn-lt"/>
                <a:cs typeface="+mn-lt"/>
              </a:rPr>
              <a:t>"pacientes"</a:t>
            </a:r>
            <a:r>
              <a:rPr lang="pt-BR" sz="1400">
                <a:ea typeface="+mn-lt"/>
                <a:cs typeface="+mn-lt"/>
              </a:rPr>
              <a:t> contendo uma lista vazia.</a:t>
            </a:r>
            <a:endParaRPr lang="pt-BR">
              <a:ea typeface="Meiryo"/>
            </a:endParaRPr>
          </a:p>
          <a:p>
            <a:endParaRPr lang="pt-BR" sz="1400">
              <a:ea typeface="Meiryo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09737E1B-42A7-10C0-1DF3-109EB5272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05" y="2490659"/>
            <a:ext cx="4972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885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23C29"/>
      </a:dk2>
      <a:lt2>
        <a:srgbClr val="E8E5E2"/>
      </a:lt2>
      <a:accent1>
        <a:srgbClr val="4D91C3"/>
      </a:accent1>
      <a:accent2>
        <a:srgbClr val="3BB0B1"/>
      </a:accent2>
      <a:accent3>
        <a:srgbClr val="47B689"/>
      </a:accent3>
      <a:accent4>
        <a:srgbClr val="3BB150"/>
      </a:accent4>
      <a:accent5>
        <a:srgbClr val="61B547"/>
      </a:accent5>
      <a:accent6>
        <a:srgbClr val="86AF3A"/>
      </a:accent6>
      <a:hlink>
        <a:srgbClr val="38953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ShojiVTI</vt:lpstr>
      <vt:lpstr>Título: Sistema de Agendamento para Clínicas de Psicoterapia</vt:lpstr>
      <vt:lpstr>Problema e Justificativa</vt:lpstr>
      <vt:lpstr>Objetivo do Sistema</vt:lpstr>
      <vt:lpstr>Manipulação de Datas e Horários</vt:lpstr>
      <vt:lpstr>Metodologia</vt:lpstr>
      <vt:lpstr>Conceito de TAD</vt:lpstr>
      <vt:lpstr>Trecho de Código - Funções Função Listar Pacientes</vt:lpstr>
      <vt:lpstr>Função - Cadastro de Pacientes</vt:lpstr>
      <vt:lpstr>Funções - Carregar e salvar dados no arquivo JSON</vt:lpstr>
      <vt:lpstr>Prints do Sistema</vt:lpstr>
      <vt:lpstr>Prints do Sistema</vt:lpstr>
      <vt:lpstr>Prints do Sistema</vt:lpstr>
      <vt:lpstr>Prints do Sistema</vt:lpstr>
      <vt:lpstr>Prints do Sistema</vt:lpstr>
      <vt:lpstr>Resultados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Título: Sistema de Agendamento para Clínicas de Psicoterapia</dc:title>
  <dc:creator>helena alves</dc:creator>
  <cp:lastModifiedBy>helena alves</cp:lastModifiedBy>
  <cp:revision>1</cp:revision>
  <dcterms:created xsi:type="dcterms:W3CDTF">2024-12-05T23:25:45Z</dcterms:created>
  <dcterms:modified xsi:type="dcterms:W3CDTF">2024-12-06T01:53:04Z</dcterms:modified>
</cp:coreProperties>
</file>