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98609-5E4F-05D5-7C65-69ACB956B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498467-6BDB-860C-3453-947F224E7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2643F-A86E-17C6-6B77-C747C36A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1075-C194-43EA-8A2D-88192AA8E442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E69CA9-A731-ABBA-620A-106AD6A9F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5301FC-6918-4617-7DC7-27FDF89D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F908-AC18-494A-AD6D-280EFCE53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16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64735-9060-A631-8E68-2C5F4BFB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92E662-B181-478F-A88D-055DBC937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B64C1-3011-4732-AE46-C00AA021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1075-C194-43EA-8A2D-88192AA8E442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CE5588-56E7-50A0-430D-417E82C4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106AD4-A49A-25A9-C33F-21D476F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F908-AC18-494A-AD6D-280EFCE53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93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A20CC9-36E9-7E83-F292-31153D544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118E2A-20ED-52DC-8BBE-17DD68D90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AED98F-D3FF-463A-06E7-A58C4D9BD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1075-C194-43EA-8A2D-88192AA8E442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45E063-EF7B-F5FD-601A-C94653E9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248C0-DDC8-32A5-1C00-7541C27C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F908-AC18-494A-AD6D-280EFCE53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59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8EEDC-C3BB-9749-2E54-F42D9139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92279B-492A-38D1-A612-D72538134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998A4-BD23-EFA3-A82B-FDFF266F5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1075-C194-43EA-8A2D-88192AA8E442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45A8A-8EBA-6258-FFBB-233ED2A2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CD676D-DF4B-307F-6F9D-315BFBB7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F908-AC18-494A-AD6D-280EFCE53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96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9E4E9-1983-693C-825A-4B35DE8E1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45F4BC-5F62-7D03-97F3-7565DDE9D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4EDC8A-9C96-106F-10F1-7608FD6F0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1075-C194-43EA-8A2D-88192AA8E442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9D66C-C03C-8AC4-2E1F-194106FA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CA7C7A-0F15-6D71-6553-E3E82969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F908-AC18-494A-AD6D-280EFCE53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17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A8337-1E55-D263-8186-9C8E91A6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C12AAA-1A88-82EE-EDF7-FB8952D2C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5B0042-A4E8-9462-516D-B8FD89EBE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19EFDC-9825-2569-84A4-F0C0619B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1075-C194-43EA-8A2D-88192AA8E442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E613A8-AF17-B339-9B02-E0F70AAA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33D481-8789-A158-D238-03D0B973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F908-AC18-494A-AD6D-280EFCE53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52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FF958-455F-61FF-4160-965BF7BB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FD74E2-5D93-8E4F-2DEA-D674B7049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BB0405-DF14-624A-D761-0719BFA8E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CE0CF1-B09B-C708-6813-222A979B7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810609-1C87-C1DA-DDDD-B5CC61DB7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9A32BF-BD54-F920-BBE6-31064A8F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1075-C194-43EA-8A2D-88192AA8E442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FB8CF7-2B55-902A-0156-BC32C22A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B76AD9-FC53-1D5D-2320-BFE126CE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F908-AC18-494A-AD6D-280EFCE53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55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FAA91-D07B-A9FA-1AC7-168C23B5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E16656-6EA4-A674-55CB-3A805312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1075-C194-43EA-8A2D-88192AA8E442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E94297-6DA1-649C-C452-DA971930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138AC6-DE52-FE15-B5AE-15DA0F65A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F908-AC18-494A-AD6D-280EFCE53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9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C8E900-97DE-68FA-2B19-EA22E5AD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1075-C194-43EA-8A2D-88192AA8E442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FD8AC1-7D57-41B7-F81C-9399408D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31D179-D795-D6A0-B1F4-2C4AC7D9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F908-AC18-494A-AD6D-280EFCE53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4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EE7EC-5BE0-63A6-7741-7E29194A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C5824D-E0C6-1F4D-C44E-B89871B51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14CB4D-1697-2572-F80C-233B9D44D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E00E6-4CC1-8330-8614-D1ED37AD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1075-C194-43EA-8A2D-88192AA8E442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1D909-CFCB-7565-42E3-0622893CA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7E8124-E9C7-A7E5-B925-BDFE138E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F908-AC18-494A-AD6D-280EFCE53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2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EC77A-36C1-333A-BA99-41D45B59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DAAE3D-33DD-4560-161A-80AB4CF5F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336516-1C2F-72B8-1D1F-BEEF078DD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16FAF3-6508-05C2-13DD-6A289CF0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1075-C194-43EA-8A2D-88192AA8E442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119013-0A55-7B4F-E1E6-DFB77999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DDE77E-FEF2-D35F-15CE-00E2776C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F908-AC18-494A-AD6D-280EFCE53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3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4CF189-678A-79B4-A095-3C5707232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D119BC-A1D7-48E4-F659-05FDF5C98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C014B-9A3C-A432-69E4-7C32E2BEF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D51075-C194-43EA-8A2D-88192AA8E442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68B0B-E505-5FA1-A138-25C4CD0FD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714739-E618-D9C8-83D2-44C3207D2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6FF908-AC18-494A-AD6D-280EFCE53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60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패턴, 사각형, 그래픽, 직사각형이(가) 표시된 사진&#10;&#10;자동 생성된 설명">
            <a:extLst>
              <a:ext uri="{FF2B5EF4-FFF2-40B4-BE49-F238E27FC236}">
                <a16:creationId xmlns:a16="http://schemas.microsoft.com/office/drawing/2014/main" id="{B5ED6473-593A-D913-A4DB-50CC489FB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2047875"/>
            <a:ext cx="2762250" cy="2762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BCC4B2-2E42-6631-4381-7F126AFD1E00}"/>
              </a:ext>
            </a:extLst>
          </p:cNvPr>
          <p:cNvSpPr txBox="1"/>
          <p:nvPr/>
        </p:nvSpPr>
        <p:spPr>
          <a:xfrm>
            <a:off x="1306286" y="723481"/>
            <a:ext cx="93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Player1</a:t>
            </a:r>
          </a:p>
        </p:txBody>
      </p:sp>
    </p:spTree>
    <p:extLst>
      <p:ext uri="{BB962C8B-B14F-4D97-AF65-F5344CB8AC3E}">
        <p14:creationId xmlns:p14="http://schemas.microsoft.com/office/powerpoint/2010/main" val="365728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99D99-074D-D73D-FD1F-E22878DE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Player2</a:t>
            </a:r>
            <a:endParaRPr lang="ko-KR" altLang="en-US" dirty="0"/>
          </a:p>
        </p:txBody>
      </p:sp>
      <p:pic>
        <p:nvPicPr>
          <p:cNvPr id="5" name="내용 개체 틀 4" descr="패턴, 사각형, 그래픽, 픽셀이(가) 표시된 사진&#10;&#10;자동 생성된 설명">
            <a:extLst>
              <a:ext uri="{FF2B5EF4-FFF2-40B4-BE49-F238E27FC236}">
                <a16:creationId xmlns:a16="http://schemas.microsoft.com/office/drawing/2014/main" id="{754ED17F-9ADA-936D-D91B-B216F308E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2620169"/>
            <a:ext cx="2762250" cy="2762250"/>
          </a:xfrm>
        </p:spPr>
      </p:pic>
    </p:spTree>
    <p:extLst>
      <p:ext uri="{BB962C8B-B14F-4D97-AF65-F5344CB8AC3E}">
        <p14:creationId xmlns:p14="http://schemas.microsoft.com/office/powerpoint/2010/main" val="172016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BB1FC-970A-E400-4E08-B8C1E700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Player3</a:t>
            </a:r>
            <a:endParaRPr lang="ko-KR" altLang="en-US" dirty="0"/>
          </a:p>
        </p:txBody>
      </p:sp>
      <p:pic>
        <p:nvPicPr>
          <p:cNvPr id="5" name="내용 개체 틀 4" descr="패턴, 사각형, 그래픽, 대칭이(가) 표시된 사진&#10;&#10;자동 생성된 설명">
            <a:extLst>
              <a:ext uri="{FF2B5EF4-FFF2-40B4-BE49-F238E27FC236}">
                <a16:creationId xmlns:a16="http://schemas.microsoft.com/office/drawing/2014/main" id="{3D46B133-60B4-956B-3A45-41131A693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2620169"/>
            <a:ext cx="2762250" cy="2762250"/>
          </a:xfrm>
        </p:spPr>
      </p:pic>
    </p:spTree>
    <p:extLst>
      <p:ext uri="{BB962C8B-B14F-4D97-AF65-F5344CB8AC3E}">
        <p14:creationId xmlns:p14="http://schemas.microsoft.com/office/powerpoint/2010/main" val="10751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패턴, 사각형, 그래픽, 예술이(가) 표시된 사진&#10;&#10;자동 생성된 설명">
            <a:extLst>
              <a:ext uri="{FF2B5EF4-FFF2-40B4-BE49-F238E27FC236}">
                <a16:creationId xmlns:a16="http://schemas.microsoft.com/office/drawing/2014/main" id="{F2F77C15-51FE-B4E5-B3A8-FB165F45C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2620169"/>
            <a:ext cx="2762250" cy="2762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4536AD-FFBF-C2D9-5473-CB2EE0C02337}"/>
              </a:ext>
            </a:extLst>
          </p:cNvPr>
          <p:cNvSpPr txBox="1"/>
          <p:nvPr/>
        </p:nvSpPr>
        <p:spPr>
          <a:xfrm>
            <a:off x="1276141" y="1125415"/>
            <a:ext cx="93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Player4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146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Player2</vt:lpstr>
      <vt:lpstr>Player3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김명규</dc:creator>
  <cp:lastModifiedBy>김명규</cp:lastModifiedBy>
  <cp:revision>1</cp:revision>
  <dcterms:created xsi:type="dcterms:W3CDTF">2024-11-18T07:51:40Z</dcterms:created>
  <dcterms:modified xsi:type="dcterms:W3CDTF">2024-11-18T07:53:53Z</dcterms:modified>
</cp:coreProperties>
</file>