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media1.mp4" ContentType="video/mp4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7106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3239"/>
        <p:guide pos="57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스마트업팀 발표 시작하겠습니다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왼쪽은 전에 보여드렸던 </a:t>
            </a:r>
            <a:r>
              <a:rPr lang="en-US" altLang="ko-KR"/>
              <a:t>Figma</a:t>
            </a:r>
            <a:r>
              <a:rPr lang="ko-KR" altLang="en-US"/>
              <a:t>를 통해서 만든 </a:t>
            </a:r>
            <a:r>
              <a:rPr lang="en-US" altLang="ko-KR"/>
              <a:t>UI</a:t>
            </a:r>
            <a:r>
              <a:rPr lang="ko-KR" altLang="en-US"/>
              <a:t>입니다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오른쪽은 왼쪽을 기준으로 </a:t>
            </a:r>
            <a:r>
              <a:rPr lang="en-US" altLang="ko-KR"/>
              <a:t>flutter</a:t>
            </a:r>
            <a:r>
              <a:rPr lang="ko-KR" altLang="en-US"/>
              <a:t>에서 작업한 </a:t>
            </a:r>
            <a:r>
              <a:rPr lang="en-US" altLang="ko-KR"/>
              <a:t>UI</a:t>
            </a:r>
            <a:r>
              <a:rPr lang="ko-KR" altLang="en-US"/>
              <a:t>입니다</a:t>
            </a:r>
            <a:endParaRPr lang="ko-KR" altLang="en-US"/>
          </a:p>
          <a:p>
            <a:pPr>
              <a:defRPr/>
            </a:pPr>
            <a:r>
              <a:rPr lang="ko-KR" altLang="en-US"/>
              <a:t>지금은 흰배경에 글씨만 있기 때문에 밋밋한 감이 있어서</a:t>
            </a:r>
            <a:endParaRPr lang="ko-KR" altLang="en-US"/>
          </a:p>
          <a:p>
            <a:pPr>
              <a:defRPr/>
            </a:pPr>
            <a:r>
              <a:rPr lang="ko-KR" altLang="en-US"/>
              <a:t>추후에 디자인적 요소와 기능들을 추가하고 다시 발표하도록하겠습니다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동영상은 에뮬레이터로 구동한 앱입니다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아직 버튼의 기능은 홈화면과 녹음화면 게임화면을 왔다갔다하는 버튼기능만 구현되어있습니다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8</a:t>
            </a:r>
            <a:r>
              <a:rPr lang="ko-KR" altLang="en-US"/>
              <a:t>주차는 맵의 메인 인터페이스중 하나인 홈버튼과 녹음버튼의 디자인을 완성할 예정입니다</a:t>
            </a:r>
            <a:br>
              <a:rPr lang="ko-KR" altLang="en-US"/>
            </a:br>
            <a:r>
              <a:rPr lang="ko-KR" altLang="en-US"/>
              <a:t>방금 보여드린 사진처럼 흰 배경에 글자만 넣는것이 아닌 디자인 적인 요소를 추가해서 마무리 할 계획입니다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9</a:t>
            </a:r>
            <a:r>
              <a:rPr lang="ko-KR" altLang="en-US"/>
              <a:t>주차는</a:t>
            </a:r>
            <a:endParaRPr lang="ko-KR" altLang="en-US"/>
          </a:p>
          <a:p>
            <a:pPr>
              <a:defRPr/>
            </a:pPr>
            <a:r>
              <a:rPr lang="ko-KR" altLang="en-US"/>
              <a:t>각 메인 인터페이스별 버튼들의 상호작용들을 구현할 예정입니다</a:t>
            </a:r>
            <a:endParaRPr lang="ko-KR" altLang="en-US"/>
          </a:p>
          <a:p>
            <a:pPr>
              <a:defRPr/>
            </a:pPr>
            <a:r>
              <a:rPr lang="ko-KR" altLang="en-US"/>
              <a:t>만약 홈버튼의 최근 요약된 텍스트 버튼을 누르면 저장된 텍스트를 볼 수 있도록 하거나</a:t>
            </a:r>
            <a:endParaRPr lang="ko-KR" altLang="en-US"/>
          </a:p>
          <a:p>
            <a:pPr>
              <a:defRPr/>
            </a:pPr>
            <a:r>
              <a:rPr lang="ko-KR" altLang="en-US"/>
              <a:t>녹음 버튼을 누르면 녹음 기능이 켜진다거나 그런 버튼 상호작용들을 개발할 예정입니다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10</a:t>
            </a:r>
            <a:r>
              <a:rPr lang="ko-KR" altLang="en-US"/>
              <a:t>주차는</a:t>
            </a:r>
            <a:endParaRPr lang="ko-KR" altLang="en-US"/>
          </a:p>
          <a:p>
            <a:pPr>
              <a:defRPr/>
            </a:pPr>
            <a:r>
              <a:rPr lang="ko-KR" altLang="en-US"/>
              <a:t>게임 </a:t>
            </a:r>
            <a:r>
              <a:rPr lang="en-US" altLang="ko-KR"/>
              <a:t>UI</a:t>
            </a:r>
            <a:r>
              <a:rPr lang="ko-KR" altLang="en-US"/>
              <a:t>설계와 함께 개발까지 진행할 예정입니다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11</a:t>
            </a:r>
            <a:r>
              <a:rPr lang="ko-KR" altLang="en-US"/>
              <a:t>주차는</a:t>
            </a:r>
            <a:endParaRPr lang="ko-KR" altLang="en-US"/>
          </a:p>
          <a:p>
            <a:pPr>
              <a:defRPr/>
            </a:pPr>
            <a:r>
              <a:rPr lang="ko-KR" altLang="en-US"/>
              <a:t>게임의 핵심 기능들을 개발할 예정입니다 문제를 맞추었을 때 나오는 이펙트들이나</a:t>
            </a:r>
            <a:endParaRPr lang="ko-KR" altLang="en-US"/>
          </a:p>
          <a:p>
            <a:pPr>
              <a:defRPr/>
            </a:pPr>
            <a:r>
              <a:rPr lang="ko-KR" altLang="en-US"/>
              <a:t>점수가 나오는 화면에서의 이펙트들 등 그런것들 개발할 예정입니다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png"  /><Relationship Id="rId4" Type="http://schemas.openxmlformats.org/officeDocument/2006/relationships/video" Target="../media/media1.mp4"  /><Relationship Id="rId5" Type="http://schemas.microsoft.com/office/2007/relationships/media" Target="../media/media1.mp4"  /><Relationship Id="rId6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945100" y="0"/>
            <a:ext cx="3429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1295400"/>
            <a:ext cx="11391900" cy="1600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9000" b="1" i="0" u="none" strike="noStrike" spc="-500">
                <a:solidFill>
                  <a:srgbClr val="5d6dbe"/>
                </a:solidFill>
                <a:ea typeface="SpoqaHanSans-Bold"/>
              </a:rPr>
              <a:t>Smart Up</a:t>
            </a:r>
            <a:endParaRPr lang="en-US" altLang="ko-KR" sz="9000" b="1" i="0" u="none" strike="noStrike" spc="-500">
              <a:solidFill>
                <a:srgbClr val="5d6dbe"/>
              </a:solidFill>
              <a:ea typeface="SpoqaHanSans-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8966200"/>
            <a:ext cx="4914900" cy="406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8689"/>
              </a:lnSpc>
              <a:defRPr/>
            </a:pPr>
            <a:r>
              <a:rPr lang="ko-KR" altLang="en-US" sz="2300" b="0" i="0" u="none" strike="noStrike" spc="-100">
                <a:solidFill>
                  <a:srgbClr val="5d6dbe"/>
                </a:solidFill>
                <a:ea typeface="SpoqaHanSans-Regular"/>
              </a:rPr>
              <a:t>팀원</a:t>
            </a:r>
            <a:r>
              <a:rPr lang="en-US" altLang="ko-KR" sz="2300" b="0" i="0" u="none" strike="noStrike" spc="-100">
                <a:solidFill>
                  <a:srgbClr val="5d6dbe"/>
                </a:solidFill>
                <a:ea typeface="SpoqaHanSans-Regular"/>
              </a:rPr>
              <a:t>:</a:t>
            </a:r>
            <a:r>
              <a:rPr lang="ko-KR" altLang="en-US" sz="2300" b="0" i="0" u="none" strike="noStrike" spc="-100">
                <a:solidFill>
                  <a:srgbClr val="5d6dbe"/>
                </a:solidFill>
                <a:ea typeface="SpoqaHanSans-Regular"/>
              </a:rPr>
              <a:t> 이민석</a:t>
            </a:r>
            <a:r>
              <a:rPr lang="en-US" altLang="ko-KR" sz="2300" b="0" i="0" u="none" strike="noStrike" spc="-100">
                <a:solidFill>
                  <a:srgbClr val="5d6dbe"/>
                </a:solidFill>
                <a:ea typeface="SpoqaHanSans-Regular"/>
              </a:rPr>
              <a:t>,</a:t>
            </a:r>
            <a:r>
              <a:rPr lang="ko-KR" altLang="en-US" sz="2300" b="0" i="0" u="none" strike="noStrike" spc="-100">
                <a:solidFill>
                  <a:srgbClr val="5d6dbe"/>
                </a:solidFill>
                <a:ea typeface="SpoqaHanSans-Regular"/>
              </a:rPr>
              <a:t> 김태성</a:t>
            </a:r>
            <a:r>
              <a:rPr lang="en-US" altLang="ko-KR" sz="2300" b="0" i="0" u="none" strike="noStrike" spc="-100">
                <a:solidFill>
                  <a:srgbClr val="5d6dbe"/>
                </a:solidFill>
                <a:ea typeface="SpoqaHanSans-Regular"/>
              </a:rPr>
              <a:t>,</a:t>
            </a:r>
            <a:r>
              <a:rPr lang="ko-KR" altLang="en-US" sz="2300" b="0" i="0" u="none" strike="noStrike" spc="-100">
                <a:solidFill>
                  <a:srgbClr val="5d6dbe"/>
                </a:solidFill>
                <a:ea typeface="SpoqaHanSans-Regular"/>
              </a:rPr>
              <a:t> 길진성</a:t>
            </a:r>
            <a:endParaRPr lang="ko-KR" altLang="en-US" sz="2300" b="0" i="0" u="none" strike="noStrike" spc="-100">
              <a:solidFill>
                <a:srgbClr val="5d6dbe"/>
              </a:solidFill>
              <a:ea typeface="SpoqaHanSans-Regula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195300" y="8966200"/>
            <a:ext cx="3352800" cy="406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r">
              <a:lnSpc>
                <a:spcPct val="118689"/>
              </a:lnSpc>
              <a:defRPr/>
            </a:pPr>
            <a:r>
              <a:rPr lang="en-US" sz="2300" b="0" i="0" u="none" strike="noStrike" spc="-100">
                <a:solidFill>
                  <a:srgbClr val="5d6dbe"/>
                </a:solidFill>
                <a:latin typeface="SpoqaHanSans-Regular"/>
              </a:rPr>
              <a:t>20</a:t>
            </a:r>
            <a:r>
              <a:rPr lang="en-US" altLang="ko-KR" sz="2300" b="0" i="0" u="none" strike="noStrike" spc="-100">
                <a:solidFill>
                  <a:srgbClr val="5d6dbe"/>
                </a:solidFill>
                <a:latin typeface="SpoqaHanSans-Regular"/>
              </a:rPr>
              <a:t>24</a:t>
            </a:r>
            <a:r>
              <a:rPr lang="en-US" sz="2300" b="0" i="0" u="none" strike="noStrike" spc="-100">
                <a:solidFill>
                  <a:srgbClr val="5d6dbe"/>
                </a:solidFill>
                <a:latin typeface="SpoqaHanSans-Regular"/>
              </a:rPr>
              <a:t>.</a:t>
            </a:r>
            <a:r>
              <a:rPr lang="en-US" altLang="ko-KR" sz="2300" b="0" i="0" u="none" strike="noStrike" spc="-100">
                <a:solidFill>
                  <a:srgbClr val="5d6dbe"/>
                </a:solidFill>
                <a:latin typeface="SpoqaHanSans-Regular"/>
              </a:rPr>
              <a:t>10</a:t>
            </a:r>
            <a:r>
              <a:rPr lang="en-US" sz="2300" b="0" i="0" u="none" strike="noStrike" spc="-100">
                <a:solidFill>
                  <a:srgbClr val="5d6dbe"/>
                </a:solidFill>
                <a:latin typeface="SpoqaHanSans-Regular"/>
              </a:rPr>
              <a:t>.</a:t>
            </a:r>
            <a:r>
              <a:rPr lang="en-US" altLang="ko-KR" sz="2300" b="0" i="0" u="none" strike="noStrike" spc="-100">
                <a:solidFill>
                  <a:srgbClr val="5d6dbe"/>
                </a:solidFill>
                <a:latin typeface="SpoqaHanSans-Regular"/>
              </a:rPr>
              <a:t>23</a:t>
            </a:r>
            <a:endParaRPr lang="en-US" altLang="ko-KR" sz="2300" b="0" i="0" u="none" strike="noStrike" spc="-100">
              <a:solidFill>
                <a:srgbClr val="5d6dbe"/>
              </a:solidFill>
              <a:latin typeface="SpoqaHanSans-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45100" y="0"/>
            <a:ext cx="3429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448050" y="4343400"/>
            <a:ext cx="11391900" cy="1600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9000" b="0" i="0" u="none" strike="noStrike" spc="-500">
                <a:solidFill>
                  <a:srgbClr val="5d6dbe"/>
                </a:solidFill>
                <a:ea typeface="SpoqaHanSans-Bold"/>
              </a:rPr>
              <a:t>이민석 </a:t>
            </a:r>
            <a:r>
              <a:rPr lang="en-US" altLang="ko-KR" sz="9000" b="0" i="0" u="none" strike="noStrike" spc="-500">
                <a:solidFill>
                  <a:srgbClr val="5d6dbe"/>
                </a:solidFill>
                <a:ea typeface="SpoqaHanSans-Bold"/>
              </a:rPr>
              <a:t>-</a:t>
            </a:r>
            <a:r>
              <a:rPr lang="ko-KR" altLang="en-US" sz="9000" b="0" i="0" u="none" strike="noStrike" spc="-500">
                <a:solidFill>
                  <a:srgbClr val="5d6dbe"/>
                </a:solidFill>
                <a:ea typeface="SpoqaHanSans-Bold"/>
              </a:rPr>
              <a:t> 개인발표</a:t>
            </a:r>
            <a:endParaRPr lang="ko-KR" altLang="en-US" sz="9000" b="0" i="0" u="none" strike="noStrike" spc="-500">
              <a:solidFill>
                <a:srgbClr val="5d6dbe"/>
              </a:solidFill>
              <a:ea typeface="SpoqaHanSans-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990600" y="647700"/>
            <a:ext cx="11391900" cy="1600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7200" b="0" i="0" u="none" strike="noStrike" spc="-500">
                <a:solidFill>
                  <a:srgbClr val="5d6dbe"/>
                </a:solidFill>
                <a:ea typeface="SpoqaHanSans-Bold"/>
              </a:rPr>
              <a:t>앱 개발 상황</a:t>
            </a:r>
            <a:endParaRPr lang="ko-KR" altLang="en-US" sz="7200" b="0" i="0" u="none" strike="noStrike" spc="-500">
              <a:solidFill>
                <a:srgbClr val="5d6dbe"/>
              </a:solidFill>
              <a:ea typeface="SpoqaHanSans-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945100" y="0"/>
            <a:ext cx="342900" cy="10287000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4800" y="2324099"/>
            <a:ext cx="7696200" cy="7193884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591800" y="2247900"/>
            <a:ext cx="3200400" cy="6935571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4173200" y="2171700"/>
            <a:ext cx="3258744" cy="7038556"/>
          </a:xfrm>
          <a:prstGeom prst="rect">
            <a:avLst/>
          </a:prstGeom>
        </p:spPr>
      </p:pic>
      <p:sp>
        <p:nvSpPr>
          <p:cNvPr id="14" name=""/>
          <p:cNvSpPr/>
          <p:nvPr/>
        </p:nvSpPr>
        <p:spPr>
          <a:xfrm>
            <a:off x="8458200" y="5143500"/>
            <a:ext cx="1752600" cy="12192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990600" y="647700"/>
            <a:ext cx="11391900" cy="1600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7200" b="0" i="0" u="none" strike="noStrike" spc="-500">
                <a:solidFill>
                  <a:srgbClr val="5d6dbe"/>
                </a:solidFill>
                <a:ea typeface="SpoqaHanSans-Bold"/>
              </a:rPr>
              <a:t>앱 개발 상황</a:t>
            </a:r>
            <a:endParaRPr lang="ko-KR" altLang="en-US" sz="7200" b="0" i="0" u="none" strike="noStrike" spc="-500">
              <a:solidFill>
                <a:srgbClr val="5d6dbe"/>
              </a:solidFill>
              <a:ea typeface="SpoqaHanSans-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945100" y="0"/>
            <a:ext cx="342900" cy="10287000"/>
          </a:xfrm>
          <a:prstGeom prst="rect">
            <a:avLst/>
          </a:prstGeom>
        </p:spPr>
      </p:pic>
      <p:pic>
        <p:nvPicPr>
          <p:cNvPr id="11" name="2024-10-23_02-57-33.mp4">
            <a:hlinkClick r:id="" action="ppaction://media"/>
          </p:cNvPr>
          <p:cNvPicPr>
            <a:picLocks noRot="1"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 rotWithShape="1">
          <a:blip r:embed="rId6"/>
          <a:stretch>
            <a:fillRect/>
          </a:stretch>
        </p:blipFill>
        <p:spPr>
          <a:xfrm>
            <a:off x="3047999" y="255270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8034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5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990600" y="647700"/>
            <a:ext cx="11391900" cy="1600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7200" b="0" i="0" u="none" strike="noStrike" spc="-500">
                <a:solidFill>
                  <a:srgbClr val="5d6dbe"/>
                </a:solidFill>
                <a:ea typeface="SpoqaHanSans-Bold"/>
              </a:rPr>
              <a:t>향후 계획</a:t>
            </a:r>
            <a:endParaRPr lang="ko-KR" altLang="en-US" sz="7200" b="0" i="0" u="none" strike="noStrike" spc="-500">
              <a:solidFill>
                <a:srgbClr val="5d6dbe"/>
              </a:solidFill>
              <a:ea typeface="SpoqaHanSans-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945100" y="0"/>
            <a:ext cx="342900" cy="10287000"/>
          </a:xfrm>
          <a:prstGeom prst="rect">
            <a:avLst/>
          </a:prstGeom>
        </p:spPr>
      </p:pic>
      <p:sp>
        <p:nvSpPr>
          <p:cNvPr id="12" name="TextBox 5"/>
          <p:cNvSpPr txBox="1"/>
          <p:nvPr/>
        </p:nvSpPr>
        <p:spPr>
          <a:xfrm>
            <a:off x="914400" y="2222500"/>
            <a:ext cx="2400300" cy="71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8689"/>
              </a:lnSpc>
              <a:defRPr/>
            </a:pPr>
            <a:r>
              <a:rPr lang="en-US" altLang="ko-KR" sz="4000" b="1" i="0" u="none" strike="noStrike" spc="-100">
                <a:solidFill>
                  <a:srgbClr val="5d6dbe"/>
                </a:solidFill>
                <a:ea typeface="SpoqaHanSans-Bold"/>
              </a:rPr>
              <a:t>8</a:t>
            </a:r>
            <a:r>
              <a:rPr lang="ko-KR" altLang="en-US" sz="4000" b="1" i="0" u="none" strike="noStrike" spc="-100">
                <a:solidFill>
                  <a:srgbClr val="5d6dbe"/>
                </a:solidFill>
                <a:ea typeface="SpoqaHanSans-Bold"/>
              </a:rPr>
              <a:t>주차</a:t>
            </a:r>
            <a:endParaRPr lang="ko-KR" altLang="en-US" sz="4000" b="1" i="0" u="none" strike="noStrike" spc="-100">
              <a:solidFill>
                <a:srgbClr val="5d6dbe"/>
              </a:solidFill>
              <a:ea typeface="SpoqaHanSans-Bold"/>
            </a:endParaRPr>
          </a:p>
        </p:txBody>
      </p:sp>
      <p:sp>
        <p:nvSpPr>
          <p:cNvPr id="13" name="TextBox 4"/>
          <p:cNvSpPr txBox="1"/>
          <p:nvPr/>
        </p:nvSpPr>
        <p:spPr>
          <a:xfrm>
            <a:off x="914400" y="2933700"/>
            <a:ext cx="4648200" cy="6858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lvl="0" indent="0" algn="l">
              <a:lnSpc>
                <a:spcPct val="136119"/>
              </a:lnSpc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2800" b="0" i="0" u="none" strike="noStrike" spc="-100">
                <a:solidFill>
                  <a:srgbClr val="000000"/>
                </a:solidFill>
                <a:ea typeface="SpoqaHanSans-Regular"/>
              </a:rPr>
              <a:t>홈버튼과 녹음버튼의 </a:t>
            </a:r>
            <a:r>
              <a:rPr lang="en-US" altLang="ko-KR" sz="2800" b="0" i="0" u="none" strike="noStrike" spc="-100">
                <a:solidFill>
                  <a:srgbClr val="000000"/>
                </a:solidFill>
                <a:ea typeface="SpoqaHanSans-Regular"/>
              </a:rPr>
              <a:t>UI</a:t>
            </a:r>
            <a:r>
              <a:rPr lang="ko-KR" altLang="en-US" sz="2800" b="0" i="0" u="none" strike="noStrike" spc="-100">
                <a:solidFill>
                  <a:srgbClr val="000000"/>
                </a:solidFill>
                <a:ea typeface="SpoqaHanSans-Regular"/>
              </a:rPr>
              <a:t> 완성</a:t>
            </a:r>
            <a:endParaRPr lang="ko-KR" altLang="en-US" sz="2800" b="0" i="0" u="none" strike="noStrike" spc="-100">
              <a:solidFill>
                <a:srgbClr val="000000"/>
              </a:solidFill>
              <a:ea typeface="SpoqaHanSans-Regular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914400" y="3822700"/>
            <a:ext cx="2857500" cy="71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8689"/>
              </a:lnSpc>
              <a:defRPr/>
            </a:pPr>
            <a:r>
              <a:rPr lang="en-US" altLang="ko-KR" sz="4000" b="1" i="0" u="none" strike="noStrike" spc="-100">
                <a:solidFill>
                  <a:srgbClr val="5d6dbe"/>
                </a:solidFill>
                <a:ea typeface="SpoqaHanSans-Bold"/>
              </a:rPr>
              <a:t>9</a:t>
            </a:r>
            <a:r>
              <a:rPr lang="ko-KR" altLang="en-US" sz="4000" b="1" i="0" u="none" strike="noStrike" spc="-100">
                <a:solidFill>
                  <a:srgbClr val="5d6dbe"/>
                </a:solidFill>
                <a:ea typeface="SpoqaHanSans-Bold"/>
              </a:rPr>
              <a:t>주차</a:t>
            </a:r>
            <a:endParaRPr lang="ko-KR" altLang="en-US" sz="4000" b="1" i="0" u="none" strike="noStrike" spc="-100">
              <a:solidFill>
                <a:srgbClr val="5d6dbe"/>
              </a:solidFill>
              <a:ea typeface="SpoqaHanSans-Bold"/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914399" y="4533900"/>
            <a:ext cx="11353800" cy="9144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lvl="0" indent="0">
              <a:lnSpc>
                <a:spcPct val="136119"/>
              </a:lnSpc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2800" b="0" i="0" u="none" strike="noStrike" spc="-100">
                <a:solidFill>
                  <a:srgbClr val="000000"/>
                </a:solidFill>
                <a:ea typeface="SpoqaHanSans-Regular"/>
              </a:rPr>
              <a:t>녹음기능 및 각 버튼들의 상호작용들 전부 구현</a:t>
            </a:r>
            <a:endParaRPr lang="ko-KR" altLang="en-US" sz="2800" b="0" i="0" u="none" strike="noStrike" spc="-100">
              <a:solidFill>
                <a:srgbClr val="000000"/>
              </a:solidFill>
              <a:ea typeface="SpoqaHanSans-Regular"/>
            </a:endParaRPr>
          </a:p>
        </p:txBody>
      </p:sp>
      <p:sp>
        <p:nvSpPr>
          <p:cNvPr id="16" name="TextBox 5"/>
          <p:cNvSpPr txBox="1"/>
          <p:nvPr/>
        </p:nvSpPr>
        <p:spPr>
          <a:xfrm>
            <a:off x="914400" y="5499100"/>
            <a:ext cx="2857500" cy="71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8689"/>
              </a:lnSpc>
              <a:defRPr/>
            </a:pPr>
            <a:r>
              <a:rPr lang="en-US" altLang="ko-KR" sz="4000" b="1" i="0" u="none" strike="noStrike" spc="-100">
                <a:solidFill>
                  <a:srgbClr val="5d6dbe"/>
                </a:solidFill>
                <a:ea typeface="SpoqaHanSans-Bold"/>
              </a:rPr>
              <a:t>10</a:t>
            </a:r>
            <a:r>
              <a:rPr lang="ko-KR" altLang="en-US" sz="4000" b="1" i="0" u="none" strike="noStrike" spc="-100">
                <a:solidFill>
                  <a:srgbClr val="5d6dbe"/>
                </a:solidFill>
                <a:ea typeface="SpoqaHanSans-Bold"/>
              </a:rPr>
              <a:t>주차</a:t>
            </a:r>
            <a:endParaRPr lang="ko-KR" altLang="en-US" sz="4000" b="1" i="0" u="none" strike="noStrike" spc="-100">
              <a:solidFill>
                <a:srgbClr val="5d6dbe"/>
              </a:solidFill>
              <a:ea typeface="SpoqaHanSans-Bold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914400" y="6286500"/>
            <a:ext cx="11353800" cy="6858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lvl="0" indent="0" algn="l">
              <a:lnSpc>
                <a:spcPct val="136119"/>
              </a:lnSpc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2800" b="0" i="0" u="none" strike="noStrike" spc="-100">
                <a:solidFill>
                  <a:srgbClr val="000000"/>
                </a:solidFill>
                <a:ea typeface="SpoqaHanSans-Regular"/>
              </a:rPr>
              <a:t>게임</a:t>
            </a:r>
            <a:r>
              <a:rPr lang="en-US" altLang="ko-KR" sz="2800" b="0" i="0" u="none" strike="noStrike" spc="-100">
                <a:solidFill>
                  <a:srgbClr val="000000"/>
                </a:solidFill>
                <a:ea typeface="SpoqaHanSans-Regular"/>
              </a:rPr>
              <a:t> UI</a:t>
            </a:r>
            <a:r>
              <a:rPr lang="ko-KR" altLang="en-US" sz="2800" b="0" i="0" u="none" strike="noStrike" spc="-100">
                <a:solidFill>
                  <a:srgbClr val="000000"/>
                </a:solidFill>
                <a:ea typeface="SpoqaHanSans-Regular"/>
              </a:rPr>
              <a:t> 완성</a:t>
            </a:r>
            <a:endParaRPr lang="ko-KR" altLang="en-US" sz="2800" b="0" i="0" u="none" strike="noStrike" spc="-100">
              <a:solidFill>
                <a:srgbClr val="000000"/>
              </a:solidFill>
              <a:ea typeface="SpoqaHanSans-Regular"/>
            </a:endParaRPr>
          </a:p>
        </p:txBody>
      </p:sp>
      <p:sp>
        <p:nvSpPr>
          <p:cNvPr id="18" name="TextBox 5"/>
          <p:cNvSpPr txBox="1"/>
          <p:nvPr/>
        </p:nvSpPr>
        <p:spPr>
          <a:xfrm>
            <a:off x="914400" y="7048500"/>
            <a:ext cx="2857500" cy="71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8689"/>
              </a:lnSpc>
              <a:defRPr/>
            </a:pPr>
            <a:r>
              <a:rPr lang="en-US" altLang="ko-KR" sz="4000" b="1" i="0" u="none" strike="noStrike" spc="-100">
                <a:solidFill>
                  <a:srgbClr val="5d6dbe"/>
                </a:solidFill>
                <a:ea typeface="SpoqaHanSans-Bold"/>
              </a:rPr>
              <a:t>11</a:t>
            </a:r>
            <a:r>
              <a:rPr lang="ko-KR" altLang="en-US" sz="4000" b="1" i="0" u="none" strike="noStrike" spc="-100">
                <a:solidFill>
                  <a:srgbClr val="5d6dbe"/>
                </a:solidFill>
                <a:ea typeface="SpoqaHanSans-Bold"/>
              </a:rPr>
              <a:t>주차</a:t>
            </a:r>
            <a:endParaRPr lang="ko-KR" altLang="en-US" sz="4000" b="1" i="0" u="none" strike="noStrike" spc="-100">
              <a:solidFill>
                <a:srgbClr val="5d6dbe"/>
              </a:solidFill>
              <a:ea typeface="SpoqaHanSans-Bold"/>
            </a:endParaRPr>
          </a:p>
        </p:txBody>
      </p:sp>
      <p:sp>
        <p:nvSpPr>
          <p:cNvPr id="20" name="TextBox 4"/>
          <p:cNvSpPr txBox="1"/>
          <p:nvPr/>
        </p:nvSpPr>
        <p:spPr>
          <a:xfrm>
            <a:off x="990600" y="7886701"/>
            <a:ext cx="11353800" cy="6858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lvl="0" indent="0" algn="l">
              <a:lnSpc>
                <a:spcPct val="136119"/>
              </a:lnSpc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2800" b="0" i="0" u="none" strike="noStrike" spc="-100">
                <a:solidFill>
                  <a:srgbClr val="000000"/>
                </a:solidFill>
                <a:ea typeface="SpoqaHanSans-Regular"/>
              </a:rPr>
              <a:t>게임 기능들 구현</a:t>
            </a:r>
            <a:endParaRPr lang="ko-KR" altLang="en-US" sz="2800" b="0" i="0" u="none" strike="noStrike" spc="-100">
              <a:solidFill>
                <a:srgbClr val="000000"/>
              </a:solidFill>
              <a:ea typeface="SpoqaHanSans-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164</ep:Words>
  <ep:PresentationFormat>On-screen Show (4:3)</ep:PresentationFormat>
  <ep:Paragraphs>44</ep:Paragraphs>
  <ep:Slides>5</ep:Slides>
  <ep:Notes>9</ep:Notes>
  <ep:TotalTime>0</ep:TotalTime>
  <ep:HiddenSlides>4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Theme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rippl</cp:lastModifiedBy>
  <dcterms:modified xsi:type="dcterms:W3CDTF">2024-10-23T05:31:23.425</dcterms:modified>
  <cp:revision>82</cp:revision>
  <cp:version>1000.0000.01</cp:version>
</cp:coreProperties>
</file>