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65" r:id="rId1"/>
  </p:sldMasterIdLst>
  <p:notesMasterIdLst>
    <p:notesMasterId r:id="rId7"/>
  </p:notesMasterIdLst>
  <p:sldIdLst>
    <p:sldId id="256" r:id="rId2"/>
    <p:sldId id="263" r:id="rId3"/>
    <p:sldId id="264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88606"/>
  </p:normalViewPr>
  <p:slideViewPr>
    <p:cSldViewPr snapToGrid="0">
      <p:cViewPr>
        <p:scale>
          <a:sx n="100" d="100"/>
          <a:sy n="100" d="100"/>
        </p:scale>
        <p:origin x="948" y="72"/>
      </p:cViewPr>
      <p:guideLst/>
    </p:cSldViewPr>
  </p:slideViewPr>
  <p:notesTextViewPr>
    <p:cViewPr>
      <p:scale>
        <a:sx n="120" d="100"/>
        <a:sy n="1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C88BE-ED6F-409E-A3EA-D295F33A8618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D6B6CA2-47AB-4FC0-9D07-083001A21B97}">
      <dgm:prSet custT="1"/>
      <dgm:spPr/>
      <dgm:t>
        <a:bodyPr/>
        <a:lstStyle/>
        <a:p>
          <a:r>
            <a:rPr lang="en-US" sz="2000" u="sng" dirty="0"/>
            <a:t>Logic</a:t>
          </a:r>
          <a:r>
            <a:rPr lang="en-IL" sz="2000" u="sng" dirty="0"/>
            <a:t>:</a:t>
          </a:r>
          <a:endParaRPr lang="en-US" sz="2000" dirty="0"/>
        </a:p>
      </dgm:t>
    </dgm:pt>
    <dgm:pt modelId="{88AA2658-19C8-42A7-A8F1-69E05C98C89E}" type="parTrans" cxnId="{827DD329-D444-4644-8F6C-3B78330A91C8}">
      <dgm:prSet/>
      <dgm:spPr/>
      <dgm:t>
        <a:bodyPr/>
        <a:lstStyle/>
        <a:p>
          <a:endParaRPr lang="en-US"/>
        </a:p>
      </dgm:t>
    </dgm:pt>
    <dgm:pt modelId="{8D5053C1-CDA8-459E-A1A2-3A948CF0D311}" type="sibTrans" cxnId="{827DD329-D444-4644-8F6C-3B78330A91C8}">
      <dgm:prSet/>
      <dgm:spPr/>
      <dgm:t>
        <a:bodyPr/>
        <a:lstStyle/>
        <a:p>
          <a:endParaRPr lang="en-US"/>
        </a:p>
      </dgm:t>
    </dgm:pt>
    <dgm:pt modelId="{575B4FDD-010C-4C38-BB49-4940F96E973A}">
      <dgm:prSet/>
      <dgm:spPr/>
      <dgm:t>
        <a:bodyPr/>
        <a:lstStyle/>
        <a:p>
          <a:r>
            <a:rPr lang="en-US" dirty="0"/>
            <a:t>Terms and Conditions on registration</a:t>
          </a:r>
        </a:p>
      </dgm:t>
    </dgm:pt>
    <dgm:pt modelId="{3FEEBF3E-36E1-478E-88F1-E515A3F387C8}" type="parTrans" cxnId="{532309CA-DCE0-42E0-BDC4-B402DA35B6A8}">
      <dgm:prSet/>
      <dgm:spPr/>
      <dgm:t>
        <a:bodyPr/>
        <a:lstStyle/>
        <a:p>
          <a:endParaRPr lang="en-US"/>
        </a:p>
      </dgm:t>
    </dgm:pt>
    <dgm:pt modelId="{2F73EEF9-6A84-4642-8500-B39D9260A2B2}" type="sibTrans" cxnId="{532309CA-DCE0-42E0-BDC4-B402DA35B6A8}">
      <dgm:prSet/>
      <dgm:spPr/>
      <dgm:t>
        <a:bodyPr/>
        <a:lstStyle/>
        <a:p>
          <a:endParaRPr lang="en-US"/>
        </a:p>
      </dgm:t>
    </dgm:pt>
    <dgm:pt modelId="{7929283E-40F6-461B-86DC-D5BEE66E29BD}">
      <dgm:prSet/>
      <dgm:spPr/>
      <dgm:t>
        <a:bodyPr/>
        <a:lstStyle/>
        <a:p>
          <a:r>
            <a:rPr lang="en-US" dirty="0"/>
            <a:t>http =&gt; https</a:t>
          </a:r>
        </a:p>
      </dgm:t>
    </dgm:pt>
    <dgm:pt modelId="{18A8ED9A-0E7F-4478-A76B-04439CC6C841}" type="parTrans" cxnId="{6AC3D501-738F-409A-86B8-FF4D6C73DC94}">
      <dgm:prSet/>
      <dgm:spPr/>
      <dgm:t>
        <a:bodyPr/>
        <a:lstStyle/>
        <a:p>
          <a:endParaRPr lang="en-US"/>
        </a:p>
      </dgm:t>
    </dgm:pt>
    <dgm:pt modelId="{D88BE26B-13D8-4810-A772-4E5E18808D68}" type="sibTrans" cxnId="{6AC3D501-738F-409A-86B8-FF4D6C73DC94}">
      <dgm:prSet/>
      <dgm:spPr/>
      <dgm:t>
        <a:bodyPr/>
        <a:lstStyle/>
        <a:p>
          <a:endParaRPr lang="en-US"/>
        </a:p>
      </dgm:t>
    </dgm:pt>
    <dgm:pt modelId="{61DC4227-85A7-4134-BFAC-B76E4281D34C}">
      <dgm:prSet custT="1"/>
      <dgm:spPr/>
      <dgm:t>
        <a:bodyPr/>
        <a:lstStyle/>
        <a:p>
          <a:r>
            <a:rPr lang="en-IL" sz="2000" u="sng" dirty="0"/>
            <a:t>Ui/ Ux Desgin:</a:t>
          </a:r>
          <a:endParaRPr lang="en-US" sz="2000" u="sng" dirty="0"/>
        </a:p>
      </dgm:t>
    </dgm:pt>
    <dgm:pt modelId="{0C27FE1C-8648-45B4-A21A-AD199B786642}" type="parTrans" cxnId="{671DFF27-360B-4F34-88D9-150747D8C6CE}">
      <dgm:prSet/>
      <dgm:spPr/>
      <dgm:t>
        <a:bodyPr/>
        <a:lstStyle/>
        <a:p>
          <a:endParaRPr lang="en-US"/>
        </a:p>
      </dgm:t>
    </dgm:pt>
    <dgm:pt modelId="{221DFC8E-A146-40A5-BB4C-D432C02B17F4}" type="sibTrans" cxnId="{671DFF27-360B-4F34-88D9-150747D8C6CE}">
      <dgm:prSet/>
      <dgm:spPr/>
      <dgm:t>
        <a:bodyPr/>
        <a:lstStyle/>
        <a:p>
          <a:endParaRPr lang="en-US"/>
        </a:p>
      </dgm:t>
    </dgm:pt>
    <dgm:pt modelId="{F7A559CE-BDEF-48E0-AE62-C5A70A2CA6EF}">
      <dgm:prSet/>
      <dgm:spPr/>
      <dgm:t>
        <a:bodyPr/>
        <a:lstStyle/>
        <a:p>
          <a:r>
            <a:rPr lang="en-US" dirty="0"/>
            <a:t>Notification alert</a:t>
          </a:r>
        </a:p>
      </dgm:t>
    </dgm:pt>
    <dgm:pt modelId="{A98F4E30-F3C8-4CD9-A0DF-4671D9AB5AD0}" type="parTrans" cxnId="{DDB86AC0-1AD9-4663-8F1E-9506AE2687AE}">
      <dgm:prSet/>
      <dgm:spPr/>
      <dgm:t>
        <a:bodyPr/>
        <a:lstStyle/>
        <a:p>
          <a:endParaRPr lang="en-US"/>
        </a:p>
      </dgm:t>
    </dgm:pt>
    <dgm:pt modelId="{EBD3C689-EAD4-4D0B-8E91-210F0A867F98}" type="sibTrans" cxnId="{DDB86AC0-1AD9-4663-8F1E-9506AE2687AE}">
      <dgm:prSet/>
      <dgm:spPr/>
      <dgm:t>
        <a:bodyPr/>
        <a:lstStyle/>
        <a:p>
          <a:endParaRPr lang="en-US"/>
        </a:p>
      </dgm:t>
    </dgm:pt>
    <dgm:pt modelId="{D4E1D3DF-B340-4E8F-8467-FD13E8ABBEE8}">
      <dgm:prSet/>
      <dgm:spPr/>
      <dgm:t>
        <a:bodyPr/>
        <a:lstStyle/>
        <a:p>
          <a:r>
            <a:rPr lang="en-US" dirty="0"/>
            <a:t>Password reset</a:t>
          </a:r>
        </a:p>
      </dgm:t>
    </dgm:pt>
    <dgm:pt modelId="{8DD07866-31B6-4711-856E-4C9B8F4EB357}" type="parTrans" cxnId="{2566ECEA-A7DB-4A7A-9DA1-F8E841705B99}">
      <dgm:prSet/>
      <dgm:spPr/>
      <dgm:t>
        <a:bodyPr/>
        <a:lstStyle/>
        <a:p>
          <a:endParaRPr lang="en-US"/>
        </a:p>
      </dgm:t>
    </dgm:pt>
    <dgm:pt modelId="{DA5AA5F0-30FD-41FD-B9FE-87D8AD2ECA37}" type="sibTrans" cxnId="{2566ECEA-A7DB-4A7A-9DA1-F8E841705B99}">
      <dgm:prSet/>
      <dgm:spPr/>
      <dgm:t>
        <a:bodyPr/>
        <a:lstStyle/>
        <a:p>
          <a:endParaRPr lang="en-US"/>
        </a:p>
      </dgm:t>
    </dgm:pt>
    <dgm:pt modelId="{6A333C38-3DD1-4928-9CEA-46F7427F2073}">
      <dgm:prSet/>
      <dgm:spPr/>
      <dgm:t>
        <a:bodyPr/>
        <a:lstStyle/>
        <a:p>
          <a:r>
            <a:rPr lang="en-US" dirty="0"/>
            <a:t>Blocked access for unknown users</a:t>
          </a:r>
        </a:p>
      </dgm:t>
    </dgm:pt>
    <dgm:pt modelId="{DE74B412-16CE-4AF6-A7DF-52269E293EA7}" type="parTrans" cxnId="{42D4E163-531F-4F14-A7C8-7B5D5D2205D2}">
      <dgm:prSet/>
      <dgm:spPr/>
      <dgm:t>
        <a:bodyPr/>
        <a:lstStyle/>
        <a:p>
          <a:endParaRPr lang="en-US"/>
        </a:p>
      </dgm:t>
    </dgm:pt>
    <dgm:pt modelId="{035AEE73-3DE8-4B78-B317-A330737F8CC6}" type="sibTrans" cxnId="{42D4E163-531F-4F14-A7C8-7B5D5D2205D2}">
      <dgm:prSet/>
      <dgm:spPr/>
      <dgm:t>
        <a:bodyPr/>
        <a:lstStyle/>
        <a:p>
          <a:endParaRPr lang="en-US"/>
        </a:p>
      </dgm:t>
    </dgm:pt>
    <dgm:pt modelId="{0B6B283D-3B44-4694-BF90-F2F6524B9B35}">
      <dgm:prSet/>
      <dgm:spPr/>
      <dgm:t>
        <a:bodyPr/>
        <a:lstStyle/>
        <a:p>
          <a:endParaRPr lang="en-US" dirty="0"/>
        </a:p>
      </dgm:t>
    </dgm:pt>
    <dgm:pt modelId="{5CBB67A2-A17C-4B9C-8AC9-1CDE09B9D749}" type="parTrans" cxnId="{E57A861D-D564-4199-9BA9-522DA35FEB51}">
      <dgm:prSet/>
      <dgm:spPr/>
      <dgm:t>
        <a:bodyPr/>
        <a:lstStyle/>
        <a:p>
          <a:endParaRPr lang="en-US"/>
        </a:p>
      </dgm:t>
    </dgm:pt>
    <dgm:pt modelId="{DDE9436E-2E0D-4D6E-8FC4-BD85A03BDF05}" type="sibTrans" cxnId="{E57A861D-D564-4199-9BA9-522DA35FEB51}">
      <dgm:prSet/>
      <dgm:spPr/>
      <dgm:t>
        <a:bodyPr/>
        <a:lstStyle/>
        <a:p>
          <a:endParaRPr lang="en-US"/>
        </a:p>
      </dgm:t>
    </dgm:pt>
    <dgm:pt modelId="{4D3AC4D0-448A-40C0-B527-FEB680357ED5}">
      <dgm:prSet/>
      <dgm:spPr/>
      <dgm:t>
        <a:bodyPr/>
        <a:lstStyle/>
        <a:p>
          <a:r>
            <a:rPr lang="en-US" dirty="0"/>
            <a:t>Analytics -&gt; represent score with weighted factors</a:t>
          </a:r>
        </a:p>
      </dgm:t>
    </dgm:pt>
    <dgm:pt modelId="{C7326EEC-02A6-4876-BAED-276E7DE5874B}" type="parTrans" cxnId="{B3824092-CE33-4BAD-A3C6-992222A9ABD7}">
      <dgm:prSet/>
      <dgm:spPr/>
      <dgm:t>
        <a:bodyPr/>
        <a:lstStyle/>
        <a:p>
          <a:endParaRPr lang="en-US"/>
        </a:p>
      </dgm:t>
    </dgm:pt>
    <dgm:pt modelId="{665EE309-45DA-46E2-A620-F19F65957792}" type="sibTrans" cxnId="{B3824092-CE33-4BAD-A3C6-992222A9ABD7}">
      <dgm:prSet/>
      <dgm:spPr/>
      <dgm:t>
        <a:bodyPr/>
        <a:lstStyle/>
        <a:p>
          <a:endParaRPr lang="en-US"/>
        </a:p>
      </dgm:t>
    </dgm:pt>
    <dgm:pt modelId="{37EF4D36-05F4-4B2C-BF4A-447570D0C62D}">
      <dgm:prSet/>
      <dgm:spPr/>
      <dgm:t>
        <a:bodyPr/>
        <a:lstStyle/>
        <a:p>
          <a:r>
            <a:rPr lang="en-US" dirty="0"/>
            <a:t>Updating project factor</a:t>
          </a:r>
        </a:p>
      </dgm:t>
    </dgm:pt>
    <dgm:pt modelId="{D9FCE8B4-C18E-436F-9AC1-11009539C10E}" type="parTrans" cxnId="{B40E879E-3C51-434E-8AE1-247A0EDA79DC}">
      <dgm:prSet/>
      <dgm:spPr/>
      <dgm:t>
        <a:bodyPr/>
        <a:lstStyle/>
        <a:p>
          <a:endParaRPr lang="en-US"/>
        </a:p>
      </dgm:t>
    </dgm:pt>
    <dgm:pt modelId="{649ADC8C-8E04-4F4D-9A53-DC7DFF302F27}" type="sibTrans" cxnId="{B40E879E-3C51-434E-8AE1-247A0EDA79DC}">
      <dgm:prSet/>
      <dgm:spPr/>
      <dgm:t>
        <a:bodyPr/>
        <a:lstStyle/>
        <a:p>
          <a:endParaRPr lang="en-US"/>
        </a:p>
      </dgm:t>
    </dgm:pt>
    <dgm:pt modelId="{CF647D3F-3D19-4252-856C-08CFF20D9D9E}">
      <dgm:prSet/>
      <dgm:spPr/>
      <dgm:t>
        <a:bodyPr/>
        <a:lstStyle/>
        <a:p>
          <a:r>
            <a:rPr lang="en-US" dirty="0"/>
            <a:t>Factor creation -&gt; partial explanation</a:t>
          </a:r>
        </a:p>
      </dgm:t>
    </dgm:pt>
    <dgm:pt modelId="{614ECF07-DDD5-44C2-9948-70D600732CEA}" type="parTrans" cxnId="{40957FE6-331D-4866-A629-DFD23E993D74}">
      <dgm:prSet/>
      <dgm:spPr/>
      <dgm:t>
        <a:bodyPr/>
        <a:lstStyle/>
        <a:p>
          <a:endParaRPr lang="en-US"/>
        </a:p>
      </dgm:t>
    </dgm:pt>
    <dgm:pt modelId="{AC083BA7-FF60-447B-BDB4-C956431FF374}" type="sibTrans" cxnId="{40957FE6-331D-4866-A629-DFD23E993D74}">
      <dgm:prSet/>
      <dgm:spPr/>
      <dgm:t>
        <a:bodyPr/>
        <a:lstStyle/>
        <a:p>
          <a:endParaRPr lang="en-US"/>
        </a:p>
      </dgm:t>
    </dgm:pt>
    <dgm:pt modelId="{11F43A8F-8A22-4BF5-B5D6-D61B0CFCA881}">
      <dgm:prSet/>
      <dgm:spPr/>
      <dgm:t>
        <a:bodyPr/>
        <a:lstStyle/>
        <a:p>
          <a:r>
            <a:rPr lang="en-US" dirty="0"/>
            <a:t>Project management Panel</a:t>
          </a:r>
        </a:p>
      </dgm:t>
    </dgm:pt>
    <dgm:pt modelId="{6F10EAA3-F988-4C4E-AE83-30B28CEFD4C3}" type="parTrans" cxnId="{00945DA0-2257-4A31-9250-D3E63EB43F0F}">
      <dgm:prSet/>
      <dgm:spPr/>
      <dgm:t>
        <a:bodyPr/>
        <a:lstStyle/>
        <a:p>
          <a:endParaRPr lang="en-US"/>
        </a:p>
      </dgm:t>
    </dgm:pt>
    <dgm:pt modelId="{3087A397-B9EC-4353-ADE2-645836A5957E}" type="sibTrans" cxnId="{00945DA0-2257-4A31-9250-D3E63EB43F0F}">
      <dgm:prSet/>
      <dgm:spPr/>
      <dgm:t>
        <a:bodyPr/>
        <a:lstStyle/>
        <a:p>
          <a:endParaRPr lang="en-US"/>
        </a:p>
      </dgm:t>
    </dgm:pt>
    <dgm:pt modelId="{23EF311C-4C01-41D0-85B9-87A4D4ABF1C7}">
      <dgm:prSet/>
      <dgm:spPr/>
      <dgm:t>
        <a:bodyPr/>
        <a:lstStyle/>
        <a:p>
          <a:r>
            <a:rPr lang="en-US" dirty="0"/>
            <a:t>Voting panels</a:t>
          </a:r>
        </a:p>
      </dgm:t>
    </dgm:pt>
    <dgm:pt modelId="{1CD86B84-F03A-4D5B-917C-1304FDC22740}" type="parTrans" cxnId="{7309D839-5EB6-4A7A-8EA2-EE6E8C95AB28}">
      <dgm:prSet/>
      <dgm:spPr/>
      <dgm:t>
        <a:bodyPr/>
        <a:lstStyle/>
        <a:p>
          <a:endParaRPr lang="en-US"/>
        </a:p>
      </dgm:t>
    </dgm:pt>
    <dgm:pt modelId="{A1B8D4E1-1DAC-4E31-9AE0-C326145FDDE4}" type="sibTrans" cxnId="{7309D839-5EB6-4A7A-8EA2-EE6E8C95AB28}">
      <dgm:prSet/>
      <dgm:spPr/>
      <dgm:t>
        <a:bodyPr/>
        <a:lstStyle/>
        <a:p>
          <a:endParaRPr lang="en-US"/>
        </a:p>
      </dgm:t>
    </dgm:pt>
    <dgm:pt modelId="{DDD9DA9B-BD69-475A-B21B-9541E9517629}">
      <dgm:prSet/>
      <dgm:spPr/>
      <dgm:t>
        <a:bodyPr/>
        <a:lstStyle/>
        <a:p>
          <a:r>
            <a:rPr lang="en-US" dirty="0"/>
            <a:t>Assessment dimension page</a:t>
          </a:r>
        </a:p>
      </dgm:t>
    </dgm:pt>
    <dgm:pt modelId="{2927E920-25A3-4710-B5DB-30FE12F61267}" type="parTrans" cxnId="{4E2197BA-88D8-4847-A85F-B2D563C68402}">
      <dgm:prSet/>
      <dgm:spPr/>
      <dgm:t>
        <a:bodyPr/>
        <a:lstStyle/>
        <a:p>
          <a:endParaRPr lang="en-US"/>
        </a:p>
      </dgm:t>
    </dgm:pt>
    <dgm:pt modelId="{B53C469A-1122-4DDD-8841-8299838B1E0F}" type="sibTrans" cxnId="{4E2197BA-88D8-4847-A85F-B2D563C68402}">
      <dgm:prSet/>
      <dgm:spPr/>
      <dgm:t>
        <a:bodyPr/>
        <a:lstStyle/>
        <a:p>
          <a:endParaRPr lang="en-US"/>
        </a:p>
      </dgm:t>
    </dgm:pt>
    <dgm:pt modelId="{0777AA18-FCA9-40FD-8EA3-89DC3F3F8E8B}">
      <dgm:prSet/>
      <dgm:spPr/>
      <dgm:t>
        <a:bodyPr/>
        <a:lstStyle/>
        <a:p>
          <a:r>
            <a:rPr lang="en-US" dirty="0"/>
            <a:t>Sending invitation email to project members</a:t>
          </a:r>
        </a:p>
      </dgm:t>
    </dgm:pt>
    <dgm:pt modelId="{A84285A8-E1E9-4B82-B0BC-59E6EA582DAD}" type="parTrans" cxnId="{B87104AF-7207-4AFE-B62F-4AE7F1D8DC9C}">
      <dgm:prSet/>
      <dgm:spPr/>
      <dgm:t>
        <a:bodyPr/>
        <a:lstStyle/>
        <a:p>
          <a:endParaRPr lang="en-US"/>
        </a:p>
      </dgm:t>
    </dgm:pt>
    <dgm:pt modelId="{F2EA9619-CD06-4C30-B475-832B14DA89C8}" type="sibTrans" cxnId="{B87104AF-7207-4AFE-B62F-4AE7F1D8DC9C}">
      <dgm:prSet/>
      <dgm:spPr/>
      <dgm:t>
        <a:bodyPr/>
        <a:lstStyle/>
        <a:p>
          <a:endParaRPr lang="en-US"/>
        </a:p>
      </dgm:t>
    </dgm:pt>
    <dgm:pt modelId="{DD51AAF3-08F6-4B44-92F4-B4EB93554F84}">
      <dgm:prSet/>
      <dgm:spPr/>
      <dgm:t>
        <a:bodyPr/>
        <a:lstStyle/>
        <a:p>
          <a:r>
            <a:rPr lang="en-US" dirty="0"/>
            <a:t>Voting indications</a:t>
          </a:r>
        </a:p>
      </dgm:t>
    </dgm:pt>
    <dgm:pt modelId="{91824CB8-F084-4030-AA8F-50F0CB1DEA96}" type="parTrans" cxnId="{9DCBCB16-54A2-4052-9521-6D6616DEFD31}">
      <dgm:prSet/>
      <dgm:spPr/>
      <dgm:t>
        <a:bodyPr/>
        <a:lstStyle/>
        <a:p>
          <a:endParaRPr lang="en-US"/>
        </a:p>
      </dgm:t>
    </dgm:pt>
    <dgm:pt modelId="{637271A4-221C-4FEC-9C34-D00D03D1EDC3}" type="sibTrans" cxnId="{9DCBCB16-54A2-4052-9521-6D6616DEFD31}">
      <dgm:prSet/>
      <dgm:spPr/>
      <dgm:t>
        <a:bodyPr/>
        <a:lstStyle/>
        <a:p>
          <a:endParaRPr lang="en-US"/>
        </a:p>
      </dgm:t>
    </dgm:pt>
    <dgm:pt modelId="{39257849-0F49-AA45-88CB-F358F606DFF6}" type="pres">
      <dgm:prSet presAssocID="{0A1C88BE-ED6F-409E-A3EA-D295F33A8618}" presName="linear" presStyleCnt="0">
        <dgm:presLayoutVars>
          <dgm:dir/>
          <dgm:animLvl val="lvl"/>
          <dgm:resizeHandles val="exact"/>
        </dgm:presLayoutVars>
      </dgm:prSet>
      <dgm:spPr/>
    </dgm:pt>
    <dgm:pt modelId="{3374C024-7203-D141-93F8-D106DE4E8597}" type="pres">
      <dgm:prSet presAssocID="{CD6B6CA2-47AB-4FC0-9D07-083001A21B97}" presName="parentLin" presStyleCnt="0"/>
      <dgm:spPr/>
    </dgm:pt>
    <dgm:pt modelId="{732AA5C1-77E6-F243-BDC3-64A8628BB92B}" type="pres">
      <dgm:prSet presAssocID="{CD6B6CA2-47AB-4FC0-9D07-083001A21B97}" presName="parentLeftMargin" presStyleLbl="node1" presStyleIdx="0" presStyleCnt="2"/>
      <dgm:spPr/>
    </dgm:pt>
    <dgm:pt modelId="{E990A411-9756-3649-AFBB-D3B36D381EBE}" type="pres">
      <dgm:prSet presAssocID="{CD6B6CA2-47AB-4FC0-9D07-083001A21B9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0F4987C-1519-C743-AF19-E82A9D700DDA}" type="pres">
      <dgm:prSet presAssocID="{CD6B6CA2-47AB-4FC0-9D07-083001A21B97}" presName="negativeSpace" presStyleCnt="0"/>
      <dgm:spPr/>
    </dgm:pt>
    <dgm:pt modelId="{3A0592C9-C1BA-9E45-9ECA-1A67D78B3398}" type="pres">
      <dgm:prSet presAssocID="{CD6B6CA2-47AB-4FC0-9D07-083001A21B97}" presName="childText" presStyleLbl="conFgAcc1" presStyleIdx="0" presStyleCnt="2">
        <dgm:presLayoutVars>
          <dgm:bulletEnabled val="1"/>
        </dgm:presLayoutVars>
      </dgm:prSet>
      <dgm:spPr/>
    </dgm:pt>
    <dgm:pt modelId="{2601CD5F-49ED-CA40-9F17-EEBABB0516D9}" type="pres">
      <dgm:prSet presAssocID="{8D5053C1-CDA8-459E-A1A2-3A948CF0D311}" presName="spaceBetweenRectangles" presStyleCnt="0"/>
      <dgm:spPr/>
    </dgm:pt>
    <dgm:pt modelId="{1ADFE1C6-80A0-F54D-AEEA-39C573509F03}" type="pres">
      <dgm:prSet presAssocID="{61DC4227-85A7-4134-BFAC-B76E4281D34C}" presName="parentLin" presStyleCnt="0"/>
      <dgm:spPr/>
    </dgm:pt>
    <dgm:pt modelId="{3F045216-5FB4-2C4D-A62A-6FDE1E7378C7}" type="pres">
      <dgm:prSet presAssocID="{61DC4227-85A7-4134-BFAC-B76E4281D34C}" presName="parentLeftMargin" presStyleLbl="node1" presStyleIdx="0" presStyleCnt="2"/>
      <dgm:spPr/>
    </dgm:pt>
    <dgm:pt modelId="{83733693-B781-2F43-AC05-DB4F4D3B077F}" type="pres">
      <dgm:prSet presAssocID="{61DC4227-85A7-4134-BFAC-B76E4281D34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3C19B58-6896-6A4E-838E-9185F8721962}" type="pres">
      <dgm:prSet presAssocID="{61DC4227-85A7-4134-BFAC-B76E4281D34C}" presName="negativeSpace" presStyleCnt="0"/>
      <dgm:spPr/>
    </dgm:pt>
    <dgm:pt modelId="{D482EF67-542B-1642-90BC-4AF0098D37CF}" type="pres">
      <dgm:prSet presAssocID="{61DC4227-85A7-4134-BFAC-B76E4281D34C}" presName="childText" presStyleLbl="conFgAcc1" presStyleIdx="1" presStyleCnt="2" custLinFactNeighborX="-2643" custLinFactNeighborY="4394">
        <dgm:presLayoutVars>
          <dgm:bulletEnabled val="1"/>
        </dgm:presLayoutVars>
      </dgm:prSet>
      <dgm:spPr/>
    </dgm:pt>
  </dgm:ptLst>
  <dgm:cxnLst>
    <dgm:cxn modelId="{6AC3D501-738F-409A-86B8-FF4D6C73DC94}" srcId="{CD6B6CA2-47AB-4FC0-9D07-083001A21B97}" destId="{7929283E-40F6-461B-86DC-D5BEE66E29BD}" srcOrd="1" destOrd="0" parTransId="{18A8ED9A-0E7F-4478-A76B-04439CC6C841}" sibTransId="{D88BE26B-13D8-4810-A772-4E5E18808D68}"/>
    <dgm:cxn modelId="{78EA7F03-2FAD-544C-BD9C-C2C604F101E3}" type="presOf" srcId="{F7A559CE-BDEF-48E0-AE62-C5A70A2CA6EF}" destId="{D482EF67-542B-1642-90BC-4AF0098D37CF}" srcOrd="0" destOrd="0" presId="urn:microsoft.com/office/officeart/2005/8/layout/list1"/>
    <dgm:cxn modelId="{11919C0A-0D2A-4D9F-A726-6E8C72E696B9}" type="presOf" srcId="{23EF311C-4C01-41D0-85B9-87A4D4ABF1C7}" destId="{D482EF67-542B-1642-90BC-4AF0098D37CF}" srcOrd="0" destOrd="2" presId="urn:microsoft.com/office/officeart/2005/8/layout/list1"/>
    <dgm:cxn modelId="{07806E0B-23C7-4369-90E0-49A1908ACC7A}" type="presOf" srcId="{11F43A8F-8A22-4BF5-B5D6-D61B0CFCA881}" destId="{D482EF67-542B-1642-90BC-4AF0098D37CF}" srcOrd="0" destOrd="1" presId="urn:microsoft.com/office/officeart/2005/8/layout/list1"/>
    <dgm:cxn modelId="{38AFC510-DBF1-421C-9433-69E8F36906F1}" type="presOf" srcId="{DD51AAF3-08F6-4B44-92F4-B4EB93554F84}" destId="{D482EF67-542B-1642-90BC-4AF0098D37CF}" srcOrd="0" destOrd="4" presId="urn:microsoft.com/office/officeart/2005/8/layout/list1"/>
    <dgm:cxn modelId="{9DCBCB16-54A2-4052-9521-6D6616DEFD31}" srcId="{61DC4227-85A7-4134-BFAC-B76E4281D34C}" destId="{DD51AAF3-08F6-4B44-92F4-B4EB93554F84}" srcOrd="4" destOrd="0" parTransId="{91824CB8-F084-4030-AA8F-50F0CB1DEA96}" sibTransId="{637271A4-221C-4FEC-9C34-D00D03D1EDC3}"/>
    <dgm:cxn modelId="{E57A861D-D564-4199-9BA9-522DA35FEB51}" srcId="{CD6B6CA2-47AB-4FC0-9D07-083001A21B97}" destId="{0B6B283D-3B44-4694-BF90-F2F6524B9B35}" srcOrd="8" destOrd="0" parTransId="{5CBB67A2-A17C-4B9C-8AC9-1CDE09B9D749}" sibTransId="{DDE9436E-2E0D-4D6E-8FC4-BD85A03BDF05}"/>
    <dgm:cxn modelId="{112A6722-BC46-4E28-8DE3-72479F3E3A93}" type="presOf" srcId="{37EF4D36-05F4-4B2C-BF4A-447570D0C62D}" destId="{3A0592C9-C1BA-9E45-9ECA-1A67D78B3398}" srcOrd="0" destOrd="5" presId="urn:microsoft.com/office/officeart/2005/8/layout/list1"/>
    <dgm:cxn modelId="{C1734B26-5744-4470-B369-0E318A629161}" type="presOf" srcId="{D4E1D3DF-B340-4E8F-8467-FD13E8ABBEE8}" destId="{3A0592C9-C1BA-9E45-9ECA-1A67D78B3398}" srcOrd="0" destOrd="2" presId="urn:microsoft.com/office/officeart/2005/8/layout/list1"/>
    <dgm:cxn modelId="{671DFF27-360B-4F34-88D9-150747D8C6CE}" srcId="{0A1C88BE-ED6F-409E-A3EA-D295F33A8618}" destId="{61DC4227-85A7-4134-BFAC-B76E4281D34C}" srcOrd="1" destOrd="0" parTransId="{0C27FE1C-8648-45B4-A21A-AD199B786642}" sibTransId="{221DFC8E-A146-40A5-BB4C-D432C02B17F4}"/>
    <dgm:cxn modelId="{827DD329-D444-4644-8F6C-3B78330A91C8}" srcId="{0A1C88BE-ED6F-409E-A3EA-D295F33A8618}" destId="{CD6B6CA2-47AB-4FC0-9D07-083001A21B97}" srcOrd="0" destOrd="0" parTransId="{88AA2658-19C8-42A7-A8F1-69E05C98C89E}" sibTransId="{8D5053C1-CDA8-459E-A1A2-3A948CF0D311}"/>
    <dgm:cxn modelId="{7309D839-5EB6-4A7A-8EA2-EE6E8C95AB28}" srcId="{61DC4227-85A7-4134-BFAC-B76E4281D34C}" destId="{23EF311C-4C01-41D0-85B9-87A4D4ABF1C7}" srcOrd="2" destOrd="0" parTransId="{1CD86B84-F03A-4D5B-917C-1304FDC22740}" sibTransId="{A1B8D4E1-1DAC-4E31-9AE0-C326145FDDE4}"/>
    <dgm:cxn modelId="{6972AD61-1E7D-6443-89E3-087C0552503D}" type="presOf" srcId="{CD6B6CA2-47AB-4FC0-9D07-083001A21B97}" destId="{732AA5C1-77E6-F243-BDC3-64A8628BB92B}" srcOrd="0" destOrd="0" presId="urn:microsoft.com/office/officeart/2005/8/layout/list1"/>
    <dgm:cxn modelId="{42D4E163-531F-4F14-A7C8-7B5D5D2205D2}" srcId="{CD6B6CA2-47AB-4FC0-9D07-083001A21B97}" destId="{6A333C38-3DD1-4928-9CEA-46F7427F2073}" srcOrd="3" destOrd="0" parTransId="{DE74B412-16CE-4AF6-A7DF-52269E293EA7}" sibTransId="{035AEE73-3DE8-4B78-B317-A330737F8CC6}"/>
    <dgm:cxn modelId="{D50A4066-AA41-174B-87D3-1EBE512B2D61}" type="presOf" srcId="{61DC4227-85A7-4134-BFAC-B76E4281D34C}" destId="{83733693-B781-2F43-AC05-DB4F4D3B077F}" srcOrd="1" destOrd="0" presId="urn:microsoft.com/office/officeart/2005/8/layout/list1"/>
    <dgm:cxn modelId="{9FD3BA6F-0CCB-D543-9A8F-38AFA2270F6D}" type="presOf" srcId="{0A1C88BE-ED6F-409E-A3EA-D295F33A8618}" destId="{39257849-0F49-AA45-88CB-F358F606DFF6}" srcOrd="0" destOrd="0" presId="urn:microsoft.com/office/officeart/2005/8/layout/list1"/>
    <dgm:cxn modelId="{772ABF52-513D-4AAB-96B6-4A489496D65E}" type="presOf" srcId="{0B6B283D-3B44-4694-BF90-F2F6524B9B35}" destId="{3A0592C9-C1BA-9E45-9ECA-1A67D78B3398}" srcOrd="0" destOrd="8" presId="urn:microsoft.com/office/officeart/2005/8/layout/list1"/>
    <dgm:cxn modelId="{B4171877-B3C0-EE47-B773-6447336829AC}" type="presOf" srcId="{575B4FDD-010C-4C38-BB49-4940F96E973A}" destId="{3A0592C9-C1BA-9E45-9ECA-1A67D78B3398}" srcOrd="0" destOrd="0" presId="urn:microsoft.com/office/officeart/2005/8/layout/list1"/>
    <dgm:cxn modelId="{B3824092-CE33-4BAD-A3C6-992222A9ABD7}" srcId="{CD6B6CA2-47AB-4FC0-9D07-083001A21B97}" destId="{4D3AC4D0-448A-40C0-B527-FEB680357ED5}" srcOrd="4" destOrd="0" parTransId="{C7326EEC-02A6-4876-BAED-276E7DE5874B}" sibTransId="{665EE309-45DA-46E2-A620-F19F65957792}"/>
    <dgm:cxn modelId="{D2E5EA92-9C28-44F2-A3DB-1802B5D79308}" type="presOf" srcId="{4D3AC4D0-448A-40C0-B527-FEB680357ED5}" destId="{3A0592C9-C1BA-9E45-9ECA-1A67D78B3398}" srcOrd="0" destOrd="4" presId="urn:microsoft.com/office/officeart/2005/8/layout/list1"/>
    <dgm:cxn modelId="{8583869C-905C-461F-8784-1724823DC615}" type="presOf" srcId="{0777AA18-FCA9-40FD-8EA3-89DC3F3F8E8B}" destId="{3A0592C9-C1BA-9E45-9ECA-1A67D78B3398}" srcOrd="0" destOrd="7" presId="urn:microsoft.com/office/officeart/2005/8/layout/list1"/>
    <dgm:cxn modelId="{B40E879E-3C51-434E-8AE1-247A0EDA79DC}" srcId="{CD6B6CA2-47AB-4FC0-9D07-083001A21B97}" destId="{37EF4D36-05F4-4B2C-BF4A-447570D0C62D}" srcOrd="5" destOrd="0" parTransId="{D9FCE8B4-C18E-436F-9AC1-11009539C10E}" sibTransId="{649ADC8C-8E04-4F4D-9A53-DC7DFF302F27}"/>
    <dgm:cxn modelId="{00945DA0-2257-4A31-9250-D3E63EB43F0F}" srcId="{61DC4227-85A7-4134-BFAC-B76E4281D34C}" destId="{11F43A8F-8A22-4BF5-B5D6-D61B0CFCA881}" srcOrd="1" destOrd="0" parTransId="{6F10EAA3-F988-4C4E-AE83-30B28CEFD4C3}" sibTransId="{3087A397-B9EC-4353-ADE2-645836A5957E}"/>
    <dgm:cxn modelId="{B87104AF-7207-4AFE-B62F-4AE7F1D8DC9C}" srcId="{CD6B6CA2-47AB-4FC0-9D07-083001A21B97}" destId="{0777AA18-FCA9-40FD-8EA3-89DC3F3F8E8B}" srcOrd="7" destOrd="0" parTransId="{A84285A8-E1E9-4B82-B0BC-59E6EA582DAD}" sibTransId="{F2EA9619-CD06-4C30-B475-832B14DA89C8}"/>
    <dgm:cxn modelId="{F0B49EB1-C04B-A440-AB49-540F940C3C0B}" type="presOf" srcId="{61DC4227-85A7-4134-BFAC-B76E4281D34C}" destId="{3F045216-5FB4-2C4D-A62A-6FDE1E7378C7}" srcOrd="0" destOrd="0" presId="urn:microsoft.com/office/officeart/2005/8/layout/list1"/>
    <dgm:cxn modelId="{2BCE53B2-7723-4B0A-A936-1D0944E64FF1}" type="presOf" srcId="{CF647D3F-3D19-4252-856C-08CFF20D9D9E}" destId="{3A0592C9-C1BA-9E45-9ECA-1A67D78B3398}" srcOrd="0" destOrd="6" presId="urn:microsoft.com/office/officeart/2005/8/layout/list1"/>
    <dgm:cxn modelId="{732F25BA-4A58-1943-8D0F-3B2AC9FC500A}" type="presOf" srcId="{CD6B6CA2-47AB-4FC0-9D07-083001A21B97}" destId="{E990A411-9756-3649-AFBB-D3B36D381EBE}" srcOrd="1" destOrd="0" presId="urn:microsoft.com/office/officeart/2005/8/layout/list1"/>
    <dgm:cxn modelId="{4E2197BA-88D8-4847-A85F-B2D563C68402}" srcId="{61DC4227-85A7-4134-BFAC-B76E4281D34C}" destId="{DDD9DA9B-BD69-475A-B21B-9541E9517629}" srcOrd="3" destOrd="0" parTransId="{2927E920-25A3-4710-B5DB-30FE12F61267}" sibTransId="{B53C469A-1122-4DDD-8841-8299838B1E0F}"/>
    <dgm:cxn modelId="{DDB86AC0-1AD9-4663-8F1E-9506AE2687AE}" srcId="{61DC4227-85A7-4134-BFAC-B76E4281D34C}" destId="{F7A559CE-BDEF-48E0-AE62-C5A70A2CA6EF}" srcOrd="0" destOrd="0" parTransId="{A98F4E30-F3C8-4CD9-A0DF-4671D9AB5AD0}" sibTransId="{EBD3C689-EAD4-4D0B-8E91-210F0A867F98}"/>
    <dgm:cxn modelId="{532309CA-DCE0-42E0-BDC4-B402DA35B6A8}" srcId="{CD6B6CA2-47AB-4FC0-9D07-083001A21B97}" destId="{575B4FDD-010C-4C38-BB49-4940F96E973A}" srcOrd="0" destOrd="0" parTransId="{3FEEBF3E-36E1-478E-88F1-E515A3F387C8}" sibTransId="{2F73EEF9-6A84-4642-8500-B39D9260A2B2}"/>
    <dgm:cxn modelId="{40957FE6-331D-4866-A629-DFD23E993D74}" srcId="{CD6B6CA2-47AB-4FC0-9D07-083001A21B97}" destId="{CF647D3F-3D19-4252-856C-08CFF20D9D9E}" srcOrd="6" destOrd="0" parTransId="{614ECF07-DDD5-44C2-9948-70D600732CEA}" sibTransId="{AC083BA7-FF60-447B-BDB4-C956431FF374}"/>
    <dgm:cxn modelId="{2566ECEA-A7DB-4A7A-9DA1-F8E841705B99}" srcId="{CD6B6CA2-47AB-4FC0-9D07-083001A21B97}" destId="{D4E1D3DF-B340-4E8F-8467-FD13E8ABBEE8}" srcOrd="2" destOrd="0" parTransId="{8DD07866-31B6-4711-856E-4C9B8F4EB357}" sibTransId="{DA5AA5F0-30FD-41FD-B9FE-87D8AD2ECA37}"/>
    <dgm:cxn modelId="{53C0ACF1-4A34-45C8-BDB6-FFE73511C8A2}" type="presOf" srcId="{6A333C38-3DD1-4928-9CEA-46F7427F2073}" destId="{3A0592C9-C1BA-9E45-9ECA-1A67D78B3398}" srcOrd="0" destOrd="3" presId="urn:microsoft.com/office/officeart/2005/8/layout/list1"/>
    <dgm:cxn modelId="{734593F2-4B9B-0649-BED4-0EACC6826D33}" type="presOf" srcId="{7929283E-40F6-461B-86DC-D5BEE66E29BD}" destId="{3A0592C9-C1BA-9E45-9ECA-1A67D78B3398}" srcOrd="0" destOrd="1" presId="urn:microsoft.com/office/officeart/2005/8/layout/list1"/>
    <dgm:cxn modelId="{C911B1F9-44B5-4C58-8B2E-B366E8A81BD9}" type="presOf" srcId="{DDD9DA9B-BD69-475A-B21B-9541E9517629}" destId="{D482EF67-542B-1642-90BC-4AF0098D37CF}" srcOrd="0" destOrd="3" presId="urn:microsoft.com/office/officeart/2005/8/layout/list1"/>
    <dgm:cxn modelId="{438981F9-76EE-3E46-B68F-971158449E87}" type="presParOf" srcId="{39257849-0F49-AA45-88CB-F358F606DFF6}" destId="{3374C024-7203-D141-93F8-D106DE4E8597}" srcOrd="0" destOrd="0" presId="urn:microsoft.com/office/officeart/2005/8/layout/list1"/>
    <dgm:cxn modelId="{E8F2F608-0C86-0E43-88ED-AF86CA3909AA}" type="presParOf" srcId="{3374C024-7203-D141-93F8-D106DE4E8597}" destId="{732AA5C1-77E6-F243-BDC3-64A8628BB92B}" srcOrd="0" destOrd="0" presId="urn:microsoft.com/office/officeart/2005/8/layout/list1"/>
    <dgm:cxn modelId="{B4411239-E8AB-F04E-A9BC-F9F15C55A698}" type="presParOf" srcId="{3374C024-7203-D141-93F8-D106DE4E8597}" destId="{E990A411-9756-3649-AFBB-D3B36D381EBE}" srcOrd="1" destOrd="0" presId="urn:microsoft.com/office/officeart/2005/8/layout/list1"/>
    <dgm:cxn modelId="{29E1ADC1-34CE-C24D-BF38-5403BEE72B8C}" type="presParOf" srcId="{39257849-0F49-AA45-88CB-F358F606DFF6}" destId="{70F4987C-1519-C743-AF19-E82A9D700DDA}" srcOrd="1" destOrd="0" presId="urn:microsoft.com/office/officeart/2005/8/layout/list1"/>
    <dgm:cxn modelId="{5C694C0E-ADB6-3843-BA4E-45FFB45CB395}" type="presParOf" srcId="{39257849-0F49-AA45-88CB-F358F606DFF6}" destId="{3A0592C9-C1BA-9E45-9ECA-1A67D78B3398}" srcOrd="2" destOrd="0" presId="urn:microsoft.com/office/officeart/2005/8/layout/list1"/>
    <dgm:cxn modelId="{97573ABD-B37A-4649-AAB2-4B19486F006E}" type="presParOf" srcId="{39257849-0F49-AA45-88CB-F358F606DFF6}" destId="{2601CD5F-49ED-CA40-9F17-EEBABB0516D9}" srcOrd="3" destOrd="0" presId="urn:microsoft.com/office/officeart/2005/8/layout/list1"/>
    <dgm:cxn modelId="{3773FE66-FAC7-EA40-84F5-8BE5A767C0E6}" type="presParOf" srcId="{39257849-0F49-AA45-88CB-F358F606DFF6}" destId="{1ADFE1C6-80A0-F54D-AEEA-39C573509F03}" srcOrd="4" destOrd="0" presId="urn:microsoft.com/office/officeart/2005/8/layout/list1"/>
    <dgm:cxn modelId="{C03A0B68-5B93-434E-BE43-E1AB6E005D13}" type="presParOf" srcId="{1ADFE1C6-80A0-F54D-AEEA-39C573509F03}" destId="{3F045216-5FB4-2C4D-A62A-6FDE1E7378C7}" srcOrd="0" destOrd="0" presId="urn:microsoft.com/office/officeart/2005/8/layout/list1"/>
    <dgm:cxn modelId="{907E48FA-4B30-164C-8F3D-F22F0FB3E267}" type="presParOf" srcId="{1ADFE1C6-80A0-F54D-AEEA-39C573509F03}" destId="{83733693-B781-2F43-AC05-DB4F4D3B077F}" srcOrd="1" destOrd="0" presId="urn:microsoft.com/office/officeart/2005/8/layout/list1"/>
    <dgm:cxn modelId="{49F58E4E-B024-C643-A525-C456467B677C}" type="presParOf" srcId="{39257849-0F49-AA45-88CB-F358F606DFF6}" destId="{53C19B58-6896-6A4E-838E-9185F8721962}" srcOrd="5" destOrd="0" presId="urn:microsoft.com/office/officeart/2005/8/layout/list1"/>
    <dgm:cxn modelId="{216D9194-A764-E04F-940C-C6A33533EE80}" type="presParOf" srcId="{39257849-0F49-AA45-88CB-F358F606DFF6}" destId="{D482EF67-542B-1642-90BC-4AF0098D37C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1C88BE-ED6F-409E-A3EA-D295F33A8618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D6B6CA2-47AB-4FC0-9D07-083001A21B97}">
      <dgm:prSet custT="1"/>
      <dgm:spPr/>
      <dgm:t>
        <a:bodyPr/>
        <a:lstStyle/>
        <a:p>
          <a:r>
            <a:rPr lang="en-US" sz="2000" u="sng" dirty="0"/>
            <a:t>Important</a:t>
          </a:r>
          <a:r>
            <a:rPr lang="en-US" sz="2000" u="none" dirty="0"/>
            <a:t>:</a:t>
          </a:r>
        </a:p>
      </dgm:t>
    </dgm:pt>
    <dgm:pt modelId="{88AA2658-19C8-42A7-A8F1-69E05C98C89E}" type="parTrans" cxnId="{827DD329-D444-4644-8F6C-3B78330A91C8}">
      <dgm:prSet/>
      <dgm:spPr/>
      <dgm:t>
        <a:bodyPr/>
        <a:lstStyle/>
        <a:p>
          <a:endParaRPr lang="en-US"/>
        </a:p>
      </dgm:t>
    </dgm:pt>
    <dgm:pt modelId="{8D5053C1-CDA8-459E-A1A2-3A948CF0D311}" type="sibTrans" cxnId="{827DD329-D444-4644-8F6C-3B78330A91C8}">
      <dgm:prSet/>
      <dgm:spPr/>
      <dgm:t>
        <a:bodyPr/>
        <a:lstStyle/>
        <a:p>
          <a:endParaRPr lang="en-US"/>
        </a:p>
      </dgm:t>
    </dgm:pt>
    <dgm:pt modelId="{575B4FDD-010C-4C38-BB49-4940F96E973A}">
      <dgm:prSet/>
      <dgm:spPr/>
      <dgm:t>
        <a:bodyPr/>
        <a:lstStyle/>
        <a:p>
          <a:r>
            <a:rPr lang="en-US" dirty="0"/>
            <a:t>Delete Project</a:t>
          </a:r>
        </a:p>
      </dgm:t>
    </dgm:pt>
    <dgm:pt modelId="{3FEEBF3E-36E1-478E-88F1-E515A3F387C8}" type="parTrans" cxnId="{532309CA-DCE0-42E0-BDC4-B402DA35B6A8}">
      <dgm:prSet/>
      <dgm:spPr/>
      <dgm:t>
        <a:bodyPr/>
        <a:lstStyle/>
        <a:p>
          <a:endParaRPr lang="en-US"/>
        </a:p>
      </dgm:t>
    </dgm:pt>
    <dgm:pt modelId="{2F73EEF9-6A84-4642-8500-B39D9260A2B2}" type="sibTrans" cxnId="{532309CA-DCE0-42E0-BDC4-B402DA35B6A8}">
      <dgm:prSet/>
      <dgm:spPr/>
      <dgm:t>
        <a:bodyPr/>
        <a:lstStyle/>
        <a:p>
          <a:endParaRPr lang="en-US"/>
        </a:p>
      </dgm:t>
    </dgm:pt>
    <dgm:pt modelId="{61DC4227-85A7-4134-BFAC-B76E4281D34C}">
      <dgm:prSet custT="1"/>
      <dgm:spPr/>
      <dgm:t>
        <a:bodyPr/>
        <a:lstStyle/>
        <a:p>
          <a:r>
            <a:rPr lang="en-US" sz="2000" u="sng" dirty="0"/>
            <a:t>NTH</a:t>
          </a:r>
          <a:r>
            <a:rPr lang="en-IL" sz="2000" u="none" dirty="0"/>
            <a:t>:</a:t>
          </a:r>
          <a:endParaRPr lang="en-US" sz="2000" u="none" dirty="0"/>
        </a:p>
      </dgm:t>
    </dgm:pt>
    <dgm:pt modelId="{0C27FE1C-8648-45B4-A21A-AD199B786642}" type="parTrans" cxnId="{671DFF27-360B-4F34-88D9-150747D8C6CE}">
      <dgm:prSet/>
      <dgm:spPr/>
      <dgm:t>
        <a:bodyPr/>
        <a:lstStyle/>
        <a:p>
          <a:endParaRPr lang="en-US"/>
        </a:p>
      </dgm:t>
    </dgm:pt>
    <dgm:pt modelId="{221DFC8E-A146-40A5-BB4C-D432C02B17F4}" type="sibTrans" cxnId="{671DFF27-360B-4F34-88D9-150747D8C6CE}">
      <dgm:prSet/>
      <dgm:spPr/>
      <dgm:t>
        <a:bodyPr/>
        <a:lstStyle/>
        <a:p>
          <a:endParaRPr lang="en-US"/>
        </a:p>
      </dgm:t>
    </dgm:pt>
    <dgm:pt modelId="{F7A559CE-BDEF-48E0-AE62-C5A70A2CA6EF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A98F4E30-F3C8-4CD9-A0DF-4671D9AB5AD0}" type="parTrans" cxnId="{DDB86AC0-1AD9-4663-8F1E-9506AE2687AE}">
      <dgm:prSet/>
      <dgm:spPr/>
      <dgm:t>
        <a:bodyPr/>
        <a:lstStyle/>
        <a:p>
          <a:endParaRPr lang="en-US"/>
        </a:p>
      </dgm:t>
    </dgm:pt>
    <dgm:pt modelId="{EBD3C689-EAD4-4D0B-8E91-210F0A867F98}" type="sibTrans" cxnId="{DDB86AC0-1AD9-4663-8F1E-9506AE2687AE}">
      <dgm:prSet/>
      <dgm:spPr/>
      <dgm:t>
        <a:bodyPr/>
        <a:lstStyle/>
        <a:p>
          <a:endParaRPr lang="en-US"/>
        </a:p>
      </dgm:t>
    </dgm:pt>
    <dgm:pt modelId="{0B6B283D-3B44-4694-BF90-F2F6524B9B35}">
      <dgm:prSet/>
      <dgm:spPr/>
      <dgm:t>
        <a:bodyPr/>
        <a:lstStyle/>
        <a:p>
          <a:endParaRPr lang="en-US" dirty="0"/>
        </a:p>
      </dgm:t>
    </dgm:pt>
    <dgm:pt modelId="{5CBB67A2-A17C-4B9C-8AC9-1CDE09B9D749}" type="parTrans" cxnId="{E57A861D-D564-4199-9BA9-522DA35FEB51}">
      <dgm:prSet/>
      <dgm:spPr/>
      <dgm:t>
        <a:bodyPr/>
        <a:lstStyle/>
        <a:p>
          <a:endParaRPr lang="en-US"/>
        </a:p>
      </dgm:t>
    </dgm:pt>
    <dgm:pt modelId="{DDE9436E-2E0D-4D6E-8FC4-BD85A03BDF05}" type="sibTrans" cxnId="{E57A861D-D564-4199-9BA9-522DA35FEB51}">
      <dgm:prSet/>
      <dgm:spPr/>
      <dgm:t>
        <a:bodyPr/>
        <a:lstStyle/>
        <a:p>
          <a:endParaRPr lang="en-US"/>
        </a:p>
      </dgm:t>
    </dgm:pt>
    <dgm:pt modelId="{7E05C6D9-AD02-4B30-AF01-D14D5F4A364C}">
      <dgm:prSet/>
      <dgm:spPr/>
      <dgm:t>
        <a:bodyPr/>
        <a:lstStyle/>
        <a:p>
          <a:r>
            <a:rPr lang="en-US" dirty="0"/>
            <a:t>Data usage for academic research</a:t>
          </a:r>
        </a:p>
      </dgm:t>
    </dgm:pt>
    <dgm:pt modelId="{29599E6B-6495-4E60-9226-35257ACC612F}" type="parTrans" cxnId="{1FCE8868-1114-4D76-999A-BB65C9E267B8}">
      <dgm:prSet/>
      <dgm:spPr/>
      <dgm:t>
        <a:bodyPr/>
        <a:lstStyle/>
        <a:p>
          <a:endParaRPr lang="en-US"/>
        </a:p>
      </dgm:t>
    </dgm:pt>
    <dgm:pt modelId="{F9E6FC30-F579-4E6A-BAE0-63FC6DAF6CB9}" type="sibTrans" cxnId="{1FCE8868-1114-4D76-999A-BB65C9E267B8}">
      <dgm:prSet/>
      <dgm:spPr/>
      <dgm:t>
        <a:bodyPr/>
        <a:lstStyle/>
        <a:p>
          <a:endParaRPr lang="en-US"/>
        </a:p>
      </dgm:t>
    </dgm:pt>
    <dgm:pt modelId="{097010DA-2BF9-42D3-8947-82C518EB09B9}">
      <dgm:prSet/>
      <dgm:spPr/>
      <dgm:t>
        <a:bodyPr/>
        <a:lstStyle/>
        <a:p>
          <a:r>
            <a:rPr lang="en-US" dirty="0"/>
            <a:t>Data analysis</a:t>
          </a:r>
        </a:p>
      </dgm:t>
    </dgm:pt>
    <dgm:pt modelId="{10E5B78A-896A-419C-ABA8-94BA5455FC62}" type="parTrans" cxnId="{2791ADE2-E333-4FED-8C0A-6B5E6368E74B}">
      <dgm:prSet/>
      <dgm:spPr/>
      <dgm:t>
        <a:bodyPr/>
        <a:lstStyle/>
        <a:p>
          <a:endParaRPr lang="en-US"/>
        </a:p>
      </dgm:t>
    </dgm:pt>
    <dgm:pt modelId="{ED50189D-E83F-4C71-848C-7BEF253EC8D7}" type="sibTrans" cxnId="{2791ADE2-E333-4FED-8C0A-6B5E6368E74B}">
      <dgm:prSet/>
      <dgm:spPr/>
      <dgm:t>
        <a:bodyPr/>
        <a:lstStyle/>
        <a:p>
          <a:endParaRPr lang="en-US"/>
        </a:p>
      </dgm:t>
    </dgm:pt>
    <dgm:pt modelId="{A8612780-CE9C-43E2-8E6D-FC4FEB6347FA}">
      <dgm:prSet/>
      <dgm:spPr/>
      <dgm:t>
        <a:bodyPr/>
        <a:lstStyle/>
        <a:p>
          <a:r>
            <a:rPr lang="en-US" dirty="0"/>
            <a:t>Sign In with google &amp; photo</a:t>
          </a:r>
        </a:p>
      </dgm:t>
    </dgm:pt>
    <dgm:pt modelId="{E9CEC7D9-87B0-4B3B-9D81-1AF1B178EE12}" type="parTrans" cxnId="{30FAAA47-2654-4754-902C-78064F61BF28}">
      <dgm:prSet/>
      <dgm:spPr/>
      <dgm:t>
        <a:bodyPr/>
        <a:lstStyle/>
        <a:p>
          <a:endParaRPr lang="en-US"/>
        </a:p>
      </dgm:t>
    </dgm:pt>
    <dgm:pt modelId="{F19F93CE-163A-44A1-A922-1ABA7751AE55}" type="sibTrans" cxnId="{30FAAA47-2654-4754-902C-78064F61BF28}">
      <dgm:prSet/>
      <dgm:spPr/>
      <dgm:t>
        <a:bodyPr/>
        <a:lstStyle/>
        <a:p>
          <a:endParaRPr lang="en-US"/>
        </a:p>
      </dgm:t>
    </dgm:pt>
    <dgm:pt modelId="{259299DA-6C3F-460A-9EEF-3C2C2CB90184}">
      <dgm:prSet/>
      <dgm:spPr/>
      <dgm:t>
        <a:bodyPr/>
        <a:lstStyle/>
        <a:p>
          <a:r>
            <a:rPr lang="en-US" dirty="0"/>
            <a:t>Project time limit &amp; email reminders</a:t>
          </a:r>
        </a:p>
      </dgm:t>
    </dgm:pt>
    <dgm:pt modelId="{0D4545E8-054A-4FE3-847C-B956FAF1DCAE}" type="parTrans" cxnId="{FE2AABC6-DF86-47C9-9146-FEAF9C62FE75}">
      <dgm:prSet/>
      <dgm:spPr/>
      <dgm:t>
        <a:bodyPr/>
        <a:lstStyle/>
        <a:p>
          <a:endParaRPr lang="en-US"/>
        </a:p>
      </dgm:t>
    </dgm:pt>
    <dgm:pt modelId="{E0B5DB13-4733-4243-AD36-F9E65AD63DC3}" type="sibTrans" cxnId="{FE2AABC6-DF86-47C9-9146-FEAF9C62FE75}">
      <dgm:prSet/>
      <dgm:spPr/>
      <dgm:t>
        <a:bodyPr/>
        <a:lstStyle/>
        <a:p>
          <a:endParaRPr lang="en-US"/>
        </a:p>
      </dgm:t>
    </dgm:pt>
    <dgm:pt modelId="{39257849-0F49-AA45-88CB-F358F606DFF6}" type="pres">
      <dgm:prSet presAssocID="{0A1C88BE-ED6F-409E-A3EA-D295F33A8618}" presName="linear" presStyleCnt="0">
        <dgm:presLayoutVars>
          <dgm:dir/>
          <dgm:animLvl val="lvl"/>
          <dgm:resizeHandles val="exact"/>
        </dgm:presLayoutVars>
      </dgm:prSet>
      <dgm:spPr/>
    </dgm:pt>
    <dgm:pt modelId="{3374C024-7203-D141-93F8-D106DE4E8597}" type="pres">
      <dgm:prSet presAssocID="{CD6B6CA2-47AB-4FC0-9D07-083001A21B97}" presName="parentLin" presStyleCnt="0"/>
      <dgm:spPr/>
    </dgm:pt>
    <dgm:pt modelId="{732AA5C1-77E6-F243-BDC3-64A8628BB92B}" type="pres">
      <dgm:prSet presAssocID="{CD6B6CA2-47AB-4FC0-9D07-083001A21B97}" presName="parentLeftMargin" presStyleLbl="node1" presStyleIdx="0" presStyleCnt="2"/>
      <dgm:spPr/>
    </dgm:pt>
    <dgm:pt modelId="{E990A411-9756-3649-AFBB-D3B36D381EBE}" type="pres">
      <dgm:prSet presAssocID="{CD6B6CA2-47AB-4FC0-9D07-083001A21B9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0F4987C-1519-C743-AF19-E82A9D700DDA}" type="pres">
      <dgm:prSet presAssocID="{CD6B6CA2-47AB-4FC0-9D07-083001A21B97}" presName="negativeSpace" presStyleCnt="0"/>
      <dgm:spPr/>
    </dgm:pt>
    <dgm:pt modelId="{3A0592C9-C1BA-9E45-9ECA-1A67D78B3398}" type="pres">
      <dgm:prSet presAssocID="{CD6B6CA2-47AB-4FC0-9D07-083001A21B97}" presName="childText" presStyleLbl="conFgAcc1" presStyleIdx="0" presStyleCnt="2">
        <dgm:presLayoutVars>
          <dgm:bulletEnabled val="1"/>
        </dgm:presLayoutVars>
      </dgm:prSet>
      <dgm:spPr/>
    </dgm:pt>
    <dgm:pt modelId="{2601CD5F-49ED-CA40-9F17-EEBABB0516D9}" type="pres">
      <dgm:prSet presAssocID="{8D5053C1-CDA8-459E-A1A2-3A948CF0D311}" presName="spaceBetweenRectangles" presStyleCnt="0"/>
      <dgm:spPr/>
    </dgm:pt>
    <dgm:pt modelId="{1ADFE1C6-80A0-F54D-AEEA-39C573509F03}" type="pres">
      <dgm:prSet presAssocID="{61DC4227-85A7-4134-BFAC-B76E4281D34C}" presName="parentLin" presStyleCnt="0"/>
      <dgm:spPr/>
    </dgm:pt>
    <dgm:pt modelId="{3F045216-5FB4-2C4D-A62A-6FDE1E7378C7}" type="pres">
      <dgm:prSet presAssocID="{61DC4227-85A7-4134-BFAC-B76E4281D34C}" presName="parentLeftMargin" presStyleLbl="node1" presStyleIdx="0" presStyleCnt="2"/>
      <dgm:spPr/>
    </dgm:pt>
    <dgm:pt modelId="{83733693-B781-2F43-AC05-DB4F4D3B077F}" type="pres">
      <dgm:prSet presAssocID="{61DC4227-85A7-4134-BFAC-B76E4281D34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3C19B58-6896-6A4E-838E-9185F8721962}" type="pres">
      <dgm:prSet presAssocID="{61DC4227-85A7-4134-BFAC-B76E4281D34C}" presName="negativeSpace" presStyleCnt="0"/>
      <dgm:spPr/>
    </dgm:pt>
    <dgm:pt modelId="{D482EF67-542B-1642-90BC-4AF0098D37CF}" type="pres">
      <dgm:prSet presAssocID="{61DC4227-85A7-4134-BFAC-B76E4281D34C}" presName="childText" presStyleLbl="conFgAcc1" presStyleIdx="1" presStyleCnt="2" custLinFactNeighborX="-2643" custLinFactNeighborY="4394">
        <dgm:presLayoutVars>
          <dgm:bulletEnabled val="1"/>
        </dgm:presLayoutVars>
      </dgm:prSet>
      <dgm:spPr/>
    </dgm:pt>
  </dgm:ptLst>
  <dgm:cxnLst>
    <dgm:cxn modelId="{78EA7F03-2FAD-544C-BD9C-C2C604F101E3}" type="presOf" srcId="{F7A559CE-BDEF-48E0-AE62-C5A70A2CA6EF}" destId="{D482EF67-542B-1642-90BC-4AF0098D37CF}" srcOrd="0" destOrd="0" presId="urn:microsoft.com/office/officeart/2005/8/layout/list1"/>
    <dgm:cxn modelId="{DDBEBD11-E83B-4BD6-8682-EA74727D5CDF}" type="presOf" srcId="{097010DA-2BF9-42D3-8947-82C518EB09B9}" destId="{3A0592C9-C1BA-9E45-9ECA-1A67D78B3398}" srcOrd="0" destOrd="2" presId="urn:microsoft.com/office/officeart/2005/8/layout/list1"/>
    <dgm:cxn modelId="{E57A861D-D564-4199-9BA9-522DA35FEB51}" srcId="{CD6B6CA2-47AB-4FC0-9D07-083001A21B97}" destId="{0B6B283D-3B44-4694-BF90-F2F6524B9B35}" srcOrd="3" destOrd="0" parTransId="{5CBB67A2-A17C-4B9C-8AC9-1CDE09B9D749}" sibTransId="{DDE9436E-2E0D-4D6E-8FC4-BD85A03BDF05}"/>
    <dgm:cxn modelId="{671DFF27-360B-4F34-88D9-150747D8C6CE}" srcId="{0A1C88BE-ED6F-409E-A3EA-D295F33A8618}" destId="{61DC4227-85A7-4134-BFAC-B76E4281D34C}" srcOrd="1" destOrd="0" parTransId="{0C27FE1C-8648-45B4-A21A-AD199B786642}" sibTransId="{221DFC8E-A146-40A5-BB4C-D432C02B17F4}"/>
    <dgm:cxn modelId="{827DD329-D444-4644-8F6C-3B78330A91C8}" srcId="{0A1C88BE-ED6F-409E-A3EA-D295F33A8618}" destId="{CD6B6CA2-47AB-4FC0-9D07-083001A21B97}" srcOrd="0" destOrd="0" parTransId="{88AA2658-19C8-42A7-A8F1-69E05C98C89E}" sibTransId="{8D5053C1-CDA8-459E-A1A2-3A948CF0D311}"/>
    <dgm:cxn modelId="{6972AD61-1E7D-6443-89E3-087C0552503D}" type="presOf" srcId="{CD6B6CA2-47AB-4FC0-9D07-083001A21B97}" destId="{732AA5C1-77E6-F243-BDC3-64A8628BB92B}" srcOrd="0" destOrd="0" presId="urn:microsoft.com/office/officeart/2005/8/layout/list1"/>
    <dgm:cxn modelId="{D50A4066-AA41-174B-87D3-1EBE512B2D61}" type="presOf" srcId="{61DC4227-85A7-4134-BFAC-B76E4281D34C}" destId="{83733693-B781-2F43-AC05-DB4F4D3B077F}" srcOrd="1" destOrd="0" presId="urn:microsoft.com/office/officeart/2005/8/layout/list1"/>
    <dgm:cxn modelId="{30FAAA47-2654-4754-902C-78064F61BF28}" srcId="{61DC4227-85A7-4134-BFAC-B76E4281D34C}" destId="{A8612780-CE9C-43E2-8E6D-FC4FEB6347FA}" srcOrd="1" destOrd="0" parTransId="{E9CEC7D9-87B0-4B3B-9D81-1AF1B178EE12}" sibTransId="{F19F93CE-163A-44A1-A922-1ABA7751AE55}"/>
    <dgm:cxn modelId="{1FCE8868-1114-4D76-999A-BB65C9E267B8}" srcId="{CD6B6CA2-47AB-4FC0-9D07-083001A21B97}" destId="{7E05C6D9-AD02-4B30-AF01-D14D5F4A364C}" srcOrd="1" destOrd="0" parTransId="{29599E6B-6495-4E60-9226-35257ACC612F}" sibTransId="{F9E6FC30-F579-4E6A-BAE0-63FC6DAF6CB9}"/>
    <dgm:cxn modelId="{9FD3BA6F-0CCB-D543-9A8F-38AFA2270F6D}" type="presOf" srcId="{0A1C88BE-ED6F-409E-A3EA-D295F33A8618}" destId="{39257849-0F49-AA45-88CB-F358F606DFF6}" srcOrd="0" destOrd="0" presId="urn:microsoft.com/office/officeart/2005/8/layout/list1"/>
    <dgm:cxn modelId="{772ABF52-513D-4AAB-96B6-4A489496D65E}" type="presOf" srcId="{0B6B283D-3B44-4694-BF90-F2F6524B9B35}" destId="{3A0592C9-C1BA-9E45-9ECA-1A67D78B3398}" srcOrd="0" destOrd="3" presId="urn:microsoft.com/office/officeart/2005/8/layout/list1"/>
    <dgm:cxn modelId="{B4171877-B3C0-EE47-B773-6447336829AC}" type="presOf" srcId="{575B4FDD-010C-4C38-BB49-4940F96E973A}" destId="{3A0592C9-C1BA-9E45-9ECA-1A67D78B3398}" srcOrd="0" destOrd="0" presId="urn:microsoft.com/office/officeart/2005/8/layout/list1"/>
    <dgm:cxn modelId="{7578DC7D-4AAC-4958-83B7-9AD9A32304E8}" type="presOf" srcId="{259299DA-6C3F-460A-9EEF-3C2C2CB90184}" destId="{D482EF67-542B-1642-90BC-4AF0098D37CF}" srcOrd="0" destOrd="2" presId="urn:microsoft.com/office/officeart/2005/8/layout/list1"/>
    <dgm:cxn modelId="{D89E1F80-5A87-401E-AD69-87CDB7A8F03D}" type="presOf" srcId="{A8612780-CE9C-43E2-8E6D-FC4FEB6347FA}" destId="{D482EF67-542B-1642-90BC-4AF0098D37CF}" srcOrd="0" destOrd="1" presId="urn:microsoft.com/office/officeart/2005/8/layout/list1"/>
    <dgm:cxn modelId="{52C76182-9FAA-4281-8BD9-D7FEB74D233D}" type="presOf" srcId="{7E05C6D9-AD02-4B30-AF01-D14D5F4A364C}" destId="{3A0592C9-C1BA-9E45-9ECA-1A67D78B3398}" srcOrd="0" destOrd="1" presId="urn:microsoft.com/office/officeart/2005/8/layout/list1"/>
    <dgm:cxn modelId="{F0B49EB1-C04B-A440-AB49-540F940C3C0B}" type="presOf" srcId="{61DC4227-85A7-4134-BFAC-B76E4281D34C}" destId="{3F045216-5FB4-2C4D-A62A-6FDE1E7378C7}" srcOrd="0" destOrd="0" presId="urn:microsoft.com/office/officeart/2005/8/layout/list1"/>
    <dgm:cxn modelId="{732F25BA-4A58-1943-8D0F-3B2AC9FC500A}" type="presOf" srcId="{CD6B6CA2-47AB-4FC0-9D07-083001A21B97}" destId="{E990A411-9756-3649-AFBB-D3B36D381EBE}" srcOrd="1" destOrd="0" presId="urn:microsoft.com/office/officeart/2005/8/layout/list1"/>
    <dgm:cxn modelId="{DDB86AC0-1AD9-4663-8F1E-9506AE2687AE}" srcId="{61DC4227-85A7-4134-BFAC-B76E4281D34C}" destId="{F7A559CE-BDEF-48E0-AE62-C5A70A2CA6EF}" srcOrd="0" destOrd="0" parTransId="{A98F4E30-F3C8-4CD9-A0DF-4671D9AB5AD0}" sibTransId="{EBD3C689-EAD4-4D0B-8E91-210F0A867F98}"/>
    <dgm:cxn modelId="{FE2AABC6-DF86-47C9-9146-FEAF9C62FE75}" srcId="{61DC4227-85A7-4134-BFAC-B76E4281D34C}" destId="{259299DA-6C3F-460A-9EEF-3C2C2CB90184}" srcOrd="2" destOrd="0" parTransId="{0D4545E8-054A-4FE3-847C-B956FAF1DCAE}" sibTransId="{E0B5DB13-4733-4243-AD36-F9E65AD63DC3}"/>
    <dgm:cxn modelId="{532309CA-DCE0-42E0-BDC4-B402DA35B6A8}" srcId="{CD6B6CA2-47AB-4FC0-9D07-083001A21B97}" destId="{575B4FDD-010C-4C38-BB49-4940F96E973A}" srcOrd="0" destOrd="0" parTransId="{3FEEBF3E-36E1-478E-88F1-E515A3F387C8}" sibTransId="{2F73EEF9-6A84-4642-8500-B39D9260A2B2}"/>
    <dgm:cxn modelId="{2791ADE2-E333-4FED-8C0A-6B5E6368E74B}" srcId="{CD6B6CA2-47AB-4FC0-9D07-083001A21B97}" destId="{097010DA-2BF9-42D3-8947-82C518EB09B9}" srcOrd="2" destOrd="0" parTransId="{10E5B78A-896A-419C-ABA8-94BA5455FC62}" sibTransId="{ED50189D-E83F-4C71-848C-7BEF253EC8D7}"/>
    <dgm:cxn modelId="{438981F9-76EE-3E46-B68F-971158449E87}" type="presParOf" srcId="{39257849-0F49-AA45-88CB-F358F606DFF6}" destId="{3374C024-7203-D141-93F8-D106DE4E8597}" srcOrd="0" destOrd="0" presId="urn:microsoft.com/office/officeart/2005/8/layout/list1"/>
    <dgm:cxn modelId="{E8F2F608-0C86-0E43-88ED-AF86CA3909AA}" type="presParOf" srcId="{3374C024-7203-D141-93F8-D106DE4E8597}" destId="{732AA5C1-77E6-F243-BDC3-64A8628BB92B}" srcOrd="0" destOrd="0" presId="urn:microsoft.com/office/officeart/2005/8/layout/list1"/>
    <dgm:cxn modelId="{B4411239-E8AB-F04E-A9BC-F9F15C55A698}" type="presParOf" srcId="{3374C024-7203-D141-93F8-D106DE4E8597}" destId="{E990A411-9756-3649-AFBB-D3B36D381EBE}" srcOrd="1" destOrd="0" presId="urn:microsoft.com/office/officeart/2005/8/layout/list1"/>
    <dgm:cxn modelId="{29E1ADC1-34CE-C24D-BF38-5403BEE72B8C}" type="presParOf" srcId="{39257849-0F49-AA45-88CB-F358F606DFF6}" destId="{70F4987C-1519-C743-AF19-E82A9D700DDA}" srcOrd="1" destOrd="0" presId="urn:microsoft.com/office/officeart/2005/8/layout/list1"/>
    <dgm:cxn modelId="{5C694C0E-ADB6-3843-BA4E-45FFB45CB395}" type="presParOf" srcId="{39257849-0F49-AA45-88CB-F358F606DFF6}" destId="{3A0592C9-C1BA-9E45-9ECA-1A67D78B3398}" srcOrd="2" destOrd="0" presId="urn:microsoft.com/office/officeart/2005/8/layout/list1"/>
    <dgm:cxn modelId="{97573ABD-B37A-4649-AAB2-4B19486F006E}" type="presParOf" srcId="{39257849-0F49-AA45-88CB-F358F606DFF6}" destId="{2601CD5F-49ED-CA40-9F17-EEBABB0516D9}" srcOrd="3" destOrd="0" presId="urn:microsoft.com/office/officeart/2005/8/layout/list1"/>
    <dgm:cxn modelId="{3773FE66-FAC7-EA40-84F5-8BE5A767C0E6}" type="presParOf" srcId="{39257849-0F49-AA45-88CB-F358F606DFF6}" destId="{1ADFE1C6-80A0-F54D-AEEA-39C573509F03}" srcOrd="4" destOrd="0" presId="urn:microsoft.com/office/officeart/2005/8/layout/list1"/>
    <dgm:cxn modelId="{C03A0B68-5B93-434E-BE43-E1AB6E005D13}" type="presParOf" srcId="{1ADFE1C6-80A0-F54D-AEEA-39C573509F03}" destId="{3F045216-5FB4-2C4D-A62A-6FDE1E7378C7}" srcOrd="0" destOrd="0" presId="urn:microsoft.com/office/officeart/2005/8/layout/list1"/>
    <dgm:cxn modelId="{907E48FA-4B30-164C-8F3D-F22F0FB3E267}" type="presParOf" srcId="{1ADFE1C6-80A0-F54D-AEEA-39C573509F03}" destId="{83733693-B781-2F43-AC05-DB4F4D3B077F}" srcOrd="1" destOrd="0" presId="urn:microsoft.com/office/officeart/2005/8/layout/list1"/>
    <dgm:cxn modelId="{49F58E4E-B024-C643-A525-C456467B677C}" type="presParOf" srcId="{39257849-0F49-AA45-88CB-F358F606DFF6}" destId="{53C19B58-6896-6A4E-838E-9185F8721962}" srcOrd="5" destOrd="0" presId="urn:microsoft.com/office/officeart/2005/8/layout/list1"/>
    <dgm:cxn modelId="{216D9194-A764-E04F-940C-C6A33533EE80}" type="presParOf" srcId="{39257849-0F49-AA45-88CB-F358F606DFF6}" destId="{D482EF67-542B-1642-90BC-4AF0098D37C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592C9-C1BA-9E45-9ECA-1A67D78B3398}">
      <dsp:nvSpPr>
        <dsp:cNvPr id="0" name=""/>
        <dsp:cNvSpPr/>
      </dsp:nvSpPr>
      <dsp:spPr>
        <a:xfrm>
          <a:off x="0" y="337845"/>
          <a:ext cx="5889686" cy="278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105" tIns="354076" rIns="45710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Terms and Conditions on registration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http =&gt; https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Password reset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Blocked access for unknown users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Analytics -&gt; represent score with weighted factors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Updating project factor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Factor creation -&gt; partial explanation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Sending invitation email to project members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</dsp:txBody>
      <dsp:txXfrm>
        <a:off x="0" y="337845"/>
        <a:ext cx="5889686" cy="2784600"/>
      </dsp:txXfrm>
    </dsp:sp>
    <dsp:sp modelId="{E990A411-9756-3649-AFBB-D3B36D381EBE}">
      <dsp:nvSpPr>
        <dsp:cNvPr id="0" name=""/>
        <dsp:cNvSpPr/>
      </dsp:nvSpPr>
      <dsp:spPr>
        <a:xfrm>
          <a:off x="294484" y="86925"/>
          <a:ext cx="412278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5831" tIns="0" rIns="15583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u="sng" kern="1200" dirty="0"/>
            <a:t>Logic</a:t>
          </a:r>
          <a:r>
            <a:rPr lang="en-IL" sz="2000" u="sng" kern="1200" dirty="0"/>
            <a:t>:</a:t>
          </a:r>
          <a:endParaRPr lang="en-US" sz="2000" kern="1200" dirty="0"/>
        </a:p>
      </dsp:txBody>
      <dsp:txXfrm>
        <a:off x="318982" y="111423"/>
        <a:ext cx="4073784" cy="452844"/>
      </dsp:txXfrm>
    </dsp:sp>
    <dsp:sp modelId="{D482EF67-542B-1642-90BC-4AF0098D37CF}">
      <dsp:nvSpPr>
        <dsp:cNvPr id="0" name=""/>
        <dsp:cNvSpPr/>
      </dsp:nvSpPr>
      <dsp:spPr>
        <a:xfrm>
          <a:off x="0" y="3476190"/>
          <a:ext cx="5889686" cy="176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105" tIns="354076" rIns="45710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Notification alert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Project management Panel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Voting panels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Assessment dimension page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Voting indications</a:t>
          </a:r>
        </a:p>
      </dsp:txBody>
      <dsp:txXfrm>
        <a:off x="0" y="3476190"/>
        <a:ext cx="5889686" cy="1767150"/>
      </dsp:txXfrm>
    </dsp:sp>
    <dsp:sp modelId="{83733693-B781-2F43-AC05-DB4F4D3B077F}">
      <dsp:nvSpPr>
        <dsp:cNvPr id="0" name=""/>
        <dsp:cNvSpPr/>
      </dsp:nvSpPr>
      <dsp:spPr>
        <a:xfrm>
          <a:off x="294484" y="3214245"/>
          <a:ext cx="412278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5831" tIns="0" rIns="15583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000" u="sng" kern="1200" dirty="0"/>
            <a:t>Ui/ Ux Desgin:</a:t>
          </a:r>
          <a:endParaRPr lang="en-US" sz="2000" u="sng" kern="1200" dirty="0"/>
        </a:p>
      </dsp:txBody>
      <dsp:txXfrm>
        <a:off x="318982" y="3238743"/>
        <a:ext cx="4073784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592C9-C1BA-9E45-9ECA-1A67D78B3398}">
      <dsp:nvSpPr>
        <dsp:cNvPr id="0" name=""/>
        <dsp:cNvSpPr/>
      </dsp:nvSpPr>
      <dsp:spPr>
        <a:xfrm>
          <a:off x="0" y="515820"/>
          <a:ext cx="5889686" cy="211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105" tIns="499872" rIns="457105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Delete Project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Data usage for academic research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Data analysis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</dsp:txBody>
      <dsp:txXfrm>
        <a:off x="0" y="515820"/>
        <a:ext cx="5889686" cy="2116800"/>
      </dsp:txXfrm>
    </dsp:sp>
    <dsp:sp modelId="{E990A411-9756-3649-AFBB-D3B36D381EBE}">
      <dsp:nvSpPr>
        <dsp:cNvPr id="0" name=""/>
        <dsp:cNvSpPr/>
      </dsp:nvSpPr>
      <dsp:spPr>
        <a:xfrm>
          <a:off x="294484" y="161580"/>
          <a:ext cx="4122780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5831" tIns="0" rIns="15583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u="sng" kern="1200" dirty="0"/>
            <a:t>Important</a:t>
          </a:r>
          <a:r>
            <a:rPr lang="en-US" sz="2000" u="none" kern="1200" dirty="0"/>
            <a:t>:</a:t>
          </a:r>
        </a:p>
      </dsp:txBody>
      <dsp:txXfrm>
        <a:off x="329069" y="196165"/>
        <a:ext cx="4053610" cy="639310"/>
      </dsp:txXfrm>
    </dsp:sp>
    <dsp:sp modelId="{D482EF67-542B-1642-90BC-4AF0098D37CF}">
      <dsp:nvSpPr>
        <dsp:cNvPr id="0" name=""/>
        <dsp:cNvSpPr/>
      </dsp:nvSpPr>
      <dsp:spPr>
        <a:xfrm>
          <a:off x="0" y="3132025"/>
          <a:ext cx="5889686" cy="204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105" tIns="499872" rIns="457105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Design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Sign In with google &amp; photo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Project time limit &amp; email reminders</a:t>
          </a:r>
        </a:p>
      </dsp:txBody>
      <dsp:txXfrm>
        <a:off x="0" y="3132025"/>
        <a:ext cx="5889686" cy="2041200"/>
      </dsp:txXfrm>
    </dsp:sp>
    <dsp:sp modelId="{83733693-B781-2F43-AC05-DB4F4D3B077F}">
      <dsp:nvSpPr>
        <dsp:cNvPr id="0" name=""/>
        <dsp:cNvSpPr/>
      </dsp:nvSpPr>
      <dsp:spPr>
        <a:xfrm>
          <a:off x="294484" y="2762220"/>
          <a:ext cx="4122780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5831" tIns="0" rIns="15583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u="sng" kern="1200" dirty="0"/>
            <a:t>NTH</a:t>
          </a:r>
          <a:r>
            <a:rPr lang="en-IL" sz="2000" u="none" kern="1200" dirty="0"/>
            <a:t>:</a:t>
          </a:r>
          <a:endParaRPr lang="en-US" sz="2000" u="none" kern="1200" dirty="0"/>
        </a:p>
      </dsp:txBody>
      <dsp:txXfrm>
        <a:off x="329069" y="2796805"/>
        <a:ext cx="405361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CC25B-24B8-7941-AE41-08F272C07F84}" type="datetimeFigureOut">
              <a:rPr lang="en-IL" smtClean="0"/>
              <a:t>04/21/2025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A68A7-045B-3647-938D-360BA513D19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295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A68A7-045B-3647-938D-360BA513D199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9457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B0653-4753-3D6F-C1D0-39EF66B2F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801F3F-D5FC-906B-4307-DB3F849B47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985979-8015-AAE2-6EEC-9B69470351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3F4EB-1C92-8597-C973-7F1DB6C517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A68A7-045B-3647-938D-360BA513D199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58732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92F24-B275-8DB1-F989-B5E577F6D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86085E-1FD7-D911-748A-5A30550C31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43D079-82BF-DCBA-6593-ED0631DE0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8052E-FB67-7693-50F2-EE6B5C717A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A68A7-045B-3647-938D-360BA513D199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0006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A68A7-045B-3647-938D-360BA513D199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037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25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5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9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89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612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9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99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5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968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3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6171E64-FE02-4DE5-B72F-53C3706641C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844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6" r:id="rId1"/>
    <p:sldLayoutId id="2147484767" r:id="rId2"/>
    <p:sldLayoutId id="2147484768" r:id="rId3"/>
    <p:sldLayoutId id="2147484769" r:id="rId4"/>
    <p:sldLayoutId id="2147484770" r:id="rId5"/>
    <p:sldLayoutId id="2147484771" r:id="rId6"/>
    <p:sldLayoutId id="2147484772" r:id="rId7"/>
    <p:sldLayoutId id="2147484773" r:id="rId8"/>
    <p:sldLayoutId id="2147484774" r:id="rId9"/>
    <p:sldLayoutId id="2147484775" r:id="rId10"/>
    <p:sldLayoutId id="2147484776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hyperlink" Target="Project%20Gantt%20Semester%20B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B273-C53A-707C-554C-D415AD6B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043" y="1000125"/>
            <a:ext cx="4368602" cy="9567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 u="sng" dirty="0"/>
              <a:t>AIHOPS</a:t>
            </a:r>
          </a:p>
        </p:txBody>
      </p:sp>
      <p:pic>
        <p:nvPicPr>
          <p:cNvPr id="3" name="Picture 2" descr="A logo with a blue and green design&#10;&#10;Description automatically generated">
            <a:extLst>
              <a:ext uri="{FF2B5EF4-FFF2-40B4-BE49-F238E27FC236}">
                <a16:creationId xmlns:a16="http://schemas.microsoft.com/office/drawing/2014/main" id="{BB9DA163-B15F-DE2B-E047-BB2BEDBF60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" b="30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A9EBADE-956D-2DB8-C2E4-368C9A981266}"/>
              </a:ext>
            </a:extLst>
          </p:cNvPr>
          <p:cNvSpPr txBox="1"/>
          <p:nvPr/>
        </p:nvSpPr>
        <p:spPr>
          <a:xfrm>
            <a:off x="1173056" y="2843213"/>
            <a:ext cx="3770419" cy="205794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200" u="sng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Team Members: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Hagai Kordonsky</a:t>
            </a:r>
            <a:endParaRPr lang="en-US" sz="2200" dirty="0"/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Shaked Matityahu</a:t>
            </a:r>
            <a:endParaRPr lang="en-US" sz="2200" dirty="0"/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Idan Lobel</a:t>
            </a:r>
            <a:endParaRPr lang="en-US" sz="2200" dirty="0"/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Amihai Blekherov</a:t>
            </a:r>
            <a:r>
              <a:rPr lang="en-US" sz="2200" dirty="0">
                <a:effectLst/>
              </a:rPr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82940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9E36ED-9DF0-21DF-D524-4648ABB91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97F745D-ED78-508C-8594-460B2139C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94FAE-F4EC-FDEC-E7C1-4A8ED6350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E0CEA-8579-B045-0014-FBF621F06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094" y="2623658"/>
            <a:ext cx="2856582" cy="1284199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>
                <a:solidFill>
                  <a:schemeClr val="bg1"/>
                </a:solidFill>
              </a:rPr>
              <a:t>Progress Update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5A53EC-DCF2-E291-4B20-21ED36DEA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E6629A26-539F-A1B6-477D-57154AA67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460220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11" descr="A logo of a brain&#10;&#10;AI-generated content may be incorrect.">
            <a:extLst>
              <a:ext uri="{FF2B5EF4-FFF2-40B4-BE49-F238E27FC236}">
                <a16:creationId xmlns:a16="http://schemas.microsoft.com/office/drawing/2014/main" id="{14DE4B47-A99E-2B3A-603A-547D307C4A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85" y="272033"/>
            <a:ext cx="1896122" cy="189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5754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39EC55-30BB-F234-92F0-1C2CCFDD9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8E9EF54-91A8-4C08-171F-E03686B72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1D1D98-7302-E1AB-506D-D50C1341A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38375-FB97-93AA-3C8D-B34B9AE55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094" y="2623658"/>
            <a:ext cx="2856582" cy="1284199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>
                <a:solidFill>
                  <a:schemeClr val="bg1"/>
                </a:solidFill>
              </a:rPr>
              <a:t>What's left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05DFA0-C42B-839A-CBCF-F09D370FD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ED9AD82-20A5-1EB9-9555-CD9A5F63C5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879591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11" descr="A logo of a brain&#10;&#10;AI-generated content may be incorrect.">
            <a:extLst>
              <a:ext uri="{FF2B5EF4-FFF2-40B4-BE49-F238E27FC236}">
                <a16:creationId xmlns:a16="http://schemas.microsoft.com/office/drawing/2014/main" id="{0DAD102F-F2F3-41FC-7262-D140004D27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85" y="272033"/>
            <a:ext cx="1896122" cy="189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2273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6CDDB4-255C-085B-E0A2-BD8736FDF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938" y="717807"/>
            <a:ext cx="7772400" cy="746300"/>
          </a:xfrm>
        </p:spPr>
        <p:txBody>
          <a:bodyPr>
            <a:normAutofit/>
          </a:bodyPr>
          <a:lstStyle/>
          <a:p>
            <a:r>
              <a:rPr lang="en-US" sz="4400" u="sng" dirty="0"/>
              <a:t>Project Overview Semester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1414A-24D7-7862-7D56-1E4ECA0C12EE}"/>
              </a:ext>
            </a:extLst>
          </p:cNvPr>
          <p:cNvSpPr txBox="1"/>
          <p:nvPr/>
        </p:nvSpPr>
        <p:spPr>
          <a:xfrm>
            <a:off x="4232787" y="63270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endParaRPr lang="en-IL" dirty="0"/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25864D42-3B54-7824-8F11-4C75029516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996" r="26279" b="14684"/>
          <a:stretch/>
        </p:blipFill>
        <p:spPr>
          <a:xfrm>
            <a:off x="57274" y="2002727"/>
            <a:ext cx="12112809" cy="22035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6505C4-FD15-C6C4-12A5-AC65AF94F3A2}"/>
              </a:ext>
            </a:extLst>
          </p:cNvPr>
          <p:cNvSpPr txBox="1"/>
          <p:nvPr/>
        </p:nvSpPr>
        <p:spPr>
          <a:xfrm>
            <a:off x="7334450" y="5592278"/>
            <a:ext cx="170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Project Gantt Semester B.pdf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155804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49DEC-A9A4-6F65-6F7B-6CA879E63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9638" y="3429000"/>
            <a:ext cx="7992724" cy="6173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L" sz="4800" dirty="0"/>
              <a:t>Thank you for listening </a:t>
            </a:r>
            <a:r>
              <a:rPr lang="en-IL" sz="4800" dirty="0">
                <a:sym typeface="Wingdings" pitchFamily="2" charset="2"/>
              </a:rPr>
              <a:t> </a:t>
            </a:r>
            <a:endParaRPr lang="en-IL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2E2A8-0627-2375-69F6-8A591F5A62C5}"/>
              </a:ext>
            </a:extLst>
          </p:cNvPr>
          <p:cNvSpPr txBox="1"/>
          <p:nvPr/>
        </p:nvSpPr>
        <p:spPr>
          <a:xfrm>
            <a:off x="9394723" y="6297560"/>
            <a:ext cx="179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800" dirty="0">
                <a:sym typeface="Wingdings" pitchFamily="2" charset="2"/>
              </a:rPr>
              <a:t>AIHOPS Group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47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1452</TotalTime>
  <Words>122</Words>
  <Application>Microsoft Office PowerPoint</Application>
  <PresentationFormat>Widescreen</PresentationFormat>
  <Paragraphs>39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MS Shell Dlg 2</vt:lpstr>
      <vt:lpstr>Wingdings</vt:lpstr>
      <vt:lpstr>Wingdings 3</vt:lpstr>
      <vt:lpstr>Madison</vt:lpstr>
      <vt:lpstr>AIHOPS</vt:lpstr>
      <vt:lpstr>Progress Update</vt:lpstr>
      <vt:lpstr>What's left</vt:lpstr>
      <vt:lpstr>Project Overview Semester 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hagai kordonsky</dc:creator>
  <cp:lastModifiedBy>hagai kordonsky</cp:lastModifiedBy>
  <cp:revision>9</cp:revision>
  <dcterms:created xsi:type="dcterms:W3CDTF">2024-12-12T07:28:34Z</dcterms:created>
  <dcterms:modified xsi:type="dcterms:W3CDTF">2025-04-21T09:18:55Z</dcterms:modified>
</cp:coreProperties>
</file>