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5" r:id="rId1"/>
  </p:sldMasterIdLst>
  <p:notesMasterIdLst>
    <p:notesMasterId r:id="rId6"/>
  </p:notes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88606"/>
  </p:normalViewPr>
  <p:slideViewPr>
    <p:cSldViewPr snapToGrid="0">
      <p:cViewPr varScale="1">
        <p:scale>
          <a:sx n="140" d="100"/>
          <a:sy n="140" d="100"/>
        </p:scale>
        <p:origin x="1120" y="200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A1C88BE-ED6F-409E-A3EA-D295F33A8618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D6B6CA2-47AB-4FC0-9D07-083001A21B97}">
      <dgm:prSet custT="1"/>
      <dgm:spPr/>
      <dgm:t>
        <a:bodyPr/>
        <a:lstStyle/>
        <a:p>
          <a:r>
            <a:rPr lang="en-IL" sz="2000" u="sng" dirty="0"/>
            <a:t>User Manag</a:t>
          </a:r>
          <a:r>
            <a:rPr lang="en-US" sz="2000" u="sng" dirty="0"/>
            <a:t>e</a:t>
          </a:r>
          <a:r>
            <a:rPr lang="en-IL" sz="2000" u="sng" dirty="0"/>
            <a:t>ment:</a:t>
          </a:r>
          <a:endParaRPr lang="en-US" sz="2000" dirty="0"/>
        </a:p>
      </dgm:t>
    </dgm:pt>
    <dgm:pt modelId="{88AA2658-19C8-42A7-A8F1-69E05C98C89E}" type="parTrans" cxnId="{827DD329-D444-4644-8F6C-3B78330A91C8}">
      <dgm:prSet/>
      <dgm:spPr/>
      <dgm:t>
        <a:bodyPr/>
        <a:lstStyle/>
        <a:p>
          <a:endParaRPr lang="en-US"/>
        </a:p>
      </dgm:t>
    </dgm:pt>
    <dgm:pt modelId="{8D5053C1-CDA8-459E-A1A2-3A948CF0D311}" type="sibTrans" cxnId="{827DD329-D444-4644-8F6C-3B78330A91C8}">
      <dgm:prSet/>
      <dgm:spPr/>
      <dgm:t>
        <a:bodyPr/>
        <a:lstStyle/>
        <a:p>
          <a:endParaRPr lang="en-US"/>
        </a:p>
      </dgm:t>
    </dgm:pt>
    <dgm:pt modelId="{575B4FDD-010C-4C38-BB49-4940F96E973A}">
      <dgm:prSet/>
      <dgm:spPr/>
      <dgm:t>
        <a:bodyPr/>
        <a:lstStyle/>
        <a:p>
          <a:r>
            <a:rPr lang="en-IL" dirty="0"/>
            <a:t>Register &amp; Login </a:t>
          </a:r>
          <a:endParaRPr lang="en-US" dirty="0"/>
        </a:p>
      </dgm:t>
    </dgm:pt>
    <dgm:pt modelId="{3FEEBF3E-36E1-478E-88F1-E515A3F387C8}" type="parTrans" cxnId="{532309CA-DCE0-42E0-BDC4-B402DA35B6A8}">
      <dgm:prSet/>
      <dgm:spPr/>
      <dgm:t>
        <a:bodyPr/>
        <a:lstStyle/>
        <a:p>
          <a:endParaRPr lang="en-US"/>
        </a:p>
      </dgm:t>
    </dgm:pt>
    <dgm:pt modelId="{2F73EEF9-6A84-4642-8500-B39D9260A2B2}" type="sibTrans" cxnId="{532309CA-DCE0-42E0-BDC4-B402DA35B6A8}">
      <dgm:prSet/>
      <dgm:spPr/>
      <dgm:t>
        <a:bodyPr/>
        <a:lstStyle/>
        <a:p>
          <a:endParaRPr lang="en-US"/>
        </a:p>
      </dgm:t>
    </dgm:pt>
    <dgm:pt modelId="{7929283E-40F6-461B-86DC-D5BEE66E29BD}">
      <dgm:prSet/>
      <dgm:spPr/>
      <dgm:t>
        <a:bodyPr/>
        <a:lstStyle/>
        <a:p>
          <a:r>
            <a:rPr lang="en-IL" dirty="0"/>
            <a:t>Update Profile info</a:t>
          </a:r>
          <a:endParaRPr lang="en-US" dirty="0"/>
        </a:p>
      </dgm:t>
    </dgm:pt>
    <dgm:pt modelId="{18A8ED9A-0E7F-4478-A76B-04439CC6C841}" type="parTrans" cxnId="{6AC3D501-738F-409A-86B8-FF4D6C73DC94}">
      <dgm:prSet/>
      <dgm:spPr/>
      <dgm:t>
        <a:bodyPr/>
        <a:lstStyle/>
        <a:p>
          <a:endParaRPr lang="en-US"/>
        </a:p>
      </dgm:t>
    </dgm:pt>
    <dgm:pt modelId="{D88BE26B-13D8-4810-A772-4E5E18808D68}" type="sibTrans" cxnId="{6AC3D501-738F-409A-86B8-FF4D6C73DC94}">
      <dgm:prSet/>
      <dgm:spPr/>
      <dgm:t>
        <a:bodyPr/>
        <a:lstStyle/>
        <a:p>
          <a:endParaRPr lang="en-US"/>
        </a:p>
      </dgm:t>
    </dgm:pt>
    <dgm:pt modelId="{61DC4227-85A7-4134-BFAC-B76E4281D34C}">
      <dgm:prSet custT="1"/>
      <dgm:spPr/>
      <dgm:t>
        <a:bodyPr/>
        <a:lstStyle/>
        <a:p>
          <a:r>
            <a:rPr lang="en-IL" sz="2000" u="sng" dirty="0"/>
            <a:t>Ui/ Ux Desgin:</a:t>
          </a:r>
          <a:endParaRPr lang="en-US" sz="2000" u="sng" dirty="0"/>
        </a:p>
      </dgm:t>
    </dgm:pt>
    <dgm:pt modelId="{0C27FE1C-8648-45B4-A21A-AD199B786642}" type="parTrans" cxnId="{671DFF27-360B-4F34-88D9-150747D8C6CE}">
      <dgm:prSet/>
      <dgm:spPr/>
      <dgm:t>
        <a:bodyPr/>
        <a:lstStyle/>
        <a:p>
          <a:endParaRPr lang="en-US"/>
        </a:p>
      </dgm:t>
    </dgm:pt>
    <dgm:pt modelId="{221DFC8E-A146-40A5-BB4C-D432C02B17F4}" type="sibTrans" cxnId="{671DFF27-360B-4F34-88D9-150747D8C6CE}">
      <dgm:prSet/>
      <dgm:spPr/>
      <dgm:t>
        <a:bodyPr/>
        <a:lstStyle/>
        <a:p>
          <a:endParaRPr lang="en-US"/>
        </a:p>
      </dgm:t>
    </dgm:pt>
    <dgm:pt modelId="{F7A559CE-BDEF-48E0-AE62-C5A70A2CA6EF}">
      <dgm:prSet/>
      <dgm:spPr/>
      <dgm:t>
        <a:bodyPr/>
        <a:lstStyle/>
        <a:p>
          <a:r>
            <a:rPr lang="en-IL" dirty="0"/>
            <a:t>Dark/ Light theme </a:t>
          </a:r>
          <a:endParaRPr lang="en-US" dirty="0"/>
        </a:p>
      </dgm:t>
    </dgm:pt>
    <dgm:pt modelId="{A98F4E30-F3C8-4CD9-A0DF-4671D9AB5AD0}" type="parTrans" cxnId="{DDB86AC0-1AD9-4663-8F1E-9506AE2687AE}">
      <dgm:prSet/>
      <dgm:spPr/>
      <dgm:t>
        <a:bodyPr/>
        <a:lstStyle/>
        <a:p>
          <a:endParaRPr lang="en-US"/>
        </a:p>
      </dgm:t>
    </dgm:pt>
    <dgm:pt modelId="{EBD3C689-EAD4-4D0B-8E91-210F0A867F98}" type="sibTrans" cxnId="{DDB86AC0-1AD9-4663-8F1E-9506AE2687AE}">
      <dgm:prSet/>
      <dgm:spPr/>
      <dgm:t>
        <a:bodyPr/>
        <a:lstStyle/>
        <a:p>
          <a:endParaRPr lang="en-US"/>
        </a:p>
      </dgm:t>
    </dgm:pt>
    <dgm:pt modelId="{8F1C1876-2019-4BF1-A244-8E8BBC6C359B}">
      <dgm:prSet/>
      <dgm:spPr/>
      <dgm:t>
        <a:bodyPr/>
        <a:lstStyle/>
        <a:p>
          <a:r>
            <a:rPr lang="en-IL" dirty="0"/>
            <a:t>User indications</a:t>
          </a:r>
          <a:endParaRPr lang="en-US" dirty="0"/>
        </a:p>
      </dgm:t>
    </dgm:pt>
    <dgm:pt modelId="{F91171A1-A9B0-41CD-AC65-DEA2013C41C9}" type="parTrans" cxnId="{610A2D2B-A5C5-4274-AD63-5EC0CFE59054}">
      <dgm:prSet/>
      <dgm:spPr/>
      <dgm:t>
        <a:bodyPr/>
        <a:lstStyle/>
        <a:p>
          <a:endParaRPr lang="en-US"/>
        </a:p>
      </dgm:t>
    </dgm:pt>
    <dgm:pt modelId="{C1CE4A82-829A-4456-A58A-5C3EDFA8266D}" type="sibTrans" cxnId="{610A2D2B-A5C5-4274-AD63-5EC0CFE59054}">
      <dgm:prSet/>
      <dgm:spPr/>
      <dgm:t>
        <a:bodyPr/>
        <a:lstStyle/>
        <a:p>
          <a:endParaRPr lang="en-US"/>
        </a:p>
      </dgm:t>
    </dgm:pt>
    <dgm:pt modelId="{61D2070B-563C-4DAD-A213-5F2380F9108D}">
      <dgm:prSet/>
      <dgm:spPr/>
      <dgm:t>
        <a:bodyPr/>
        <a:lstStyle/>
        <a:p>
          <a:r>
            <a:rPr lang="en-US" dirty="0"/>
            <a:t>Enhanced appearance of design</a:t>
          </a:r>
        </a:p>
      </dgm:t>
    </dgm:pt>
    <dgm:pt modelId="{411557D0-1838-43A8-A3B7-B3B3848460F7}" type="parTrans" cxnId="{B662344B-0129-4C74-B1EF-3AFC5C99D248}">
      <dgm:prSet/>
      <dgm:spPr/>
      <dgm:t>
        <a:bodyPr/>
        <a:lstStyle/>
        <a:p>
          <a:endParaRPr lang="en-US"/>
        </a:p>
      </dgm:t>
    </dgm:pt>
    <dgm:pt modelId="{FDC58B1D-64BF-49B1-9C47-EDF4D820DB4E}" type="sibTrans" cxnId="{B662344B-0129-4C74-B1EF-3AFC5C99D248}">
      <dgm:prSet/>
      <dgm:spPr/>
      <dgm:t>
        <a:bodyPr/>
        <a:lstStyle/>
        <a:p>
          <a:endParaRPr lang="en-US"/>
        </a:p>
      </dgm:t>
    </dgm:pt>
    <dgm:pt modelId="{03510118-8FE2-4F7D-8E5A-090A14C7016D}">
      <dgm:prSet custT="1"/>
      <dgm:spPr/>
      <dgm:t>
        <a:bodyPr/>
        <a:lstStyle/>
        <a:p>
          <a:r>
            <a:rPr lang="en-IL" sz="2000" u="sng" dirty="0"/>
            <a:t>Project Manag</a:t>
          </a:r>
          <a:r>
            <a:rPr lang="en-US" sz="2000" u="sng" dirty="0"/>
            <a:t>e</a:t>
          </a:r>
          <a:r>
            <a:rPr lang="en-IL" sz="2000" u="sng" dirty="0"/>
            <a:t>ment:</a:t>
          </a:r>
          <a:endParaRPr lang="en-US" sz="2000" u="sng" dirty="0"/>
        </a:p>
      </dgm:t>
    </dgm:pt>
    <dgm:pt modelId="{DCA039A5-4A9E-4CF9-95ED-ADD73912F02C}" type="parTrans" cxnId="{D7B6AB2E-BB2B-492A-923B-EFCE8F9D780A}">
      <dgm:prSet/>
      <dgm:spPr/>
      <dgm:t>
        <a:bodyPr/>
        <a:lstStyle/>
        <a:p>
          <a:endParaRPr lang="en-US"/>
        </a:p>
      </dgm:t>
    </dgm:pt>
    <dgm:pt modelId="{13F97E2B-3F94-4C76-9B19-11009680B582}" type="sibTrans" cxnId="{D7B6AB2E-BB2B-492A-923B-EFCE8F9D780A}">
      <dgm:prSet/>
      <dgm:spPr/>
      <dgm:t>
        <a:bodyPr/>
        <a:lstStyle/>
        <a:p>
          <a:endParaRPr lang="en-US"/>
        </a:p>
      </dgm:t>
    </dgm:pt>
    <dgm:pt modelId="{01981C1A-C855-42B2-8ADB-BCF5C0BF14E0}">
      <dgm:prSet/>
      <dgm:spPr/>
      <dgm:t>
        <a:bodyPr/>
        <a:lstStyle/>
        <a:p>
          <a:r>
            <a:rPr lang="en-US" dirty="0"/>
            <a:t>C</a:t>
          </a:r>
          <a:r>
            <a:rPr lang="en-IL" dirty="0"/>
            <a:t>reate and archive project</a:t>
          </a:r>
          <a:endParaRPr lang="en-US" dirty="0"/>
        </a:p>
      </dgm:t>
    </dgm:pt>
    <dgm:pt modelId="{C09FB455-CED0-41BC-94FD-96824760A349}" type="parTrans" cxnId="{A77F8353-4DBB-4426-BA07-CFDCB52BE4FE}">
      <dgm:prSet/>
      <dgm:spPr/>
      <dgm:t>
        <a:bodyPr/>
        <a:lstStyle/>
        <a:p>
          <a:endParaRPr lang="en-US"/>
        </a:p>
      </dgm:t>
    </dgm:pt>
    <dgm:pt modelId="{7A13E186-1E85-4CAB-B5A7-F352C996846F}" type="sibTrans" cxnId="{A77F8353-4DBB-4426-BA07-CFDCB52BE4FE}">
      <dgm:prSet/>
      <dgm:spPr/>
      <dgm:t>
        <a:bodyPr/>
        <a:lstStyle/>
        <a:p>
          <a:endParaRPr lang="en-US"/>
        </a:p>
      </dgm:t>
    </dgm:pt>
    <dgm:pt modelId="{4ED4963D-6F95-4CB4-8EB3-78ED05DDE99B}">
      <dgm:prSet/>
      <dgm:spPr/>
      <dgm:t>
        <a:bodyPr/>
        <a:lstStyle/>
        <a:p>
          <a:r>
            <a:rPr lang="en-US" dirty="0"/>
            <a:t>D</a:t>
          </a:r>
          <a:r>
            <a:rPr lang="en-IL" dirty="0"/>
            <a:t>esgin and invite memebers</a:t>
          </a:r>
          <a:endParaRPr lang="en-US" dirty="0"/>
        </a:p>
      </dgm:t>
    </dgm:pt>
    <dgm:pt modelId="{C9BF8EB6-D83B-4659-9C66-94574FED7A52}" type="parTrans" cxnId="{F85633D2-84F6-448B-A996-49EE24BFD7D6}">
      <dgm:prSet/>
      <dgm:spPr/>
      <dgm:t>
        <a:bodyPr/>
        <a:lstStyle/>
        <a:p>
          <a:endParaRPr lang="en-US"/>
        </a:p>
      </dgm:t>
    </dgm:pt>
    <dgm:pt modelId="{9B094662-84BD-44F0-8950-7F4846B463D3}" type="sibTrans" cxnId="{F85633D2-84F6-448B-A996-49EE24BFD7D6}">
      <dgm:prSet/>
      <dgm:spPr/>
      <dgm:t>
        <a:bodyPr/>
        <a:lstStyle/>
        <a:p>
          <a:endParaRPr lang="en-US"/>
        </a:p>
      </dgm:t>
    </dgm:pt>
    <dgm:pt modelId="{B09B1152-03E7-46BF-A985-E3FD16AE8F53}">
      <dgm:prSet/>
      <dgm:spPr/>
      <dgm:t>
        <a:bodyPr/>
        <a:lstStyle/>
        <a:p>
          <a:r>
            <a:rPr lang="en-US" dirty="0"/>
            <a:t>P</a:t>
          </a:r>
          <a:r>
            <a:rPr lang="en-IL" dirty="0"/>
            <a:t>ublish project</a:t>
          </a:r>
          <a:endParaRPr lang="en-US" dirty="0"/>
        </a:p>
      </dgm:t>
    </dgm:pt>
    <dgm:pt modelId="{E7C051EE-39B5-4FED-957F-83EFACB1B482}" type="parTrans" cxnId="{34089E3D-8896-4D02-A7CB-F8F1B7AC4BB1}">
      <dgm:prSet/>
      <dgm:spPr/>
      <dgm:t>
        <a:bodyPr/>
        <a:lstStyle/>
        <a:p>
          <a:endParaRPr lang="en-US"/>
        </a:p>
      </dgm:t>
    </dgm:pt>
    <dgm:pt modelId="{02B8AEB2-C882-48FF-A82E-4FBCD3D08F77}" type="sibTrans" cxnId="{34089E3D-8896-4D02-A7CB-F8F1B7AC4BB1}">
      <dgm:prSet/>
      <dgm:spPr/>
      <dgm:t>
        <a:bodyPr/>
        <a:lstStyle/>
        <a:p>
          <a:endParaRPr lang="en-US"/>
        </a:p>
      </dgm:t>
    </dgm:pt>
    <dgm:pt modelId="{EFBB1939-DB33-45A9-B8A6-E7CC14AF1B50}">
      <dgm:prSet/>
      <dgm:spPr/>
      <dgm:t>
        <a:bodyPr/>
        <a:lstStyle/>
        <a:p>
          <a:r>
            <a:rPr lang="en-US" dirty="0"/>
            <a:t>J</a:t>
          </a:r>
          <a:r>
            <a:rPr lang="en-IL" dirty="0"/>
            <a:t>oin &amp; vote on project</a:t>
          </a:r>
          <a:endParaRPr lang="en-US" dirty="0"/>
        </a:p>
      </dgm:t>
    </dgm:pt>
    <dgm:pt modelId="{2E3AF14B-62D1-48BD-9E54-1B46925F19D4}" type="parTrans" cxnId="{F3C24403-BA25-49CC-8ADC-291586F16B64}">
      <dgm:prSet/>
      <dgm:spPr/>
      <dgm:t>
        <a:bodyPr/>
        <a:lstStyle/>
        <a:p>
          <a:endParaRPr lang="en-US"/>
        </a:p>
      </dgm:t>
    </dgm:pt>
    <dgm:pt modelId="{B13772E7-BE40-4805-BBC8-986B6DBC9144}" type="sibTrans" cxnId="{F3C24403-BA25-49CC-8ADC-291586F16B64}">
      <dgm:prSet/>
      <dgm:spPr/>
      <dgm:t>
        <a:bodyPr/>
        <a:lstStyle/>
        <a:p>
          <a:endParaRPr lang="en-US"/>
        </a:p>
      </dgm:t>
    </dgm:pt>
    <dgm:pt modelId="{C0EF54AB-8D7A-48BB-A5E2-50BA33C418F7}">
      <dgm:prSet/>
      <dgm:spPr/>
      <dgm:t>
        <a:bodyPr/>
        <a:lstStyle/>
        <a:p>
          <a:r>
            <a:rPr lang="en-US" dirty="0"/>
            <a:t>V</a:t>
          </a:r>
          <a:r>
            <a:rPr lang="en-IL" dirty="0"/>
            <a:t>iew &amp; analyze result</a:t>
          </a:r>
          <a:endParaRPr lang="en-US" dirty="0"/>
        </a:p>
      </dgm:t>
    </dgm:pt>
    <dgm:pt modelId="{6007A85F-4725-4CF2-9D1E-18AE1211E522}" type="parTrans" cxnId="{B6524C06-94EA-493A-BE97-370F63B1A232}">
      <dgm:prSet/>
      <dgm:spPr/>
      <dgm:t>
        <a:bodyPr/>
        <a:lstStyle/>
        <a:p>
          <a:endParaRPr lang="en-US"/>
        </a:p>
      </dgm:t>
    </dgm:pt>
    <dgm:pt modelId="{9B366FCD-46AF-4B24-B340-0B6BA576EE39}" type="sibTrans" cxnId="{B6524C06-94EA-493A-BE97-370F63B1A232}">
      <dgm:prSet/>
      <dgm:spPr/>
      <dgm:t>
        <a:bodyPr/>
        <a:lstStyle/>
        <a:p>
          <a:endParaRPr lang="en-US"/>
        </a:p>
      </dgm:t>
    </dgm:pt>
    <dgm:pt modelId="{22F50CD2-AC36-4449-9F65-FCEABC0E8BD3}">
      <dgm:prSet/>
      <dgm:spPr/>
      <dgm:t>
        <a:bodyPr/>
        <a:lstStyle/>
        <a:p>
          <a:r>
            <a:rPr lang="en-US" dirty="0"/>
            <a:t>Testing:</a:t>
          </a:r>
        </a:p>
      </dgm:t>
    </dgm:pt>
    <dgm:pt modelId="{C85FB266-06E2-1C4A-ABC4-B75BFA13E532}" type="parTrans" cxnId="{4DBCA3B6-4AD5-6A4B-8369-49D7EA8B16E1}">
      <dgm:prSet/>
      <dgm:spPr/>
      <dgm:t>
        <a:bodyPr/>
        <a:lstStyle/>
        <a:p>
          <a:endParaRPr lang="en-US"/>
        </a:p>
      </dgm:t>
    </dgm:pt>
    <dgm:pt modelId="{D6B3B0E8-7DBF-6841-B9C9-8B240ECF50D2}" type="sibTrans" cxnId="{4DBCA3B6-4AD5-6A4B-8369-49D7EA8B16E1}">
      <dgm:prSet/>
      <dgm:spPr/>
      <dgm:t>
        <a:bodyPr/>
        <a:lstStyle/>
        <a:p>
          <a:endParaRPr lang="en-US"/>
        </a:p>
      </dgm:t>
    </dgm:pt>
    <dgm:pt modelId="{73F451D4-5539-EF4C-8E87-4DB15E1A6600}">
      <dgm:prSet/>
      <dgm:spPr/>
      <dgm:t>
        <a:bodyPr/>
        <a:lstStyle/>
        <a:p>
          <a:r>
            <a:rPr lang="en-US" dirty="0"/>
            <a:t>update &amp; add tests</a:t>
          </a:r>
        </a:p>
      </dgm:t>
    </dgm:pt>
    <dgm:pt modelId="{D79C9AD2-FB63-3B4F-A94C-6B947E882D70}" type="parTrans" cxnId="{26CDE69D-C5EC-1344-962D-F1D415E38C22}">
      <dgm:prSet/>
      <dgm:spPr/>
      <dgm:t>
        <a:bodyPr/>
        <a:lstStyle/>
        <a:p>
          <a:endParaRPr lang="en-US"/>
        </a:p>
      </dgm:t>
    </dgm:pt>
    <dgm:pt modelId="{37DA9AD9-F75D-9A47-BD71-77344F180B53}" type="sibTrans" cxnId="{26CDE69D-C5EC-1344-962D-F1D415E38C22}">
      <dgm:prSet/>
      <dgm:spPr/>
      <dgm:t>
        <a:bodyPr/>
        <a:lstStyle/>
        <a:p>
          <a:endParaRPr lang="en-US"/>
        </a:p>
      </dgm:t>
    </dgm:pt>
    <dgm:pt modelId="{39257849-0F49-AA45-88CB-F358F606DFF6}" type="pres">
      <dgm:prSet presAssocID="{0A1C88BE-ED6F-409E-A3EA-D295F33A8618}" presName="linear" presStyleCnt="0">
        <dgm:presLayoutVars>
          <dgm:dir/>
          <dgm:animLvl val="lvl"/>
          <dgm:resizeHandles val="exact"/>
        </dgm:presLayoutVars>
      </dgm:prSet>
      <dgm:spPr/>
    </dgm:pt>
    <dgm:pt modelId="{3374C024-7203-D141-93F8-D106DE4E8597}" type="pres">
      <dgm:prSet presAssocID="{CD6B6CA2-47AB-4FC0-9D07-083001A21B97}" presName="parentLin" presStyleCnt="0"/>
      <dgm:spPr/>
    </dgm:pt>
    <dgm:pt modelId="{732AA5C1-77E6-F243-BDC3-64A8628BB92B}" type="pres">
      <dgm:prSet presAssocID="{CD6B6CA2-47AB-4FC0-9D07-083001A21B97}" presName="parentLeftMargin" presStyleLbl="node1" presStyleIdx="0" presStyleCnt="4"/>
      <dgm:spPr/>
    </dgm:pt>
    <dgm:pt modelId="{E990A411-9756-3649-AFBB-D3B36D381EBE}" type="pres">
      <dgm:prSet presAssocID="{CD6B6CA2-47AB-4FC0-9D07-083001A21B9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F4987C-1519-C743-AF19-E82A9D700DDA}" type="pres">
      <dgm:prSet presAssocID="{CD6B6CA2-47AB-4FC0-9D07-083001A21B97}" presName="negativeSpace" presStyleCnt="0"/>
      <dgm:spPr/>
    </dgm:pt>
    <dgm:pt modelId="{3A0592C9-C1BA-9E45-9ECA-1A67D78B3398}" type="pres">
      <dgm:prSet presAssocID="{CD6B6CA2-47AB-4FC0-9D07-083001A21B97}" presName="childText" presStyleLbl="conFgAcc1" presStyleIdx="0" presStyleCnt="4">
        <dgm:presLayoutVars>
          <dgm:bulletEnabled val="1"/>
        </dgm:presLayoutVars>
      </dgm:prSet>
      <dgm:spPr/>
    </dgm:pt>
    <dgm:pt modelId="{2601CD5F-49ED-CA40-9F17-EEBABB0516D9}" type="pres">
      <dgm:prSet presAssocID="{8D5053C1-CDA8-459E-A1A2-3A948CF0D311}" presName="spaceBetweenRectangles" presStyleCnt="0"/>
      <dgm:spPr/>
    </dgm:pt>
    <dgm:pt modelId="{1ADFE1C6-80A0-F54D-AEEA-39C573509F03}" type="pres">
      <dgm:prSet presAssocID="{61DC4227-85A7-4134-BFAC-B76E4281D34C}" presName="parentLin" presStyleCnt="0"/>
      <dgm:spPr/>
    </dgm:pt>
    <dgm:pt modelId="{3F045216-5FB4-2C4D-A62A-6FDE1E7378C7}" type="pres">
      <dgm:prSet presAssocID="{61DC4227-85A7-4134-BFAC-B76E4281D34C}" presName="parentLeftMargin" presStyleLbl="node1" presStyleIdx="0" presStyleCnt="4"/>
      <dgm:spPr/>
    </dgm:pt>
    <dgm:pt modelId="{83733693-B781-2F43-AC05-DB4F4D3B077F}" type="pres">
      <dgm:prSet presAssocID="{61DC4227-85A7-4134-BFAC-B76E4281D3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3C19B58-6896-6A4E-838E-9185F8721962}" type="pres">
      <dgm:prSet presAssocID="{61DC4227-85A7-4134-BFAC-B76E4281D34C}" presName="negativeSpace" presStyleCnt="0"/>
      <dgm:spPr/>
    </dgm:pt>
    <dgm:pt modelId="{D482EF67-542B-1642-90BC-4AF0098D37CF}" type="pres">
      <dgm:prSet presAssocID="{61DC4227-85A7-4134-BFAC-B76E4281D34C}" presName="childText" presStyleLbl="conFgAcc1" presStyleIdx="1" presStyleCnt="4">
        <dgm:presLayoutVars>
          <dgm:bulletEnabled val="1"/>
        </dgm:presLayoutVars>
      </dgm:prSet>
      <dgm:spPr/>
    </dgm:pt>
    <dgm:pt modelId="{4DA2B9F6-990A-784C-B5AF-EC5236AC532B}" type="pres">
      <dgm:prSet presAssocID="{221DFC8E-A146-40A5-BB4C-D432C02B17F4}" presName="spaceBetweenRectangles" presStyleCnt="0"/>
      <dgm:spPr/>
    </dgm:pt>
    <dgm:pt modelId="{F28BB970-D4B8-F84E-A343-76C409648F83}" type="pres">
      <dgm:prSet presAssocID="{03510118-8FE2-4F7D-8E5A-090A14C7016D}" presName="parentLin" presStyleCnt="0"/>
      <dgm:spPr/>
    </dgm:pt>
    <dgm:pt modelId="{60C13290-F7E9-2F43-BB76-413532C1C102}" type="pres">
      <dgm:prSet presAssocID="{03510118-8FE2-4F7D-8E5A-090A14C7016D}" presName="parentLeftMargin" presStyleLbl="node1" presStyleIdx="1" presStyleCnt="4"/>
      <dgm:spPr/>
    </dgm:pt>
    <dgm:pt modelId="{03CA339B-5495-734B-9F1D-F4CEF614AFC3}" type="pres">
      <dgm:prSet presAssocID="{03510118-8FE2-4F7D-8E5A-090A14C7016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1A9A189D-357F-EB40-B987-E62584258FC7}" type="pres">
      <dgm:prSet presAssocID="{03510118-8FE2-4F7D-8E5A-090A14C7016D}" presName="negativeSpace" presStyleCnt="0"/>
      <dgm:spPr/>
    </dgm:pt>
    <dgm:pt modelId="{9F7591B8-0774-6842-A65D-5E926BC9A83C}" type="pres">
      <dgm:prSet presAssocID="{03510118-8FE2-4F7D-8E5A-090A14C7016D}" presName="childText" presStyleLbl="conFgAcc1" presStyleIdx="2" presStyleCnt="4">
        <dgm:presLayoutVars>
          <dgm:bulletEnabled val="1"/>
        </dgm:presLayoutVars>
      </dgm:prSet>
      <dgm:spPr/>
    </dgm:pt>
    <dgm:pt modelId="{7C7788A4-C257-E34A-85C7-9E1AFCD6DABD}" type="pres">
      <dgm:prSet presAssocID="{13F97E2B-3F94-4C76-9B19-11009680B582}" presName="spaceBetweenRectangles" presStyleCnt="0"/>
      <dgm:spPr/>
    </dgm:pt>
    <dgm:pt modelId="{F297DCC4-AFF0-A347-8FBB-A06D72851A21}" type="pres">
      <dgm:prSet presAssocID="{22F50CD2-AC36-4449-9F65-FCEABC0E8BD3}" presName="parentLin" presStyleCnt="0"/>
      <dgm:spPr/>
    </dgm:pt>
    <dgm:pt modelId="{9F156BEE-AC3D-394F-BF6A-C98F40F2BBCB}" type="pres">
      <dgm:prSet presAssocID="{22F50CD2-AC36-4449-9F65-FCEABC0E8BD3}" presName="parentLeftMargin" presStyleLbl="node1" presStyleIdx="2" presStyleCnt="4"/>
      <dgm:spPr/>
    </dgm:pt>
    <dgm:pt modelId="{E6A5F021-14A5-8844-84C5-153D74406D42}" type="pres">
      <dgm:prSet presAssocID="{22F50CD2-AC36-4449-9F65-FCEABC0E8BD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E873919-3533-0B4B-91C5-CFB6EFCC129A}" type="pres">
      <dgm:prSet presAssocID="{22F50CD2-AC36-4449-9F65-FCEABC0E8BD3}" presName="negativeSpace" presStyleCnt="0"/>
      <dgm:spPr/>
    </dgm:pt>
    <dgm:pt modelId="{DBFA3B22-DC2C-464D-8159-57B5FA5CFEF2}" type="pres">
      <dgm:prSet presAssocID="{22F50CD2-AC36-4449-9F65-FCEABC0E8BD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AC3D501-738F-409A-86B8-FF4D6C73DC94}" srcId="{CD6B6CA2-47AB-4FC0-9D07-083001A21B97}" destId="{7929283E-40F6-461B-86DC-D5BEE66E29BD}" srcOrd="1" destOrd="0" parTransId="{18A8ED9A-0E7F-4478-A76B-04439CC6C841}" sibTransId="{D88BE26B-13D8-4810-A772-4E5E18808D68}"/>
    <dgm:cxn modelId="{F3C24403-BA25-49CC-8ADC-291586F16B64}" srcId="{03510118-8FE2-4F7D-8E5A-090A14C7016D}" destId="{EFBB1939-DB33-45A9-B8A6-E7CC14AF1B50}" srcOrd="3" destOrd="0" parTransId="{2E3AF14B-62D1-48BD-9E54-1B46925F19D4}" sibTransId="{B13772E7-BE40-4805-BBC8-986B6DBC9144}"/>
    <dgm:cxn modelId="{78EA7F03-2FAD-544C-BD9C-C2C604F101E3}" type="presOf" srcId="{F7A559CE-BDEF-48E0-AE62-C5A70A2CA6EF}" destId="{D482EF67-542B-1642-90BC-4AF0098D37CF}" srcOrd="0" destOrd="0" presId="urn:microsoft.com/office/officeart/2005/8/layout/list1"/>
    <dgm:cxn modelId="{B6524C06-94EA-493A-BE97-370F63B1A232}" srcId="{03510118-8FE2-4F7D-8E5A-090A14C7016D}" destId="{C0EF54AB-8D7A-48BB-A5E2-50BA33C418F7}" srcOrd="4" destOrd="0" parTransId="{6007A85F-4725-4CF2-9D1E-18AE1211E522}" sibTransId="{9B366FCD-46AF-4B24-B340-0B6BA576EE39}"/>
    <dgm:cxn modelId="{B00DD118-4F5A-8A4E-8D47-38079130EDB4}" type="presOf" srcId="{8F1C1876-2019-4BF1-A244-8E8BBC6C359B}" destId="{D482EF67-542B-1642-90BC-4AF0098D37CF}" srcOrd="0" destOrd="1" presId="urn:microsoft.com/office/officeart/2005/8/layout/list1"/>
    <dgm:cxn modelId="{671DFF27-360B-4F34-88D9-150747D8C6CE}" srcId="{0A1C88BE-ED6F-409E-A3EA-D295F33A8618}" destId="{61DC4227-85A7-4134-BFAC-B76E4281D34C}" srcOrd="1" destOrd="0" parTransId="{0C27FE1C-8648-45B4-A21A-AD199B786642}" sibTransId="{221DFC8E-A146-40A5-BB4C-D432C02B17F4}"/>
    <dgm:cxn modelId="{827DD329-D444-4644-8F6C-3B78330A91C8}" srcId="{0A1C88BE-ED6F-409E-A3EA-D295F33A8618}" destId="{CD6B6CA2-47AB-4FC0-9D07-083001A21B97}" srcOrd="0" destOrd="0" parTransId="{88AA2658-19C8-42A7-A8F1-69E05C98C89E}" sibTransId="{8D5053C1-CDA8-459E-A1A2-3A948CF0D311}"/>
    <dgm:cxn modelId="{67FA762A-D0FA-A840-8DF5-F4CEE125ECC7}" type="presOf" srcId="{61D2070B-563C-4DAD-A213-5F2380F9108D}" destId="{D482EF67-542B-1642-90BC-4AF0098D37CF}" srcOrd="0" destOrd="2" presId="urn:microsoft.com/office/officeart/2005/8/layout/list1"/>
    <dgm:cxn modelId="{610A2D2B-A5C5-4274-AD63-5EC0CFE59054}" srcId="{61DC4227-85A7-4134-BFAC-B76E4281D34C}" destId="{8F1C1876-2019-4BF1-A244-8E8BBC6C359B}" srcOrd="1" destOrd="0" parTransId="{F91171A1-A9B0-41CD-AC65-DEA2013C41C9}" sibTransId="{C1CE4A82-829A-4456-A58A-5C3EDFA8266D}"/>
    <dgm:cxn modelId="{D7B6AB2E-BB2B-492A-923B-EFCE8F9D780A}" srcId="{0A1C88BE-ED6F-409E-A3EA-D295F33A8618}" destId="{03510118-8FE2-4F7D-8E5A-090A14C7016D}" srcOrd="2" destOrd="0" parTransId="{DCA039A5-4A9E-4CF9-95ED-ADD73912F02C}" sibTransId="{13F97E2B-3F94-4C76-9B19-11009680B582}"/>
    <dgm:cxn modelId="{34089E3D-8896-4D02-A7CB-F8F1B7AC4BB1}" srcId="{03510118-8FE2-4F7D-8E5A-090A14C7016D}" destId="{B09B1152-03E7-46BF-A985-E3FD16AE8F53}" srcOrd="2" destOrd="0" parTransId="{E7C051EE-39B5-4FED-957F-83EFACB1B482}" sibTransId="{02B8AEB2-C882-48FF-A82E-4FBCD3D08F77}"/>
    <dgm:cxn modelId="{B662344B-0129-4C74-B1EF-3AFC5C99D248}" srcId="{61DC4227-85A7-4134-BFAC-B76E4281D34C}" destId="{61D2070B-563C-4DAD-A213-5F2380F9108D}" srcOrd="2" destOrd="0" parTransId="{411557D0-1838-43A8-A3B7-B3B3848460F7}" sibTransId="{FDC58B1D-64BF-49B1-9C47-EDF4D820DB4E}"/>
    <dgm:cxn modelId="{A77F8353-4DBB-4426-BA07-CFDCB52BE4FE}" srcId="{03510118-8FE2-4F7D-8E5A-090A14C7016D}" destId="{01981C1A-C855-42B2-8ADB-BCF5C0BF14E0}" srcOrd="0" destOrd="0" parTransId="{C09FB455-CED0-41BC-94FD-96824760A349}" sibTransId="{7A13E186-1E85-4CAB-B5A7-F352C996846F}"/>
    <dgm:cxn modelId="{6972AD61-1E7D-6443-89E3-087C0552503D}" type="presOf" srcId="{CD6B6CA2-47AB-4FC0-9D07-083001A21B97}" destId="{732AA5C1-77E6-F243-BDC3-64A8628BB92B}" srcOrd="0" destOrd="0" presId="urn:microsoft.com/office/officeart/2005/8/layout/list1"/>
    <dgm:cxn modelId="{D50A4066-AA41-174B-87D3-1EBE512B2D61}" type="presOf" srcId="{61DC4227-85A7-4134-BFAC-B76E4281D34C}" destId="{83733693-B781-2F43-AC05-DB4F4D3B077F}" srcOrd="1" destOrd="0" presId="urn:microsoft.com/office/officeart/2005/8/layout/list1"/>
    <dgm:cxn modelId="{9FD3BA6F-0CCB-D543-9A8F-38AFA2270F6D}" type="presOf" srcId="{0A1C88BE-ED6F-409E-A3EA-D295F33A8618}" destId="{39257849-0F49-AA45-88CB-F358F606DFF6}" srcOrd="0" destOrd="0" presId="urn:microsoft.com/office/officeart/2005/8/layout/list1"/>
    <dgm:cxn modelId="{B4171877-B3C0-EE47-B773-6447336829AC}" type="presOf" srcId="{575B4FDD-010C-4C38-BB49-4940F96E973A}" destId="{3A0592C9-C1BA-9E45-9ECA-1A67D78B3398}" srcOrd="0" destOrd="0" presId="urn:microsoft.com/office/officeart/2005/8/layout/list1"/>
    <dgm:cxn modelId="{E593D086-4EAB-FC48-B148-7C945D190C02}" type="presOf" srcId="{EFBB1939-DB33-45A9-B8A6-E7CC14AF1B50}" destId="{9F7591B8-0774-6842-A65D-5E926BC9A83C}" srcOrd="0" destOrd="3" presId="urn:microsoft.com/office/officeart/2005/8/layout/list1"/>
    <dgm:cxn modelId="{1610BB8B-3DF5-3C4C-9F09-C330987EE2F7}" type="presOf" srcId="{4ED4963D-6F95-4CB4-8EB3-78ED05DDE99B}" destId="{9F7591B8-0774-6842-A65D-5E926BC9A83C}" srcOrd="0" destOrd="1" presId="urn:microsoft.com/office/officeart/2005/8/layout/list1"/>
    <dgm:cxn modelId="{26CDE69D-C5EC-1344-962D-F1D415E38C22}" srcId="{22F50CD2-AC36-4449-9F65-FCEABC0E8BD3}" destId="{73F451D4-5539-EF4C-8E87-4DB15E1A6600}" srcOrd="0" destOrd="0" parTransId="{D79C9AD2-FB63-3B4F-A94C-6B947E882D70}" sibTransId="{37DA9AD9-F75D-9A47-BD71-77344F180B53}"/>
    <dgm:cxn modelId="{964B16A9-997A-7C4B-BF85-C81D238CF03F}" type="presOf" srcId="{73F451D4-5539-EF4C-8E87-4DB15E1A6600}" destId="{DBFA3B22-DC2C-464D-8159-57B5FA5CFEF2}" srcOrd="0" destOrd="0" presId="urn:microsoft.com/office/officeart/2005/8/layout/list1"/>
    <dgm:cxn modelId="{F0B49EB1-C04B-A440-AB49-540F940C3C0B}" type="presOf" srcId="{61DC4227-85A7-4134-BFAC-B76E4281D34C}" destId="{3F045216-5FB4-2C4D-A62A-6FDE1E7378C7}" srcOrd="0" destOrd="0" presId="urn:microsoft.com/office/officeart/2005/8/layout/list1"/>
    <dgm:cxn modelId="{4DBCA3B6-4AD5-6A4B-8369-49D7EA8B16E1}" srcId="{0A1C88BE-ED6F-409E-A3EA-D295F33A8618}" destId="{22F50CD2-AC36-4449-9F65-FCEABC0E8BD3}" srcOrd="3" destOrd="0" parTransId="{C85FB266-06E2-1C4A-ABC4-B75BFA13E532}" sibTransId="{D6B3B0E8-7DBF-6841-B9C9-8B240ECF50D2}"/>
    <dgm:cxn modelId="{483368B8-85AE-1244-B497-F2B0A00DF7A6}" type="presOf" srcId="{01981C1A-C855-42B2-8ADB-BCF5C0BF14E0}" destId="{9F7591B8-0774-6842-A65D-5E926BC9A83C}" srcOrd="0" destOrd="0" presId="urn:microsoft.com/office/officeart/2005/8/layout/list1"/>
    <dgm:cxn modelId="{732F25BA-4A58-1943-8D0F-3B2AC9FC500A}" type="presOf" srcId="{CD6B6CA2-47AB-4FC0-9D07-083001A21B97}" destId="{E990A411-9756-3649-AFBB-D3B36D381EBE}" srcOrd="1" destOrd="0" presId="urn:microsoft.com/office/officeart/2005/8/layout/list1"/>
    <dgm:cxn modelId="{DDB86AC0-1AD9-4663-8F1E-9506AE2687AE}" srcId="{61DC4227-85A7-4134-BFAC-B76E4281D34C}" destId="{F7A559CE-BDEF-48E0-AE62-C5A70A2CA6EF}" srcOrd="0" destOrd="0" parTransId="{A98F4E30-F3C8-4CD9-A0DF-4671D9AB5AD0}" sibTransId="{EBD3C689-EAD4-4D0B-8E91-210F0A867F98}"/>
    <dgm:cxn modelId="{532309CA-DCE0-42E0-BDC4-B402DA35B6A8}" srcId="{CD6B6CA2-47AB-4FC0-9D07-083001A21B97}" destId="{575B4FDD-010C-4C38-BB49-4940F96E973A}" srcOrd="0" destOrd="0" parTransId="{3FEEBF3E-36E1-478E-88F1-E515A3F387C8}" sibTransId="{2F73EEF9-6A84-4642-8500-B39D9260A2B2}"/>
    <dgm:cxn modelId="{0BAFEDCB-078D-554B-A299-8DAFE2CA38DC}" type="presOf" srcId="{C0EF54AB-8D7A-48BB-A5E2-50BA33C418F7}" destId="{9F7591B8-0774-6842-A65D-5E926BC9A83C}" srcOrd="0" destOrd="4" presId="urn:microsoft.com/office/officeart/2005/8/layout/list1"/>
    <dgm:cxn modelId="{A05752CE-C42D-9E4F-8FE7-9096197D04DB}" type="presOf" srcId="{22F50CD2-AC36-4449-9F65-FCEABC0E8BD3}" destId="{E6A5F021-14A5-8844-84C5-153D74406D42}" srcOrd="1" destOrd="0" presId="urn:microsoft.com/office/officeart/2005/8/layout/list1"/>
    <dgm:cxn modelId="{F85633D2-84F6-448B-A996-49EE24BFD7D6}" srcId="{03510118-8FE2-4F7D-8E5A-090A14C7016D}" destId="{4ED4963D-6F95-4CB4-8EB3-78ED05DDE99B}" srcOrd="1" destOrd="0" parTransId="{C9BF8EB6-D83B-4659-9C66-94574FED7A52}" sibTransId="{9B094662-84BD-44F0-8950-7F4846B463D3}"/>
    <dgm:cxn modelId="{144134DB-D499-BE44-9896-96C56EE503D2}" type="presOf" srcId="{03510118-8FE2-4F7D-8E5A-090A14C7016D}" destId="{03CA339B-5495-734B-9F1D-F4CEF614AFC3}" srcOrd="1" destOrd="0" presId="urn:microsoft.com/office/officeart/2005/8/layout/list1"/>
    <dgm:cxn modelId="{FA63CFE9-8712-2746-A376-3C93E6A029F5}" type="presOf" srcId="{03510118-8FE2-4F7D-8E5A-090A14C7016D}" destId="{60C13290-F7E9-2F43-BB76-413532C1C102}" srcOrd="0" destOrd="0" presId="urn:microsoft.com/office/officeart/2005/8/layout/list1"/>
    <dgm:cxn modelId="{734593F2-4B9B-0649-BED4-0EACC6826D33}" type="presOf" srcId="{7929283E-40F6-461B-86DC-D5BEE66E29BD}" destId="{3A0592C9-C1BA-9E45-9ECA-1A67D78B3398}" srcOrd="0" destOrd="1" presId="urn:microsoft.com/office/officeart/2005/8/layout/list1"/>
    <dgm:cxn modelId="{A3BFD1F4-C00B-DC42-8563-7A0B9E9A5D1A}" type="presOf" srcId="{22F50CD2-AC36-4449-9F65-FCEABC0E8BD3}" destId="{9F156BEE-AC3D-394F-BF6A-C98F40F2BBCB}" srcOrd="0" destOrd="0" presId="urn:microsoft.com/office/officeart/2005/8/layout/list1"/>
    <dgm:cxn modelId="{2ED1B5FF-F0EE-E54E-A252-87A812633265}" type="presOf" srcId="{B09B1152-03E7-46BF-A985-E3FD16AE8F53}" destId="{9F7591B8-0774-6842-A65D-5E926BC9A83C}" srcOrd="0" destOrd="2" presId="urn:microsoft.com/office/officeart/2005/8/layout/list1"/>
    <dgm:cxn modelId="{438981F9-76EE-3E46-B68F-971158449E87}" type="presParOf" srcId="{39257849-0F49-AA45-88CB-F358F606DFF6}" destId="{3374C024-7203-D141-93F8-D106DE4E8597}" srcOrd="0" destOrd="0" presId="urn:microsoft.com/office/officeart/2005/8/layout/list1"/>
    <dgm:cxn modelId="{E8F2F608-0C86-0E43-88ED-AF86CA3909AA}" type="presParOf" srcId="{3374C024-7203-D141-93F8-D106DE4E8597}" destId="{732AA5C1-77E6-F243-BDC3-64A8628BB92B}" srcOrd="0" destOrd="0" presId="urn:microsoft.com/office/officeart/2005/8/layout/list1"/>
    <dgm:cxn modelId="{B4411239-E8AB-F04E-A9BC-F9F15C55A698}" type="presParOf" srcId="{3374C024-7203-D141-93F8-D106DE4E8597}" destId="{E990A411-9756-3649-AFBB-D3B36D381EBE}" srcOrd="1" destOrd="0" presId="urn:microsoft.com/office/officeart/2005/8/layout/list1"/>
    <dgm:cxn modelId="{29E1ADC1-34CE-C24D-BF38-5403BEE72B8C}" type="presParOf" srcId="{39257849-0F49-AA45-88CB-F358F606DFF6}" destId="{70F4987C-1519-C743-AF19-E82A9D700DDA}" srcOrd="1" destOrd="0" presId="urn:microsoft.com/office/officeart/2005/8/layout/list1"/>
    <dgm:cxn modelId="{5C694C0E-ADB6-3843-BA4E-45FFB45CB395}" type="presParOf" srcId="{39257849-0F49-AA45-88CB-F358F606DFF6}" destId="{3A0592C9-C1BA-9E45-9ECA-1A67D78B3398}" srcOrd="2" destOrd="0" presId="urn:microsoft.com/office/officeart/2005/8/layout/list1"/>
    <dgm:cxn modelId="{97573ABD-B37A-4649-AAB2-4B19486F006E}" type="presParOf" srcId="{39257849-0F49-AA45-88CB-F358F606DFF6}" destId="{2601CD5F-49ED-CA40-9F17-EEBABB0516D9}" srcOrd="3" destOrd="0" presId="urn:microsoft.com/office/officeart/2005/8/layout/list1"/>
    <dgm:cxn modelId="{3773FE66-FAC7-EA40-84F5-8BE5A767C0E6}" type="presParOf" srcId="{39257849-0F49-AA45-88CB-F358F606DFF6}" destId="{1ADFE1C6-80A0-F54D-AEEA-39C573509F03}" srcOrd="4" destOrd="0" presId="urn:microsoft.com/office/officeart/2005/8/layout/list1"/>
    <dgm:cxn modelId="{C03A0B68-5B93-434E-BE43-E1AB6E005D13}" type="presParOf" srcId="{1ADFE1C6-80A0-F54D-AEEA-39C573509F03}" destId="{3F045216-5FB4-2C4D-A62A-6FDE1E7378C7}" srcOrd="0" destOrd="0" presId="urn:microsoft.com/office/officeart/2005/8/layout/list1"/>
    <dgm:cxn modelId="{907E48FA-4B30-164C-8F3D-F22F0FB3E267}" type="presParOf" srcId="{1ADFE1C6-80A0-F54D-AEEA-39C573509F03}" destId="{83733693-B781-2F43-AC05-DB4F4D3B077F}" srcOrd="1" destOrd="0" presId="urn:microsoft.com/office/officeart/2005/8/layout/list1"/>
    <dgm:cxn modelId="{49F58E4E-B024-C643-A525-C456467B677C}" type="presParOf" srcId="{39257849-0F49-AA45-88CB-F358F606DFF6}" destId="{53C19B58-6896-6A4E-838E-9185F8721962}" srcOrd="5" destOrd="0" presId="urn:microsoft.com/office/officeart/2005/8/layout/list1"/>
    <dgm:cxn modelId="{216D9194-A764-E04F-940C-C6A33533EE80}" type="presParOf" srcId="{39257849-0F49-AA45-88CB-F358F606DFF6}" destId="{D482EF67-542B-1642-90BC-4AF0098D37CF}" srcOrd="6" destOrd="0" presId="urn:microsoft.com/office/officeart/2005/8/layout/list1"/>
    <dgm:cxn modelId="{366CBD8D-FA5F-DD48-A1AA-D9C7B59F34F9}" type="presParOf" srcId="{39257849-0F49-AA45-88CB-F358F606DFF6}" destId="{4DA2B9F6-990A-784C-B5AF-EC5236AC532B}" srcOrd="7" destOrd="0" presId="urn:microsoft.com/office/officeart/2005/8/layout/list1"/>
    <dgm:cxn modelId="{8802A45A-FABE-7141-97DB-E936A515CF24}" type="presParOf" srcId="{39257849-0F49-AA45-88CB-F358F606DFF6}" destId="{F28BB970-D4B8-F84E-A343-76C409648F83}" srcOrd="8" destOrd="0" presId="urn:microsoft.com/office/officeart/2005/8/layout/list1"/>
    <dgm:cxn modelId="{E1AADFE7-236C-874B-A402-3AF5BA2DB01A}" type="presParOf" srcId="{F28BB970-D4B8-F84E-A343-76C409648F83}" destId="{60C13290-F7E9-2F43-BB76-413532C1C102}" srcOrd="0" destOrd="0" presId="urn:microsoft.com/office/officeart/2005/8/layout/list1"/>
    <dgm:cxn modelId="{5012C9F0-5B12-C54D-B55A-B3FB93D37CE4}" type="presParOf" srcId="{F28BB970-D4B8-F84E-A343-76C409648F83}" destId="{03CA339B-5495-734B-9F1D-F4CEF614AFC3}" srcOrd="1" destOrd="0" presId="urn:microsoft.com/office/officeart/2005/8/layout/list1"/>
    <dgm:cxn modelId="{43002FFE-7508-F146-A45D-F508CE0F9EC3}" type="presParOf" srcId="{39257849-0F49-AA45-88CB-F358F606DFF6}" destId="{1A9A189D-357F-EB40-B987-E62584258FC7}" srcOrd="9" destOrd="0" presId="urn:microsoft.com/office/officeart/2005/8/layout/list1"/>
    <dgm:cxn modelId="{C5C0C391-6A25-2743-83AB-660CB7768C8B}" type="presParOf" srcId="{39257849-0F49-AA45-88CB-F358F606DFF6}" destId="{9F7591B8-0774-6842-A65D-5E926BC9A83C}" srcOrd="10" destOrd="0" presId="urn:microsoft.com/office/officeart/2005/8/layout/list1"/>
    <dgm:cxn modelId="{5415ECC3-D9F6-8E45-9281-58B86E1507DD}" type="presParOf" srcId="{39257849-0F49-AA45-88CB-F358F606DFF6}" destId="{7C7788A4-C257-E34A-85C7-9E1AFCD6DABD}" srcOrd="11" destOrd="0" presId="urn:microsoft.com/office/officeart/2005/8/layout/list1"/>
    <dgm:cxn modelId="{6DCF42AF-DF1C-4747-BC94-69D9D7735F6C}" type="presParOf" srcId="{39257849-0F49-AA45-88CB-F358F606DFF6}" destId="{F297DCC4-AFF0-A347-8FBB-A06D72851A21}" srcOrd="12" destOrd="0" presId="urn:microsoft.com/office/officeart/2005/8/layout/list1"/>
    <dgm:cxn modelId="{2531C0EE-61BE-C141-BC07-B378E016F680}" type="presParOf" srcId="{F297DCC4-AFF0-A347-8FBB-A06D72851A21}" destId="{9F156BEE-AC3D-394F-BF6A-C98F40F2BBCB}" srcOrd="0" destOrd="0" presId="urn:microsoft.com/office/officeart/2005/8/layout/list1"/>
    <dgm:cxn modelId="{88FB2B53-97AE-7D48-8146-D3A32E0AB5BA}" type="presParOf" srcId="{F297DCC4-AFF0-A347-8FBB-A06D72851A21}" destId="{E6A5F021-14A5-8844-84C5-153D74406D42}" srcOrd="1" destOrd="0" presId="urn:microsoft.com/office/officeart/2005/8/layout/list1"/>
    <dgm:cxn modelId="{8828BE8A-6643-1E4E-9CF2-102734C4F3BA}" type="presParOf" srcId="{39257849-0F49-AA45-88CB-F358F606DFF6}" destId="{5E873919-3533-0B4B-91C5-CFB6EFCC129A}" srcOrd="13" destOrd="0" presId="urn:microsoft.com/office/officeart/2005/8/layout/list1"/>
    <dgm:cxn modelId="{798387B0-7B6D-B84F-BC0B-4756817BB66A}" type="presParOf" srcId="{39257849-0F49-AA45-88CB-F358F606DFF6}" destId="{DBFA3B22-DC2C-464D-8159-57B5FA5CFEF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0592C9-C1BA-9E45-9ECA-1A67D78B3398}">
      <dsp:nvSpPr>
        <dsp:cNvPr id="0" name=""/>
        <dsp:cNvSpPr/>
      </dsp:nvSpPr>
      <dsp:spPr>
        <a:xfrm>
          <a:off x="0" y="255439"/>
          <a:ext cx="5889686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105" tIns="312420" rIns="457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1500" kern="1200" dirty="0"/>
            <a:t>Register &amp; Login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1500" kern="1200" dirty="0"/>
            <a:t>Update Profile info</a:t>
          </a:r>
          <a:endParaRPr lang="en-US" sz="1500" kern="1200" dirty="0"/>
        </a:p>
      </dsp:txBody>
      <dsp:txXfrm>
        <a:off x="0" y="255439"/>
        <a:ext cx="5889686" cy="850500"/>
      </dsp:txXfrm>
    </dsp:sp>
    <dsp:sp modelId="{E990A411-9756-3649-AFBB-D3B36D381EBE}">
      <dsp:nvSpPr>
        <dsp:cNvPr id="0" name=""/>
        <dsp:cNvSpPr/>
      </dsp:nvSpPr>
      <dsp:spPr>
        <a:xfrm>
          <a:off x="294484" y="34039"/>
          <a:ext cx="412278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831" tIns="0" rIns="1558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000" u="sng" kern="1200" dirty="0"/>
            <a:t>User Manag</a:t>
          </a:r>
          <a:r>
            <a:rPr lang="en-US" sz="2000" u="sng" kern="1200" dirty="0"/>
            <a:t>e</a:t>
          </a:r>
          <a:r>
            <a:rPr lang="en-IL" sz="2000" u="sng" kern="1200" dirty="0"/>
            <a:t>ment:</a:t>
          </a:r>
          <a:endParaRPr lang="en-US" sz="2000" kern="1200" dirty="0"/>
        </a:p>
      </dsp:txBody>
      <dsp:txXfrm>
        <a:off x="316100" y="55655"/>
        <a:ext cx="4079548" cy="399568"/>
      </dsp:txXfrm>
    </dsp:sp>
    <dsp:sp modelId="{D482EF67-542B-1642-90BC-4AF0098D37CF}">
      <dsp:nvSpPr>
        <dsp:cNvPr id="0" name=""/>
        <dsp:cNvSpPr/>
      </dsp:nvSpPr>
      <dsp:spPr>
        <a:xfrm>
          <a:off x="0" y="1408339"/>
          <a:ext cx="5889686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105" tIns="312420" rIns="457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1500" kern="1200" dirty="0"/>
            <a:t>Dark/ Light theme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L" sz="1500" kern="1200" dirty="0"/>
            <a:t>User indications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Enhanced appearance of design</a:t>
          </a:r>
        </a:p>
      </dsp:txBody>
      <dsp:txXfrm>
        <a:off x="0" y="1408339"/>
        <a:ext cx="5889686" cy="1086750"/>
      </dsp:txXfrm>
    </dsp:sp>
    <dsp:sp modelId="{83733693-B781-2F43-AC05-DB4F4D3B077F}">
      <dsp:nvSpPr>
        <dsp:cNvPr id="0" name=""/>
        <dsp:cNvSpPr/>
      </dsp:nvSpPr>
      <dsp:spPr>
        <a:xfrm>
          <a:off x="294484" y="1186939"/>
          <a:ext cx="412278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831" tIns="0" rIns="1558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000" u="sng" kern="1200" dirty="0"/>
            <a:t>Ui/ Ux Desgin:</a:t>
          </a:r>
          <a:endParaRPr lang="en-US" sz="2000" u="sng" kern="1200" dirty="0"/>
        </a:p>
      </dsp:txBody>
      <dsp:txXfrm>
        <a:off x="316100" y="1208555"/>
        <a:ext cx="4079548" cy="399568"/>
      </dsp:txXfrm>
    </dsp:sp>
    <dsp:sp modelId="{9F7591B8-0774-6842-A65D-5E926BC9A83C}">
      <dsp:nvSpPr>
        <dsp:cNvPr id="0" name=""/>
        <dsp:cNvSpPr/>
      </dsp:nvSpPr>
      <dsp:spPr>
        <a:xfrm>
          <a:off x="0" y="2797489"/>
          <a:ext cx="5889686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105" tIns="312420" rIns="457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</a:t>
          </a:r>
          <a:r>
            <a:rPr lang="en-IL" sz="1500" kern="1200" dirty="0"/>
            <a:t>reate and archive project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D</a:t>
          </a:r>
          <a:r>
            <a:rPr lang="en-IL" sz="1500" kern="1200" dirty="0"/>
            <a:t>esgin and invite memebers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</a:t>
          </a:r>
          <a:r>
            <a:rPr lang="en-IL" sz="1500" kern="1200" dirty="0"/>
            <a:t>ublish project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</a:t>
          </a:r>
          <a:r>
            <a:rPr lang="en-IL" sz="1500" kern="1200" dirty="0"/>
            <a:t>oin &amp; vote on project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V</a:t>
          </a:r>
          <a:r>
            <a:rPr lang="en-IL" sz="1500" kern="1200" dirty="0"/>
            <a:t>iew &amp; analyze result</a:t>
          </a:r>
          <a:endParaRPr lang="en-US" sz="1500" kern="1200" dirty="0"/>
        </a:p>
      </dsp:txBody>
      <dsp:txXfrm>
        <a:off x="0" y="2797489"/>
        <a:ext cx="5889686" cy="1559250"/>
      </dsp:txXfrm>
    </dsp:sp>
    <dsp:sp modelId="{03CA339B-5495-734B-9F1D-F4CEF614AFC3}">
      <dsp:nvSpPr>
        <dsp:cNvPr id="0" name=""/>
        <dsp:cNvSpPr/>
      </dsp:nvSpPr>
      <dsp:spPr>
        <a:xfrm>
          <a:off x="294484" y="2576089"/>
          <a:ext cx="412278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831" tIns="0" rIns="15583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L" sz="2000" u="sng" kern="1200" dirty="0"/>
            <a:t>Project Manag</a:t>
          </a:r>
          <a:r>
            <a:rPr lang="en-US" sz="2000" u="sng" kern="1200" dirty="0"/>
            <a:t>e</a:t>
          </a:r>
          <a:r>
            <a:rPr lang="en-IL" sz="2000" u="sng" kern="1200" dirty="0"/>
            <a:t>ment:</a:t>
          </a:r>
          <a:endParaRPr lang="en-US" sz="2000" u="sng" kern="1200" dirty="0"/>
        </a:p>
      </dsp:txBody>
      <dsp:txXfrm>
        <a:off x="316100" y="2597705"/>
        <a:ext cx="4079548" cy="399568"/>
      </dsp:txXfrm>
    </dsp:sp>
    <dsp:sp modelId="{DBFA3B22-DC2C-464D-8159-57B5FA5CFEF2}">
      <dsp:nvSpPr>
        <dsp:cNvPr id="0" name=""/>
        <dsp:cNvSpPr/>
      </dsp:nvSpPr>
      <dsp:spPr>
        <a:xfrm>
          <a:off x="0" y="4659139"/>
          <a:ext cx="5889686" cy="62606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105" tIns="312420" rIns="457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update &amp; add tests</a:t>
          </a:r>
        </a:p>
      </dsp:txBody>
      <dsp:txXfrm>
        <a:off x="0" y="4659139"/>
        <a:ext cx="5889686" cy="626062"/>
      </dsp:txXfrm>
    </dsp:sp>
    <dsp:sp modelId="{E6A5F021-14A5-8844-84C5-153D74406D42}">
      <dsp:nvSpPr>
        <dsp:cNvPr id="0" name=""/>
        <dsp:cNvSpPr/>
      </dsp:nvSpPr>
      <dsp:spPr>
        <a:xfrm>
          <a:off x="294484" y="4437739"/>
          <a:ext cx="412278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5831" tIns="0" rIns="155831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Testing:</a:t>
          </a:r>
        </a:p>
      </dsp:txBody>
      <dsp:txXfrm>
        <a:off x="316100" y="4459355"/>
        <a:ext cx="4079548" cy="399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CC25B-24B8-7941-AE41-08F272C07F84}" type="datetimeFigureOut">
              <a:rPr lang="en-IL" smtClean="0"/>
              <a:t>15/03/2025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A68A7-045B-3647-938D-360BA513D19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229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7945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20548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A68A7-045B-3647-938D-360BA513D199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70371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5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5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89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6123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93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95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5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96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3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6171E64-FE02-4DE5-B72F-53C3706641C3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284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6" r:id="rId1"/>
    <p:sldLayoutId id="2147484767" r:id="rId2"/>
    <p:sldLayoutId id="2147484768" r:id="rId3"/>
    <p:sldLayoutId id="2147484769" r:id="rId4"/>
    <p:sldLayoutId id="2147484770" r:id="rId5"/>
    <p:sldLayoutId id="2147484771" r:id="rId6"/>
    <p:sldLayoutId id="2147484772" r:id="rId7"/>
    <p:sldLayoutId id="2147484773" r:id="rId8"/>
    <p:sldLayoutId id="2147484774" r:id="rId9"/>
    <p:sldLayoutId id="2147484775" r:id="rId10"/>
    <p:sldLayoutId id="2147484776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hyperlink" Target="Project%20Gantt%20Semester%20B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3B273-C53A-707C-554C-D415AD6B0F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8043" y="1000125"/>
            <a:ext cx="4368602" cy="9567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400" b="1" u="sng" dirty="0"/>
              <a:t>AIHOPS</a:t>
            </a:r>
          </a:p>
        </p:txBody>
      </p:sp>
      <p:pic>
        <p:nvPicPr>
          <p:cNvPr id="3" name="Picture 2" descr="A logo with a blue and green design&#10;&#10;Description automatically generated">
            <a:extLst>
              <a:ext uri="{FF2B5EF4-FFF2-40B4-BE49-F238E27FC236}">
                <a16:creationId xmlns:a16="http://schemas.microsoft.com/office/drawing/2014/main" id="{BB9DA163-B15F-DE2B-E047-BB2BEDBF60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" b="30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A9EBADE-956D-2DB8-C2E4-368C9A981266}"/>
              </a:ext>
            </a:extLst>
          </p:cNvPr>
          <p:cNvSpPr txBox="1"/>
          <p:nvPr/>
        </p:nvSpPr>
        <p:spPr>
          <a:xfrm>
            <a:off x="1173056" y="2843213"/>
            <a:ext cx="3770419" cy="2057947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200" u="sng" dirty="0"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Team Members: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Hagai Kordonsky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Shaked Matityahu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Idan Lobel</a:t>
            </a:r>
            <a:endParaRPr lang="en-US" sz="2200" dirty="0"/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n>
                  <a:noFill/>
                </a:ln>
                <a:effectLst>
                  <a:outerShdw blurRad="38100" dist="19050" dir="2700000" algn="tl">
                    <a:schemeClr val="dk1">
                      <a:alpha val="40000"/>
                    </a:schemeClr>
                  </a:outerShdw>
                </a:effectLst>
              </a:rPr>
              <a:t>   Amihai Blekherov</a:t>
            </a:r>
            <a:r>
              <a:rPr lang="en-US" sz="2200" dirty="0">
                <a:effectLst/>
              </a:rPr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82940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5E326A3-EB92-4BDA-9F77-45197E0CB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AC996C7-7B84-4645-9AA1-6EA85EAB4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2290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EA00E-8B42-B15E-D880-4F06461E1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94" y="2623658"/>
            <a:ext cx="2856582" cy="1284199"/>
          </a:xfrm>
        </p:spPr>
        <p:txBody>
          <a:bodyPr>
            <a:normAutofit/>
          </a:bodyPr>
          <a:lstStyle/>
          <a:p>
            <a:pPr algn="ctr"/>
            <a:r>
              <a:rPr lang="en-US" sz="4000" u="sng" dirty="0">
                <a:solidFill>
                  <a:schemeClr val="bg1"/>
                </a:solidFill>
              </a:rPr>
              <a:t>Progress Update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DC315B-5680-47D9-B827-34D012FB1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769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L"/>
          </a:p>
        </p:txBody>
      </p:sp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id="{A158E67A-0CE0-2FC1-533B-D95702FE4C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313514"/>
              </p:ext>
            </p:extLst>
          </p:nvPr>
        </p:nvGraphicFramePr>
        <p:xfrm>
          <a:off x="5507182" y="897534"/>
          <a:ext cx="5889686" cy="5319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 descr="A logo of a brain&#10;&#10;AI-generated content may be incorrect.">
            <a:extLst>
              <a:ext uri="{FF2B5EF4-FFF2-40B4-BE49-F238E27FC236}">
                <a16:creationId xmlns:a16="http://schemas.microsoft.com/office/drawing/2014/main" id="{A43121A6-38BF-B642-67C1-6184D0CEAE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85" y="272033"/>
            <a:ext cx="1896122" cy="189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6266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46CDDB4-255C-085B-E0A2-BD8736FDF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5938" y="717807"/>
            <a:ext cx="7772400" cy="746300"/>
          </a:xfrm>
        </p:spPr>
        <p:txBody>
          <a:bodyPr>
            <a:normAutofit/>
          </a:bodyPr>
          <a:lstStyle/>
          <a:p>
            <a:r>
              <a:rPr lang="en-US" sz="4400" u="sng" dirty="0"/>
              <a:t>Project Overview Semester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414A-24D7-7862-7D56-1E4ECA0C12EE}"/>
              </a:ext>
            </a:extLst>
          </p:cNvPr>
          <p:cNvSpPr txBox="1"/>
          <p:nvPr/>
        </p:nvSpPr>
        <p:spPr>
          <a:xfrm>
            <a:off x="4232787" y="63270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endParaRPr lang="en-IL" dirty="0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25864D42-3B54-7824-8F11-4C75029516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96" r="26279" b="14684"/>
          <a:stretch/>
        </p:blipFill>
        <p:spPr>
          <a:xfrm>
            <a:off x="57274" y="2002727"/>
            <a:ext cx="12112809" cy="22035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6505C4-FD15-C6C4-12A5-AC65AF94F3A2}"/>
              </a:ext>
            </a:extLst>
          </p:cNvPr>
          <p:cNvSpPr txBox="1"/>
          <p:nvPr/>
        </p:nvSpPr>
        <p:spPr>
          <a:xfrm>
            <a:off x="7334450" y="5592278"/>
            <a:ext cx="17036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Project Gantt Semester B.pdf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01558041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9DEC-A9A4-6F65-6F7B-6CA879E63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9638" y="3429000"/>
            <a:ext cx="7992724" cy="6173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L" sz="4800" dirty="0"/>
              <a:t>Thank you for listening </a:t>
            </a:r>
            <a:r>
              <a:rPr lang="en-IL" sz="4800" dirty="0">
                <a:sym typeface="Wingdings" pitchFamily="2" charset="2"/>
              </a:rPr>
              <a:t> </a:t>
            </a:r>
            <a:endParaRPr lang="en-IL" sz="4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2E2A8-0627-2375-69F6-8A591F5A62C5}"/>
              </a:ext>
            </a:extLst>
          </p:cNvPr>
          <p:cNvSpPr txBox="1"/>
          <p:nvPr/>
        </p:nvSpPr>
        <p:spPr>
          <a:xfrm>
            <a:off x="9394723" y="6297560"/>
            <a:ext cx="1799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1800" dirty="0">
                <a:sym typeface="Wingdings" pitchFamily="2" charset="2"/>
              </a:rPr>
              <a:t>AIHOPS Group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47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2C2D1F"/>
      </a:dk2>
      <a:lt2>
        <a:srgbClr val="FAF2C5"/>
      </a:lt2>
      <a:accent1>
        <a:srgbClr val="EA9736"/>
      </a:accent1>
      <a:accent2>
        <a:srgbClr val="EACF56"/>
      </a:accent2>
      <a:accent3>
        <a:srgbClr val="77D4D6"/>
      </a:accent3>
      <a:accent4>
        <a:srgbClr val="54AFDC"/>
      </a:accent4>
      <a:accent5>
        <a:srgbClr val="88C363"/>
      </a:accent5>
      <a:accent6>
        <a:srgbClr val="D9D899"/>
      </a:accent6>
      <a:hlink>
        <a:srgbClr val="A7A574"/>
      </a:hlink>
      <a:folHlink>
        <a:srgbClr val="8B887A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9B359FC9-1E88-4883-B31D-CCECAE2A7B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1384</TotalTime>
  <Words>99</Words>
  <Application>Microsoft Macintosh PowerPoint</Application>
  <PresentationFormat>Widescreen</PresentationFormat>
  <Paragraphs>29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MS Shell Dlg 2</vt:lpstr>
      <vt:lpstr>Wingdings</vt:lpstr>
      <vt:lpstr>Wingdings 3</vt:lpstr>
      <vt:lpstr>Madison</vt:lpstr>
      <vt:lpstr>AIHOPS</vt:lpstr>
      <vt:lpstr>Progress Update</vt:lpstr>
      <vt:lpstr>Project Overview Semester B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hagai kordonsky</dc:creator>
  <cp:lastModifiedBy>שקד מתתיהו</cp:lastModifiedBy>
  <cp:revision>8</cp:revision>
  <dcterms:created xsi:type="dcterms:W3CDTF">2024-12-12T07:28:34Z</dcterms:created>
  <dcterms:modified xsi:type="dcterms:W3CDTF">2025-03-15T09:37:05Z</dcterms:modified>
</cp:coreProperties>
</file>