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90"/>
  </p:normalViewPr>
  <p:slideViewPr>
    <p:cSldViewPr snapToGrid="0">
      <p:cViewPr varScale="1">
        <p:scale>
          <a:sx n="151" d="100"/>
          <a:sy n="151" d="100"/>
        </p:scale>
        <p:origin x="688" y="184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870A8-95D2-4361-AC71-3133E876AAE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656EEA-7096-4356-89EC-0336EF472DF9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dirty="0"/>
            <a:t>Connect to </a:t>
          </a:r>
          <a:r>
            <a:rPr lang="en-IL" u="sng" dirty="0"/>
            <a:t>GmailAPI</a:t>
          </a:r>
          <a:endParaRPr lang="en-US" u="sng" dirty="0"/>
        </a:p>
      </dgm:t>
    </dgm:pt>
    <dgm:pt modelId="{077F624F-4C55-42E2-9D88-F12B62B23A2F}" type="parTrans" cxnId="{C1AAE6AE-3A9E-4024-B088-DECCEC788541}">
      <dgm:prSet/>
      <dgm:spPr/>
      <dgm:t>
        <a:bodyPr/>
        <a:lstStyle/>
        <a:p>
          <a:endParaRPr lang="en-US"/>
        </a:p>
      </dgm:t>
    </dgm:pt>
    <dgm:pt modelId="{404DC4FE-F36D-4C59-AF23-B817CF0C149E}" type="sibTrans" cxnId="{C1AAE6AE-3A9E-4024-B088-DECCEC7885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8CF21D-32DF-4FD6-8969-5152FF597670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dirty="0"/>
            <a:t>Create </a:t>
          </a:r>
          <a:r>
            <a:rPr lang="en-IL" u="sng" dirty="0"/>
            <a:t>bridge</a:t>
          </a:r>
          <a:r>
            <a:rPr lang="en-IL" dirty="0"/>
            <a:t> pattern to external service</a:t>
          </a:r>
          <a:endParaRPr lang="en-US" dirty="0"/>
        </a:p>
      </dgm:t>
    </dgm:pt>
    <dgm:pt modelId="{0DD869F3-0C5E-4A69-9564-B4BC94967DDE}" type="parTrans" cxnId="{129CFDFB-3B37-4078-88B8-4C1117452A07}">
      <dgm:prSet/>
      <dgm:spPr/>
      <dgm:t>
        <a:bodyPr/>
        <a:lstStyle/>
        <a:p>
          <a:endParaRPr lang="en-US"/>
        </a:p>
      </dgm:t>
    </dgm:pt>
    <dgm:pt modelId="{3509078A-F9D6-4399-A8C1-843E64A944F3}" type="sibTrans" cxnId="{129CFDFB-3B37-4078-88B8-4C1117452A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673DAA-1F28-45A9-A985-C00E08A74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</a:t>
          </a:r>
          <a:r>
            <a:rPr lang="en-IL" dirty="0"/>
            <a:t>utomatic </a:t>
          </a:r>
          <a:r>
            <a:rPr lang="en-IL" u="sng" dirty="0"/>
            <a:t>log in with gmail</a:t>
          </a:r>
          <a:endParaRPr lang="en-US" u="sng" dirty="0"/>
        </a:p>
      </dgm:t>
    </dgm:pt>
    <dgm:pt modelId="{B49B86EC-9691-4ADB-8C27-A344BBB0007F}" type="parTrans" cxnId="{D0856F66-0AE8-40C6-AEE6-FD3847E982AD}">
      <dgm:prSet/>
      <dgm:spPr/>
      <dgm:t>
        <a:bodyPr/>
        <a:lstStyle/>
        <a:p>
          <a:endParaRPr lang="en-US"/>
        </a:p>
      </dgm:t>
    </dgm:pt>
    <dgm:pt modelId="{D534A0DF-26D6-4F4C-A45F-0EEC724EF762}" type="sibTrans" cxnId="{D0856F66-0AE8-40C6-AEE6-FD3847E982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4DA779-16CE-4BF4-8049-619C610CDA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</a:t>
          </a:r>
          <a:r>
            <a:rPr lang="en-IL" dirty="0"/>
            <a:t>erify gmail account with </a:t>
          </a:r>
          <a:r>
            <a:rPr lang="en-IL" u="sng" dirty="0"/>
            <a:t>one time password</a:t>
          </a:r>
          <a:endParaRPr lang="en-US" u="sng" dirty="0"/>
        </a:p>
      </dgm:t>
    </dgm:pt>
    <dgm:pt modelId="{9EC9BA46-4D94-49E5-A8BE-9FB9E9271F4B}" type="parTrans" cxnId="{FA3373A8-4C49-4064-A5CC-A0FD72016C7D}">
      <dgm:prSet/>
      <dgm:spPr/>
      <dgm:t>
        <a:bodyPr/>
        <a:lstStyle/>
        <a:p>
          <a:endParaRPr lang="en-US"/>
        </a:p>
      </dgm:t>
    </dgm:pt>
    <dgm:pt modelId="{52221A64-C633-4BF2-87EA-4CEDD546E44C}" type="sibTrans" cxnId="{FA3373A8-4C49-4064-A5CC-A0FD72016C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7E5509-1A85-47F5-8277-A6EB4FFE2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</a:t>
          </a:r>
          <a:r>
            <a:rPr lang="en-IL" dirty="0"/>
            <a:t>nvite to project will sent </a:t>
          </a:r>
          <a:r>
            <a:rPr lang="en-IL" u="sng" dirty="0"/>
            <a:t>invatation</a:t>
          </a:r>
          <a:r>
            <a:rPr lang="en-IL" dirty="0"/>
            <a:t> via email</a:t>
          </a:r>
          <a:endParaRPr lang="en-US" dirty="0"/>
        </a:p>
      </dgm:t>
    </dgm:pt>
    <dgm:pt modelId="{B4315B36-E160-45F0-BFFD-F737D288ADA6}" type="parTrans" cxnId="{7740CC90-D87F-409A-8A2F-BE34AC3B7F57}">
      <dgm:prSet/>
      <dgm:spPr/>
      <dgm:t>
        <a:bodyPr/>
        <a:lstStyle/>
        <a:p>
          <a:endParaRPr lang="en-US"/>
        </a:p>
      </dgm:t>
    </dgm:pt>
    <dgm:pt modelId="{69BBC26E-59DA-46F8-A440-92B940F137D1}" type="sibTrans" cxnId="{7740CC90-D87F-409A-8A2F-BE34AC3B7F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18B77A-C30D-489B-A99E-1B90D7E3B1AE}">
      <dgm:prSet/>
      <dgm:spPr/>
      <dgm:t>
        <a:bodyPr/>
        <a:lstStyle/>
        <a:p>
          <a:pPr>
            <a:lnSpc>
              <a:spcPct val="100000"/>
            </a:lnSpc>
          </a:pPr>
          <a:r>
            <a:rPr lang="en-IL" u="sng" dirty="0"/>
            <a:t>Acceptance Tests</a:t>
          </a:r>
          <a:endParaRPr lang="en-US" u="sng" dirty="0"/>
        </a:p>
      </dgm:t>
    </dgm:pt>
    <dgm:pt modelId="{C343A12D-AC14-479E-B627-C351965DB70C}" type="parTrans" cxnId="{FD78F387-4F2E-484F-ADA8-FDA141B338EC}">
      <dgm:prSet/>
      <dgm:spPr/>
      <dgm:t>
        <a:bodyPr/>
        <a:lstStyle/>
        <a:p>
          <a:endParaRPr lang="en-US"/>
        </a:p>
      </dgm:t>
    </dgm:pt>
    <dgm:pt modelId="{CBD4A1BB-2918-4E8D-87DA-01C65FEC9FF6}" type="sibTrans" cxnId="{FD78F387-4F2E-484F-ADA8-FDA141B338EC}">
      <dgm:prSet/>
      <dgm:spPr/>
      <dgm:t>
        <a:bodyPr/>
        <a:lstStyle/>
        <a:p>
          <a:endParaRPr lang="en-US"/>
        </a:p>
      </dgm:t>
    </dgm:pt>
    <dgm:pt modelId="{BD0BB6AA-C7F2-447D-A4A8-F090FB61FF2C}" type="pres">
      <dgm:prSet presAssocID="{A8C870A8-95D2-4361-AC71-3133E876AAED}" presName="root" presStyleCnt="0">
        <dgm:presLayoutVars>
          <dgm:dir/>
          <dgm:resizeHandles val="exact"/>
        </dgm:presLayoutVars>
      </dgm:prSet>
      <dgm:spPr/>
    </dgm:pt>
    <dgm:pt modelId="{AF508B34-6004-4144-97A5-CF9CAA02B47E}" type="pres">
      <dgm:prSet presAssocID="{A8C870A8-95D2-4361-AC71-3133E876AAED}" presName="container" presStyleCnt="0">
        <dgm:presLayoutVars>
          <dgm:dir/>
          <dgm:resizeHandles val="exact"/>
        </dgm:presLayoutVars>
      </dgm:prSet>
      <dgm:spPr/>
    </dgm:pt>
    <dgm:pt modelId="{DF216AE2-6901-47D8-A26A-C6342CADFCA0}" type="pres">
      <dgm:prSet presAssocID="{5B656EEA-7096-4356-89EC-0336EF472DF9}" presName="compNode" presStyleCnt="0"/>
      <dgm:spPr/>
    </dgm:pt>
    <dgm:pt modelId="{E8A0B58F-A9C4-4745-9CA2-614027064123}" type="pres">
      <dgm:prSet presAssocID="{5B656EEA-7096-4356-89EC-0336EF472DF9}" presName="iconBgRect" presStyleLbl="bgShp" presStyleIdx="0" presStyleCnt="6"/>
      <dgm:spPr/>
    </dgm:pt>
    <dgm:pt modelId="{7272E0FE-7B6B-4D4B-B4D7-F65321FD782C}" type="pres">
      <dgm:prSet presAssocID="{5B656EEA-7096-4356-89EC-0336EF472D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E908E0A-0F73-4FF7-BE4D-E4D2C5DA5D4E}" type="pres">
      <dgm:prSet presAssocID="{5B656EEA-7096-4356-89EC-0336EF472DF9}" presName="spaceRect" presStyleCnt="0"/>
      <dgm:spPr/>
    </dgm:pt>
    <dgm:pt modelId="{4FAFB6BD-CF7D-46B5-BA13-8D623598D712}" type="pres">
      <dgm:prSet presAssocID="{5B656EEA-7096-4356-89EC-0336EF472DF9}" presName="textRect" presStyleLbl="revTx" presStyleIdx="0" presStyleCnt="6">
        <dgm:presLayoutVars>
          <dgm:chMax val="1"/>
          <dgm:chPref val="1"/>
        </dgm:presLayoutVars>
      </dgm:prSet>
      <dgm:spPr/>
    </dgm:pt>
    <dgm:pt modelId="{714FAACD-FB37-4A6C-8AE8-9917D71FA9D4}" type="pres">
      <dgm:prSet presAssocID="{404DC4FE-F36D-4C59-AF23-B817CF0C149E}" presName="sibTrans" presStyleLbl="sibTrans2D1" presStyleIdx="0" presStyleCnt="0"/>
      <dgm:spPr/>
    </dgm:pt>
    <dgm:pt modelId="{2785B3D8-218D-460F-ADC6-691033494329}" type="pres">
      <dgm:prSet presAssocID="{A88CF21D-32DF-4FD6-8969-5152FF597670}" presName="compNode" presStyleCnt="0"/>
      <dgm:spPr/>
    </dgm:pt>
    <dgm:pt modelId="{76567CB3-85E1-4B7B-A9E0-EA2FB924BA75}" type="pres">
      <dgm:prSet presAssocID="{A88CF21D-32DF-4FD6-8969-5152FF597670}" presName="iconBgRect" presStyleLbl="bgShp" presStyleIdx="1" presStyleCnt="6"/>
      <dgm:spPr/>
    </dgm:pt>
    <dgm:pt modelId="{55EDB91B-6AC6-482C-BACF-1902F7D26B27}" type="pres">
      <dgm:prSet presAssocID="{A88CF21D-32DF-4FD6-8969-5152FF59767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A4DD4D-DFFF-4608-AE39-F9D48B41AE7A}" type="pres">
      <dgm:prSet presAssocID="{A88CF21D-32DF-4FD6-8969-5152FF597670}" presName="spaceRect" presStyleCnt="0"/>
      <dgm:spPr/>
    </dgm:pt>
    <dgm:pt modelId="{063A863B-A977-4DB0-9BE1-35596FA68D7A}" type="pres">
      <dgm:prSet presAssocID="{A88CF21D-32DF-4FD6-8969-5152FF597670}" presName="textRect" presStyleLbl="revTx" presStyleIdx="1" presStyleCnt="6">
        <dgm:presLayoutVars>
          <dgm:chMax val="1"/>
          <dgm:chPref val="1"/>
        </dgm:presLayoutVars>
      </dgm:prSet>
      <dgm:spPr/>
    </dgm:pt>
    <dgm:pt modelId="{19E7BB43-69DA-43E7-ACAC-40CD5A6A2CEA}" type="pres">
      <dgm:prSet presAssocID="{3509078A-F9D6-4399-A8C1-843E64A944F3}" presName="sibTrans" presStyleLbl="sibTrans2D1" presStyleIdx="0" presStyleCnt="0"/>
      <dgm:spPr/>
    </dgm:pt>
    <dgm:pt modelId="{A66AC618-EB5D-4CF4-BA30-2A6308F80D5C}" type="pres">
      <dgm:prSet presAssocID="{0D673DAA-1F28-45A9-A985-C00E08A7408B}" presName="compNode" presStyleCnt="0"/>
      <dgm:spPr/>
    </dgm:pt>
    <dgm:pt modelId="{50F49B7D-BB7C-42C7-9EE4-67169359D905}" type="pres">
      <dgm:prSet presAssocID="{0D673DAA-1F28-45A9-A985-C00E08A7408B}" presName="iconBgRect" presStyleLbl="bgShp" presStyleIdx="2" presStyleCnt="6"/>
      <dgm:spPr/>
    </dgm:pt>
    <dgm:pt modelId="{F30843AC-8252-4C09-8585-F502DAD3688B}" type="pres">
      <dgm:prSet presAssocID="{0D673DAA-1F28-45A9-A985-C00E08A740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EC02B61-5468-47DF-83D1-6D673EFA4F25}" type="pres">
      <dgm:prSet presAssocID="{0D673DAA-1F28-45A9-A985-C00E08A7408B}" presName="spaceRect" presStyleCnt="0"/>
      <dgm:spPr/>
    </dgm:pt>
    <dgm:pt modelId="{812544EF-4146-4B07-846C-49180C977D05}" type="pres">
      <dgm:prSet presAssocID="{0D673DAA-1F28-45A9-A985-C00E08A7408B}" presName="textRect" presStyleLbl="revTx" presStyleIdx="2" presStyleCnt="6">
        <dgm:presLayoutVars>
          <dgm:chMax val="1"/>
          <dgm:chPref val="1"/>
        </dgm:presLayoutVars>
      </dgm:prSet>
      <dgm:spPr/>
    </dgm:pt>
    <dgm:pt modelId="{92969B23-44ED-4F16-BEBB-A860800408EC}" type="pres">
      <dgm:prSet presAssocID="{D534A0DF-26D6-4F4C-A45F-0EEC724EF762}" presName="sibTrans" presStyleLbl="sibTrans2D1" presStyleIdx="0" presStyleCnt="0"/>
      <dgm:spPr/>
    </dgm:pt>
    <dgm:pt modelId="{5341758F-17E3-44ED-94B1-AA3EACA7F88A}" type="pres">
      <dgm:prSet presAssocID="{744DA779-16CE-4BF4-8049-619C610CDAEA}" presName="compNode" presStyleCnt="0"/>
      <dgm:spPr/>
    </dgm:pt>
    <dgm:pt modelId="{55348182-E656-4821-A8A4-7F5B36A9B4BF}" type="pres">
      <dgm:prSet presAssocID="{744DA779-16CE-4BF4-8049-619C610CDAEA}" presName="iconBgRect" presStyleLbl="bgShp" presStyleIdx="3" presStyleCnt="6"/>
      <dgm:spPr/>
    </dgm:pt>
    <dgm:pt modelId="{81FE721A-3A3B-473C-9B15-1DD87F2DE1C0}" type="pres">
      <dgm:prSet presAssocID="{744DA779-16CE-4BF4-8049-619C610CDAE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136559C-0690-4D8E-99BC-137E83CE40D9}" type="pres">
      <dgm:prSet presAssocID="{744DA779-16CE-4BF4-8049-619C610CDAEA}" presName="spaceRect" presStyleCnt="0"/>
      <dgm:spPr/>
    </dgm:pt>
    <dgm:pt modelId="{E855931C-4E3C-4AD1-8302-62AD67ABA166}" type="pres">
      <dgm:prSet presAssocID="{744DA779-16CE-4BF4-8049-619C610CDAEA}" presName="textRect" presStyleLbl="revTx" presStyleIdx="3" presStyleCnt="6">
        <dgm:presLayoutVars>
          <dgm:chMax val="1"/>
          <dgm:chPref val="1"/>
        </dgm:presLayoutVars>
      </dgm:prSet>
      <dgm:spPr/>
    </dgm:pt>
    <dgm:pt modelId="{17AF0E11-E88C-4726-ADE2-688AE869909E}" type="pres">
      <dgm:prSet presAssocID="{52221A64-C633-4BF2-87EA-4CEDD546E44C}" presName="sibTrans" presStyleLbl="sibTrans2D1" presStyleIdx="0" presStyleCnt="0"/>
      <dgm:spPr/>
    </dgm:pt>
    <dgm:pt modelId="{AB9ACD7B-B1EA-4697-9EE9-321F78BF63D8}" type="pres">
      <dgm:prSet presAssocID="{A67E5509-1A85-47F5-8277-A6EB4FFE2248}" presName="compNode" presStyleCnt="0"/>
      <dgm:spPr/>
    </dgm:pt>
    <dgm:pt modelId="{DC076EAB-449E-448B-921C-2FE246F004DA}" type="pres">
      <dgm:prSet presAssocID="{A67E5509-1A85-47F5-8277-A6EB4FFE2248}" presName="iconBgRect" presStyleLbl="bgShp" presStyleIdx="4" presStyleCnt="6"/>
      <dgm:spPr/>
    </dgm:pt>
    <dgm:pt modelId="{0CE5B4A0-18F0-413A-A80F-CA9890994168}" type="pres">
      <dgm:prSet presAssocID="{A67E5509-1A85-47F5-8277-A6EB4FFE224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07497A8-1A9B-4E7C-856C-2081241A6AF7}" type="pres">
      <dgm:prSet presAssocID="{A67E5509-1A85-47F5-8277-A6EB4FFE2248}" presName="spaceRect" presStyleCnt="0"/>
      <dgm:spPr/>
    </dgm:pt>
    <dgm:pt modelId="{82800F5C-3FBF-45B6-9674-0F73046DD27B}" type="pres">
      <dgm:prSet presAssocID="{A67E5509-1A85-47F5-8277-A6EB4FFE2248}" presName="textRect" presStyleLbl="revTx" presStyleIdx="4" presStyleCnt="6">
        <dgm:presLayoutVars>
          <dgm:chMax val="1"/>
          <dgm:chPref val="1"/>
        </dgm:presLayoutVars>
      </dgm:prSet>
      <dgm:spPr/>
    </dgm:pt>
    <dgm:pt modelId="{12A00609-546B-4FF9-84D0-A0C589CFBCC1}" type="pres">
      <dgm:prSet presAssocID="{69BBC26E-59DA-46F8-A440-92B940F137D1}" presName="sibTrans" presStyleLbl="sibTrans2D1" presStyleIdx="0" presStyleCnt="0"/>
      <dgm:spPr/>
    </dgm:pt>
    <dgm:pt modelId="{362FA8BA-E41C-4FA4-9246-1DEC3E196086}" type="pres">
      <dgm:prSet presAssocID="{0018B77A-C30D-489B-A99E-1B90D7E3B1AE}" presName="compNode" presStyleCnt="0"/>
      <dgm:spPr/>
    </dgm:pt>
    <dgm:pt modelId="{A51F87B6-E293-4AF7-85DE-ACFBB4E2DCB8}" type="pres">
      <dgm:prSet presAssocID="{0018B77A-C30D-489B-A99E-1B90D7E3B1AE}" presName="iconBgRect" presStyleLbl="bgShp" presStyleIdx="5" presStyleCnt="6"/>
      <dgm:spPr/>
    </dgm:pt>
    <dgm:pt modelId="{4A878251-9535-4C15-9A9E-59B2F3CF1490}" type="pres">
      <dgm:prSet presAssocID="{0018B77A-C30D-489B-A99E-1B90D7E3B1A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8C7879-D0A8-4DB4-A162-A6D79D08BD06}" type="pres">
      <dgm:prSet presAssocID="{0018B77A-C30D-489B-A99E-1B90D7E3B1AE}" presName="spaceRect" presStyleCnt="0"/>
      <dgm:spPr/>
    </dgm:pt>
    <dgm:pt modelId="{BBEF210C-0D7A-4018-9218-DF16FD84E621}" type="pres">
      <dgm:prSet presAssocID="{0018B77A-C30D-489B-A99E-1B90D7E3B1A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EF5BD22-4961-42FD-B01E-148A48509A48}" type="presOf" srcId="{A67E5509-1A85-47F5-8277-A6EB4FFE2248}" destId="{82800F5C-3FBF-45B6-9674-0F73046DD27B}" srcOrd="0" destOrd="0" presId="urn:microsoft.com/office/officeart/2018/2/layout/IconCircleList"/>
    <dgm:cxn modelId="{4929733A-3720-4C99-A4DB-B6FAFAD27CD7}" type="presOf" srcId="{0018B77A-C30D-489B-A99E-1B90D7E3B1AE}" destId="{BBEF210C-0D7A-4018-9218-DF16FD84E621}" srcOrd="0" destOrd="0" presId="urn:microsoft.com/office/officeart/2018/2/layout/IconCircleList"/>
    <dgm:cxn modelId="{A455F059-31D6-4998-A8A6-D6EF4E994CC4}" type="presOf" srcId="{69BBC26E-59DA-46F8-A440-92B940F137D1}" destId="{12A00609-546B-4FF9-84D0-A0C589CFBCC1}" srcOrd="0" destOrd="0" presId="urn:microsoft.com/office/officeart/2018/2/layout/IconCircleList"/>
    <dgm:cxn modelId="{D0856F66-0AE8-40C6-AEE6-FD3847E982AD}" srcId="{A8C870A8-95D2-4361-AC71-3133E876AAED}" destId="{0D673DAA-1F28-45A9-A985-C00E08A7408B}" srcOrd="2" destOrd="0" parTransId="{B49B86EC-9691-4ADB-8C27-A344BBB0007F}" sibTransId="{D534A0DF-26D6-4F4C-A45F-0EEC724EF762}"/>
    <dgm:cxn modelId="{2508846E-E05E-4CB3-A3F5-55C4F3766E2E}" type="presOf" srcId="{0D673DAA-1F28-45A9-A985-C00E08A7408B}" destId="{812544EF-4146-4B07-846C-49180C977D05}" srcOrd="0" destOrd="0" presId="urn:microsoft.com/office/officeart/2018/2/layout/IconCircleList"/>
    <dgm:cxn modelId="{DA6A8372-02BB-43D7-8E08-3FDBFA644881}" type="presOf" srcId="{D534A0DF-26D6-4F4C-A45F-0EEC724EF762}" destId="{92969B23-44ED-4F16-BEBB-A860800408EC}" srcOrd="0" destOrd="0" presId="urn:microsoft.com/office/officeart/2018/2/layout/IconCircleList"/>
    <dgm:cxn modelId="{60DB017B-A6CA-4E58-86A3-0D7263E06CE0}" type="presOf" srcId="{5B656EEA-7096-4356-89EC-0336EF472DF9}" destId="{4FAFB6BD-CF7D-46B5-BA13-8D623598D712}" srcOrd="0" destOrd="0" presId="urn:microsoft.com/office/officeart/2018/2/layout/IconCircleList"/>
    <dgm:cxn modelId="{FD78F387-4F2E-484F-ADA8-FDA141B338EC}" srcId="{A8C870A8-95D2-4361-AC71-3133E876AAED}" destId="{0018B77A-C30D-489B-A99E-1B90D7E3B1AE}" srcOrd="5" destOrd="0" parTransId="{C343A12D-AC14-479E-B627-C351965DB70C}" sibTransId="{CBD4A1BB-2918-4E8D-87DA-01C65FEC9FF6}"/>
    <dgm:cxn modelId="{7740CC90-D87F-409A-8A2F-BE34AC3B7F57}" srcId="{A8C870A8-95D2-4361-AC71-3133E876AAED}" destId="{A67E5509-1A85-47F5-8277-A6EB4FFE2248}" srcOrd="4" destOrd="0" parTransId="{B4315B36-E160-45F0-BFFD-F737D288ADA6}" sibTransId="{69BBC26E-59DA-46F8-A440-92B940F137D1}"/>
    <dgm:cxn modelId="{90E6C89E-B461-4A4D-963A-9362EC048B85}" type="presOf" srcId="{3509078A-F9D6-4399-A8C1-843E64A944F3}" destId="{19E7BB43-69DA-43E7-ACAC-40CD5A6A2CEA}" srcOrd="0" destOrd="0" presId="urn:microsoft.com/office/officeart/2018/2/layout/IconCircleList"/>
    <dgm:cxn modelId="{FA3373A8-4C49-4064-A5CC-A0FD72016C7D}" srcId="{A8C870A8-95D2-4361-AC71-3133E876AAED}" destId="{744DA779-16CE-4BF4-8049-619C610CDAEA}" srcOrd="3" destOrd="0" parTransId="{9EC9BA46-4D94-49E5-A8BE-9FB9E9271F4B}" sibTransId="{52221A64-C633-4BF2-87EA-4CEDD546E44C}"/>
    <dgm:cxn modelId="{C1AAE6AE-3A9E-4024-B088-DECCEC788541}" srcId="{A8C870A8-95D2-4361-AC71-3133E876AAED}" destId="{5B656EEA-7096-4356-89EC-0336EF472DF9}" srcOrd="0" destOrd="0" parTransId="{077F624F-4C55-42E2-9D88-F12B62B23A2F}" sibTransId="{404DC4FE-F36D-4C59-AF23-B817CF0C149E}"/>
    <dgm:cxn modelId="{67AC19B3-1A41-44E0-BE2A-F278A6F7DEE8}" type="presOf" srcId="{A88CF21D-32DF-4FD6-8969-5152FF597670}" destId="{063A863B-A977-4DB0-9BE1-35596FA68D7A}" srcOrd="0" destOrd="0" presId="urn:microsoft.com/office/officeart/2018/2/layout/IconCircleList"/>
    <dgm:cxn modelId="{D4DBE7B5-E45C-48A0-B44A-9A06A9DEC7FC}" type="presOf" srcId="{A8C870A8-95D2-4361-AC71-3133E876AAED}" destId="{BD0BB6AA-C7F2-447D-A4A8-F090FB61FF2C}" srcOrd="0" destOrd="0" presId="urn:microsoft.com/office/officeart/2018/2/layout/IconCircleList"/>
    <dgm:cxn modelId="{CF0C90DA-6009-4034-9D48-F25FADE7CB38}" type="presOf" srcId="{52221A64-C633-4BF2-87EA-4CEDD546E44C}" destId="{17AF0E11-E88C-4726-ADE2-688AE869909E}" srcOrd="0" destOrd="0" presId="urn:microsoft.com/office/officeart/2018/2/layout/IconCircleList"/>
    <dgm:cxn modelId="{0C35E2E8-1A50-48D9-B9AA-8AFC14C2F6AD}" type="presOf" srcId="{744DA779-16CE-4BF4-8049-619C610CDAEA}" destId="{E855931C-4E3C-4AD1-8302-62AD67ABA166}" srcOrd="0" destOrd="0" presId="urn:microsoft.com/office/officeart/2018/2/layout/IconCircleList"/>
    <dgm:cxn modelId="{312457F0-3C96-4D3F-B2AD-A95FABEABF87}" type="presOf" srcId="{404DC4FE-F36D-4C59-AF23-B817CF0C149E}" destId="{714FAACD-FB37-4A6C-8AE8-9917D71FA9D4}" srcOrd="0" destOrd="0" presId="urn:microsoft.com/office/officeart/2018/2/layout/IconCircleList"/>
    <dgm:cxn modelId="{129CFDFB-3B37-4078-88B8-4C1117452A07}" srcId="{A8C870A8-95D2-4361-AC71-3133E876AAED}" destId="{A88CF21D-32DF-4FD6-8969-5152FF597670}" srcOrd="1" destOrd="0" parTransId="{0DD869F3-0C5E-4A69-9564-B4BC94967DDE}" sibTransId="{3509078A-F9D6-4399-A8C1-843E64A944F3}"/>
    <dgm:cxn modelId="{EDBEB418-E438-4621-A6D7-EE8DE26EF134}" type="presParOf" srcId="{BD0BB6AA-C7F2-447D-A4A8-F090FB61FF2C}" destId="{AF508B34-6004-4144-97A5-CF9CAA02B47E}" srcOrd="0" destOrd="0" presId="urn:microsoft.com/office/officeart/2018/2/layout/IconCircleList"/>
    <dgm:cxn modelId="{1ABBB497-9B09-462A-A34C-3D036D2E17E4}" type="presParOf" srcId="{AF508B34-6004-4144-97A5-CF9CAA02B47E}" destId="{DF216AE2-6901-47D8-A26A-C6342CADFCA0}" srcOrd="0" destOrd="0" presId="urn:microsoft.com/office/officeart/2018/2/layout/IconCircleList"/>
    <dgm:cxn modelId="{98146D88-45B7-4705-BD79-56A02881877C}" type="presParOf" srcId="{DF216AE2-6901-47D8-A26A-C6342CADFCA0}" destId="{E8A0B58F-A9C4-4745-9CA2-614027064123}" srcOrd="0" destOrd="0" presId="urn:microsoft.com/office/officeart/2018/2/layout/IconCircleList"/>
    <dgm:cxn modelId="{8F43D51A-18D5-4105-A146-60D05961DDA3}" type="presParOf" srcId="{DF216AE2-6901-47D8-A26A-C6342CADFCA0}" destId="{7272E0FE-7B6B-4D4B-B4D7-F65321FD782C}" srcOrd="1" destOrd="0" presId="urn:microsoft.com/office/officeart/2018/2/layout/IconCircleList"/>
    <dgm:cxn modelId="{C13BB1B0-49AF-47F7-B158-3D06D0F75C77}" type="presParOf" srcId="{DF216AE2-6901-47D8-A26A-C6342CADFCA0}" destId="{8E908E0A-0F73-4FF7-BE4D-E4D2C5DA5D4E}" srcOrd="2" destOrd="0" presId="urn:microsoft.com/office/officeart/2018/2/layout/IconCircleList"/>
    <dgm:cxn modelId="{1C869495-C2C3-48C6-8A5D-6AA912E58455}" type="presParOf" srcId="{DF216AE2-6901-47D8-A26A-C6342CADFCA0}" destId="{4FAFB6BD-CF7D-46B5-BA13-8D623598D712}" srcOrd="3" destOrd="0" presId="urn:microsoft.com/office/officeart/2018/2/layout/IconCircleList"/>
    <dgm:cxn modelId="{9606AD64-6095-4343-A61D-3EAC17D750B2}" type="presParOf" srcId="{AF508B34-6004-4144-97A5-CF9CAA02B47E}" destId="{714FAACD-FB37-4A6C-8AE8-9917D71FA9D4}" srcOrd="1" destOrd="0" presId="urn:microsoft.com/office/officeart/2018/2/layout/IconCircleList"/>
    <dgm:cxn modelId="{2948E037-E48F-4E11-A919-9F51C9FB0FA5}" type="presParOf" srcId="{AF508B34-6004-4144-97A5-CF9CAA02B47E}" destId="{2785B3D8-218D-460F-ADC6-691033494329}" srcOrd="2" destOrd="0" presId="urn:microsoft.com/office/officeart/2018/2/layout/IconCircleList"/>
    <dgm:cxn modelId="{DF786C65-1298-48FF-A8DC-150D5B075AC2}" type="presParOf" srcId="{2785B3D8-218D-460F-ADC6-691033494329}" destId="{76567CB3-85E1-4B7B-A9E0-EA2FB924BA75}" srcOrd="0" destOrd="0" presId="urn:microsoft.com/office/officeart/2018/2/layout/IconCircleList"/>
    <dgm:cxn modelId="{77A2D30E-AEAE-437D-A2B4-95C59B1282C6}" type="presParOf" srcId="{2785B3D8-218D-460F-ADC6-691033494329}" destId="{55EDB91B-6AC6-482C-BACF-1902F7D26B27}" srcOrd="1" destOrd="0" presId="urn:microsoft.com/office/officeart/2018/2/layout/IconCircleList"/>
    <dgm:cxn modelId="{5FD0F1D4-18B2-4431-9AA5-68C50C660338}" type="presParOf" srcId="{2785B3D8-218D-460F-ADC6-691033494329}" destId="{00A4DD4D-DFFF-4608-AE39-F9D48B41AE7A}" srcOrd="2" destOrd="0" presId="urn:microsoft.com/office/officeart/2018/2/layout/IconCircleList"/>
    <dgm:cxn modelId="{2B110586-951D-40F8-AEBA-50FCADEB6534}" type="presParOf" srcId="{2785B3D8-218D-460F-ADC6-691033494329}" destId="{063A863B-A977-4DB0-9BE1-35596FA68D7A}" srcOrd="3" destOrd="0" presId="urn:microsoft.com/office/officeart/2018/2/layout/IconCircleList"/>
    <dgm:cxn modelId="{F7EFDB25-AEE6-4E30-ADD4-60E804C1BA0F}" type="presParOf" srcId="{AF508B34-6004-4144-97A5-CF9CAA02B47E}" destId="{19E7BB43-69DA-43E7-ACAC-40CD5A6A2CEA}" srcOrd="3" destOrd="0" presId="urn:microsoft.com/office/officeart/2018/2/layout/IconCircleList"/>
    <dgm:cxn modelId="{4B5E81ED-8C97-4C44-8263-13C4EA87B4B7}" type="presParOf" srcId="{AF508B34-6004-4144-97A5-CF9CAA02B47E}" destId="{A66AC618-EB5D-4CF4-BA30-2A6308F80D5C}" srcOrd="4" destOrd="0" presId="urn:microsoft.com/office/officeart/2018/2/layout/IconCircleList"/>
    <dgm:cxn modelId="{A4243646-8257-4396-95BA-ABDD7E2F45EC}" type="presParOf" srcId="{A66AC618-EB5D-4CF4-BA30-2A6308F80D5C}" destId="{50F49B7D-BB7C-42C7-9EE4-67169359D905}" srcOrd="0" destOrd="0" presId="urn:microsoft.com/office/officeart/2018/2/layout/IconCircleList"/>
    <dgm:cxn modelId="{547FD647-408E-44E2-AEAF-0B96CE11050F}" type="presParOf" srcId="{A66AC618-EB5D-4CF4-BA30-2A6308F80D5C}" destId="{F30843AC-8252-4C09-8585-F502DAD3688B}" srcOrd="1" destOrd="0" presId="urn:microsoft.com/office/officeart/2018/2/layout/IconCircleList"/>
    <dgm:cxn modelId="{470960A3-4401-41E2-9081-F4F4A8E5E62D}" type="presParOf" srcId="{A66AC618-EB5D-4CF4-BA30-2A6308F80D5C}" destId="{4EC02B61-5468-47DF-83D1-6D673EFA4F25}" srcOrd="2" destOrd="0" presId="urn:microsoft.com/office/officeart/2018/2/layout/IconCircleList"/>
    <dgm:cxn modelId="{E91C72D3-B1A0-4504-A8FB-CA7693CC03BA}" type="presParOf" srcId="{A66AC618-EB5D-4CF4-BA30-2A6308F80D5C}" destId="{812544EF-4146-4B07-846C-49180C977D05}" srcOrd="3" destOrd="0" presId="urn:microsoft.com/office/officeart/2018/2/layout/IconCircleList"/>
    <dgm:cxn modelId="{8287B6BF-A85A-493C-86FA-2ADC0AD7F0AC}" type="presParOf" srcId="{AF508B34-6004-4144-97A5-CF9CAA02B47E}" destId="{92969B23-44ED-4F16-BEBB-A860800408EC}" srcOrd="5" destOrd="0" presId="urn:microsoft.com/office/officeart/2018/2/layout/IconCircleList"/>
    <dgm:cxn modelId="{5D0D841F-5CF9-4F52-99A6-2743ECCA3218}" type="presParOf" srcId="{AF508B34-6004-4144-97A5-CF9CAA02B47E}" destId="{5341758F-17E3-44ED-94B1-AA3EACA7F88A}" srcOrd="6" destOrd="0" presId="urn:microsoft.com/office/officeart/2018/2/layout/IconCircleList"/>
    <dgm:cxn modelId="{C7E8F1FA-13BA-45EA-A6B9-5E9CBF420003}" type="presParOf" srcId="{5341758F-17E3-44ED-94B1-AA3EACA7F88A}" destId="{55348182-E656-4821-A8A4-7F5B36A9B4BF}" srcOrd="0" destOrd="0" presId="urn:microsoft.com/office/officeart/2018/2/layout/IconCircleList"/>
    <dgm:cxn modelId="{FCC72030-CF82-4C86-B323-37F5EEC5675D}" type="presParOf" srcId="{5341758F-17E3-44ED-94B1-AA3EACA7F88A}" destId="{81FE721A-3A3B-473C-9B15-1DD87F2DE1C0}" srcOrd="1" destOrd="0" presId="urn:microsoft.com/office/officeart/2018/2/layout/IconCircleList"/>
    <dgm:cxn modelId="{CD349EA0-0C7A-4CBF-963A-6324F1FEF162}" type="presParOf" srcId="{5341758F-17E3-44ED-94B1-AA3EACA7F88A}" destId="{C136559C-0690-4D8E-99BC-137E83CE40D9}" srcOrd="2" destOrd="0" presId="urn:microsoft.com/office/officeart/2018/2/layout/IconCircleList"/>
    <dgm:cxn modelId="{8053B8B4-E0DE-482E-8076-95A3295D6679}" type="presParOf" srcId="{5341758F-17E3-44ED-94B1-AA3EACA7F88A}" destId="{E855931C-4E3C-4AD1-8302-62AD67ABA166}" srcOrd="3" destOrd="0" presId="urn:microsoft.com/office/officeart/2018/2/layout/IconCircleList"/>
    <dgm:cxn modelId="{C6E2976B-FD1A-42B2-B37C-67873BE79209}" type="presParOf" srcId="{AF508B34-6004-4144-97A5-CF9CAA02B47E}" destId="{17AF0E11-E88C-4726-ADE2-688AE869909E}" srcOrd="7" destOrd="0" presId="urn:microsoft.com/office/officeart/2018/2/layout/IconCircleList"/>
    <dgm:cxn modelId="{5F3891E7-B586-4ED1-AC11-34F3D74411A4}" type="presParOf" srcId="{AF508B34-6004-4144-97A5-CF9CAA02B47E}" destId="{AB9ACD7B-B1EA-4697-9EE9-321F78BF63D8}" srcOrd="8" destOrd="0" presId="urn:microsoft.com/office/officeart/2018/2/layout/IconCircleList"/>
    <dgm:cxn modelId="{832561C4-9039-42C2-B93E-325C182B23B7}" type="presParOf" srcId="{AB9ACD7B-B1EA-4697-9EE9-321F78BF63D8}" destId="{DC076EAB-449E-448B-921C-2FE246F004DA}" srcOrd="0" destOrd="0" presId="urn:microsoft.com/office/officeart/2018/2/layout/IconCircleList"/>
    <dgm:cxn modelId="{241BBF6C-1153-4ED9-8F29-213C9C7FE38C}" type="presParOf" srcId="{AB9ACD7B-B1EA-4697-9EE9-321F78BF63D8}" destId="{0CE5B4A0-18F0-413A-A80F-CA9890994168}" srcOrd="1" destOrd="0" presId="urn:microsoft.com/office/officeart/2018/2/layout/IconCircleList"/>
    <dgm:cxn modelId="{E1839D40-8FA9-4AC1-9F05-728760BA5698}" type="presParOf" srcId="{AB9ACD7B-B1EA-4697-9EE9-321F78BF63D8}" destId="{E07497A8-1A9B-4E7C-856C-2081241A6AF7}" srcOrd="2" destOrd="0" presId="urn:microsoft.com/office/officeart/2018/2/layout/IconCircleList"/>
    <dgm:cxn modelId="{1A3D84DE-82D5-456A-A6BA-7004655E17A4}" type="presParOf" srcId="{AB9ACD7B-B1EA-4697-9EE9-321F78BF63D8}" destId="{82800F5C-3FBF-45B6-9674-0F73046DD27B}" srcOrd="3" destOrd="0" presId="urn:microsoft.com/office/officeart/2018/2/layout/IconCircleList"/>
    <dgm:cxn modelId="{8C6E24E4-9B97-412A-99DC-A3B1847DF0B8}" type="presParOf" srcId="{AF508B34-6004-4144-97A5-CF9CAA02B47E}" destId="{12A00609-546B-4FF9-84D0-A0C589CFBCC1}" srcOrd="9" destOrd="0" presId="urn:microsoft.com/office/officeart/2018/2/layout/IconCircleList"/>
    <dgm:cxn modelId="{F60B0035-1FF1-43A1-9D0C-196CF93F7742}" type="presParOf" srcId="{AF508B34-6004-4144-97A5-CF9CAA02B47E}" destId="{362FA8BA-E41C-4FA4-9246-1DEC3E196086}" srcOrd="10" destOrd="0" presId="urn:microsoft.com/office/officeart/2018/2/layout/IconCircleList"/>
    <dgm:cxn modelId="{B95741A9-D1D1-4B8E-A144-C70F45D7496C}" type="presParOf" srcId="{362FA8BA-E41C-4FA4-9246-1DEC3E196086}" destId="{A51F87B6-E293-4AF7-85DE-ACFBB4E2DCB8}" srcOrd="0" destOrd="0" presId="urn:microsoft.com/office/officeart/2018/2/layout/IconCircleList"/>
    <dgm:cxn modelId="{BCE26A36-A17F-482D-B897-EA9BD2AA9994}" type="presParOf" srcId="{362FA8BA-E41C-4FA4-9246-1DEC3E196086}" destId="{4A878251-9535-4C15-9A9E-59B2F3CF1490}" srcOrd="1" destOrd="0" presId="urn:microsoft.com/office/officeart/2018/2/layout/IconCircleList"/>
    <dgm:cxn modelId="{C0E451BC-F5E6-478A-878D-2CACA250935E}" type="presParOf" srcId="{362FA8BA-E41C-4FA4-9246-1DEC3E196086}" destId="{448C7879-D0A8-4DB4-A162-A6D79D08BD06}" srcOrd="2" destOrd="0" presId="urn:microsoft.com/office/officeart/2018/2/layout/IconCircleList"/>
    <dgm:cxn modelId="{8107C54B-5314-4A8A-AB95-CFADD123E73E}" type="presParOf" srcId="{362FA8BA-E41C-4FA4-9246-1DEC3E196086}" destId="{BBEF210C-0D7A-4018-9218-DF16FD84E6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0B58F-A9C4-4745-9CA2-614027064123}">
      <dsp:nvSpPr>
        <dsp:cNvPr id="0" name=""/>
        <dsp:cNvSpPr/>
      </dsp:nvSpPr>
      <dsp:spPr>
        <a:xfrm>
          <a:off x="1436227" y="26121"/>
          <a:ext cx="856055" cy="8560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2E0FE-7B6B-4D4B-B4D7-F65321FD782C}">
      <dsp:nvSpPr>
        <dsp:cNvPr id="0" name=""/>
        <dsp:cNvSpPr/>
      </dsp:nvSpPr>
      <dsp:spPr>
        <a:xfrm>
          <a:off x="1615999" y="205893"/>
          <a:ext cx="496512" cy="496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FB6BD-CF7D-46B5-BA13-8D623598D712}">
      <dsp:nvSpPr>
        <dsp:cNvPr id="0" name=""/>
        <dsp:cNvSpPr/>
      </dsp:nvSpPr>
      <dsp:spPr>
        <a:xfrm>
          <a:off x="2475723" y="26121"/>
          <a:ext cx="2017845" cy="85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900" kern="1200" dirty="0"/>
            <a:t>Connect to </a:t>
          </a:r>
          <a:r>
            <a:rPr lang="en-IL" sz="1900" u="sng" kern="1200" dirty="0"/>
            <a:t>GmailAPI</a:t>
          </a:r>
          <a:endParaRPr lang="en-US" sz="1900" u="sng" kern="1200" dirty="0"/>
        </a:p>
      </dsp:txBody>
      <dsp:txXfrm>
        <a:off x="2475723" y="26121"/>
        <a:ext cx="2017845" cy="856055"/>
      </dsp:txXfrm>
    </dsp:sp>
    <dsp:sp modelId="{76567CB3-85E1-4B7B-A9E0-EA2FB924BA75}">
      <dsp:nvSpPr>
        <dsp:cNvPr id="0" name=""/>
        <dsp:cNvSpPr/>
      </dsp:nvSpPr>
      <dsp:spPr>
        <a:xfrm>
          <a:off x="4845163" y="26121"/>
          <a:ext cx="856055" cy="8560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DB91B-6AC6-482C-BACF-1902F7D26B27}">
      <dsp:nvSpPr>
        <dsp:cNvPr id="0" name=""/>
        <dsp:cNvSpPr/>
      </dsp:nvSpPr>
      <dsp:spPr>
        <a:xfrm>
          <a:off x="5024935" y="205893"/>
          <a:ext cx="496512" cy="4965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A863B-A977-4DB0-9BE1-35596FA68D7A}">
      <dsp:nvSpPr>
        <dsp:cNvPr id="0" name=""/>
        <dsp:cNvSpPr/>
      </dsp:nvSpPr>
      <dsp:spPr>
        <a:xfrm>
          <a:off x="5884659" y="26121"/>
          <a:ext cx="2017845" cy="85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900" kern="1200" dirty="0"/>
            <a:t>Create </a:t>
          </a:r>
          <a:r>
            <a:rPr lang="en-IL" sz="1900" u="sng" kern="1200" dirty="0"/>
            <a:t>bridge</a:t>
          </a:r>
          <a:r>
            <a:rPr lang="en-IL" sz="1900" kern="1200" dirty="0"/>
            <a:t> pattern to external service</a:t>
          </a:r>
          <a:endParaRPr lang="en-US" sz="1900" kern="1200" dirty="0"/>
        </a:p>
      </dsp:txBody>
      <dsp:txXfrm>
        <a:off x="5884659" y="26121"/>
        <a:ext cx="2017845" cy="856055"/>
      </dsp:txXfrm>
    </dsp:sp>
    <dsp:sp modelId="{50F49B7D-BB7C-42C7-9EE4-67169359D905}">
      <dsp:nvSpPr>
        <dsp:cNvPr id="0" name=""/>
        <dsp:cNvSpPr/>
      </dsp:nvSpPr>
      <dsp:spPr>
        <a:xfrm>
          <a:off x="1436227" y="1557131"/>
          <a:ext cx="856055" cy="8560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843AC-8252-4C09-8585-F502DAD3688B}">
      <dsp:nvSpPr>
        <dsp:cNvPr id="0" name=""/>
        <dsp:cNvSpPr/>
      </dsp:nvSpPr>
      <dsp:spPr>
        <a:xfrm>
          <a:off x="1615999" y="1736902"/>
          <a:ext cx="496512" cy="4965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544EF-4146-4B07-846C-49180C977D05}">
      <dsp:nvSpPr>
        <dsp:cNvPr id="0" name=""/>
        <dsp:cNvSpPr/>
      </dsp:nvSpPr>
      <dsp:spPr>
        <a:xfrm>
          <a:off x="2475723" y="1557131"/>
          <a:ext cx="2017845" cy="85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  <a:r>
            <a:rPr lang="en-IL" sz="1900" kern="1200" dirty="0"/>
            <a:t>utomatic </a:t>
          </a:r>
          <a:r>
            <a:rPr lang="en-IL" sz="1900" u="sng" kern="1200" dirty="0"/>
            <a:t>log in with gmail</a:t>
          </a:r>
          <a:endParaRPr lang="en-US" sz="1900" u="sng" kern="1200" dirty="0"/>
        </a:p>
      </dsp:txBody>
      <dsp:txXfrm>
        <a:off x="2475723" y="1557131"/>
        <a:ext cx="2017845" cy="856055"/>
      </dsp:txXfrm>
    </dsp:sp>
    <dsp:sp modelId="{55348182-E656-4821-A8A4-7F5B36A9B4BF}">
      <dsp:nvSpPr>
        <dsp:cNvPr id="0" name=""/>
        <dsp:cNvSpPr/>
      </dsp:nvSpPr>
      <dsp:spPr>
        <a:xfrm>
          <a:off x="4845163" y="1557131"/>
          <a:ext cx="856055" cy="8560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E721A-3A3B-473C-9B15-1DD87F2DE1C0}">
      <dsp:nvSpPr>
        <dsp:cNvPr id="0" name=""/>
        <dsp:cNvSpPr/>
      </dsp:nvSpPr>
      <dsp:spPr>
        <a:xfrm>
          <a:off x="5024935" y="1736902"/>
          <a:ext cx="496512" cy="4965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931C-4E3C-4AD1-8302-62AD67ABA166}">
      <dsp:nvSpPr>
        <dsp:cNvPr id="0" name=""/>
        <dsp:cNvSpPr/>
      </dsp:nvSpPr>
      <dsp:spPr>
        <a:xfrm>
          <a:off x="5884659" y="1557131"/>
          <a:ext cx="2017845" cy="85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</a:t>
          </a:r>
          <a:r>
            <a:rPr lang="en-IL" sz="1900" kern="1200" dirty="0"/>
            <a:t>erify gmail account with </a:t>
          </a:r>
          <a:r>
            <a:rPr lang="en-IL" sz="1900" u="sng" kern="1200" dirty="0"/>
            <a:t>one time password</a:t>
          </a:r>
          <a:endParaRPr lang="en-US" sz="1900" u="sng" kern="1200" dirty="0"/>
        </a:p>
      </dsp:txBody>
      <dsp:txXfrm>
        <a:off x="5884659" y="1557131"/>
        <a:ext cx="2017845" cy="856055"/>
      </dsp:txXfrm>
    </dsp:sp>
    <dsp:sp modelId="{DC076EAB-449E-448B-921C-2FE246F004DA}">
      <dsp:nvSpPr>
        <dsp:cNvPr id="0" name=""/>
        <dsp:cNvSpPr/>
      </dsp:nvSpPr>
      <dsp:spPr>
        <a:xfrm>
          <a:off x="1436227" y="3088140"/>
          <a:ext cx="856055" cy="8560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5B4A0-18F0-413A-A80F-CA9890994168}">
      <dsp:nvSpPr>
        <dsp:cNvPr id="0" name=""/>
        <dsp:cNvSpPr/>
      </dsp:nvSpPr>
      <dsp:spPr>
        <a:xfrm>
          <a:off x="1615999" y="3267912"/>
          <a:ext cx="496512" cy="4965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00F5C-3FBF-45B6-9674-0F73046DD27B}">
      <dsp:nvSpPr>
        <dsp:cNvPr id="0" name=""/>
        <dsp:cNvSpPr/>
      </dsp:nvSpPr>
      <dsp:spPr>
        <a:xfrm>
          <a:off x="2475723" y="3088140"/>
          <a:ext cx="2017845" cy="85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</a:t>
          </a:r>
          <a:r>
            <a:rPr lang="en-IL" sz="1900" kern="1200" dirty="0"/>
            <a:t>nvite to project will sent </a:t>
          </a:r>
          <a:r>
            <a:rPr lang="en-IL" sz="1900" u="sng" kern="1200" dirty="0"/>
            <a:t>invatation</a:t>
          </a:r>
          <a:r>
            <a:rPr lang="en-IL" sz="1900" kern="1200" dirty="0"/>
            <a:t> via email</a:t>
          </a:r>
          <a:endParaRPr lang="en-US" sz="1900" kern="1200" dirty="0"/>
        </a:p>
      </dsp:txBody>
      <dsp:txXfrm>
        <a:off x="2475723" y="3088140"/>
        <a:ext cx="2017845" cy="856055"/>
      </dsp:txXfrm>
    </dsp:sp>
    <dsp:sp modelId="{A51F87B6-E293-4AF7-85DE-ACFBB4E2DCB8}">
      <dsp:nvSpPr>
        <dsp:cNvPr id="0" name=""/>
        <dsp:cNvSpPr/>
      </dsp:nvSpPr>
      <dsp:spPr>
        <a:xfrm>
          <a:off x="4845163" y="3088140"/>
          <a:ext cx="856055" cy="8560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78251-9535-4C15-9A9E-59B2F3CF1490}">
      <dsp:nvSpPr>
        <dsp:cNvPr id="0" name=""/>
        <dsp:cNvSpPr/>
      </dsp:nvSpPr>
      <dsp:spPr>
        <a:xfrm>
          <a:off x="5024935" y="3267912"/>
          <a:ext cx="496512" cy="4965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210C-0D7A-4018-9218-DF16FD84E621}">
      <dsp:nvSpPr>
        <dsp:cNvPr id="0" name=""/>
        <dsp:cNvSpPr/>
      </dsp:nvSpPr>
      <dsp:spPr>
        <a:xfrm>
          <a:off x="5884659" y="3088140"/>
          <a:ext cx="2017845" cy="856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900" u="sng" kern="1200" dirty="0"/>
            <a:t>Acceptance Tests</a:t>
          </a:r>
          <a:endParaRPr lang="en-US" sz="1900" u="sng" kern="1200" dirty="0"/>
        </a:p>
      </dsp:txBody>
      <dsp:txXfrm>
        <a:off x="5884659" y="3088140"/>
        <a:ext cx="2017845" cy="856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C25B-24B8-7941-AE41-08F272C07F84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68A7-045B-3647-938D-360BA513D1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9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4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171E64-FE02-4DE5-B72F-53C3706641C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273-C53A-707C-554C-D415AD6B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43" y="1000125"/>
            <a:ext cx="4368602" cy="956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u="sng" dirty="0"/>
              <a:t>AIHOPS</a:t>
            </a:r>
          </a:p>
        </p:txBody>
      </p:sp>
      <p:pic>
        <p:nvPicPr>
          <p:cNvPr id="3" name="Picture 2" descr="A logo with a blue and green design&#10;&#10;Description automatically generated">
            <a:extLst>
              <a:ext uri="{FF2B5EF4-FFF2-40B4-BE49-F238E27FC236}">
                <a16:creationId xmlns:a16="http://schemas.microsoft.com/office/drawing/2014/main" id="{BB9DA163-B15F-DE2B-E047-BB2BEDBF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EBADE-956D-2DB8-C2E4-368C9A981266}"/>
              </a:ext>
            </a:extLst>
          </p:cNvPr>
          <p:cNvSpPr txBox="1"/>
          <p:nvPr/>
        </p:nvSpPr>
        <p:spPr>
          <a:xfrm>
            <a:off x="1173056" y="2843213"/>
            <a:ext cx="3770419" cy="20579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Hagai Kordonsky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Shaked Matityahu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Idan Lobel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Amihai Blekherov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294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39BC-F678-DAB0-E2A3-EEABCAC2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742" y="757256"/>
            <a:ext cx="4263125" cy="673611"/>
          </a:xfrm>
        </p:spPr>
        <p:txBody>
          <a:bodyPr>
            <a:normAutofit/>
          </a:bodyPr>
          <a:lstStyle/>
          <a:p>
            <a:pPr algn="l"/>
            <a:r>
              <a:rPr lang="en-IL" sz="4000" u="sng" dirty="0"/>
              <a:t>Hackaton Goals: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8A88249-F9C1-9858-549E-C1FC4AE82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76559"/>
              </p:ext>
            </p:extLst>
          </p:nvPr>
        </p:nvGraphicFramePr>
        <p:xfrm>
          <a:off x="1435100" y="1811866"/>
          <a:ext cx="9338733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46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54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MS Shell Dlg 2</vt:lpstr>
      <vt:lpstr>Wingdings</vt:lpstr>
      <vt:lpstr>Wingdings 3</vt:lpstr>
      <vt:lpstr>Madison</vt:lpstr>
      <vt:lpstr>AIHOPS</vt:lpstr>
      <vt:lpstr>Hackaton Goals: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hagai kordonsky</dc:creator>
  <cp:lastModifiedBy>Shaked Matityahu</cp:lastModifiedBy>
  <cp:revision>8</cp:revision>
  <dcterms:created xsi:type="dcterms:W3CDTF">2024-12-12T07:28:34Z</dcterms:created>
  <dcterms:modified xsi:type="dcterms:W3CDTF">2025-01-18T12:24:06Z</dcterms:modified>
</cp:coreProperties>
</file>