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90"/>
  </p:normalViewPr>
  <p:slideViewPr>
    <p:cSldViewPr snapToGrid="0">
      <p:cViewPr varScale="1">
        <p:scale>
          <a:sx n="83" d="100"/>
          <a:sy n="83" d="100"/>
        </p:scale>
        <p:origin x="402" y="5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C25B-24B8-7941-AE41-08F272C07F84}" type="datetimeFigureOut">
              <a:rPr lang="x-none" smtClean="0"/>
              <a:t>1/23/2025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68A7-045B-3647-938D-360BA513D1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2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94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2057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Idan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Amihai 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3088-91F1-E338-1558-97819DB8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724D4A-18D7-4836-6B2B-A264D83565D4}"/>
              </a:ext>
            </a:extLst>
          </p:cNvPr>
          <p:cNvSpPr txBox="1">
            <a:spLocks/>
          </p:cNvSpPr>
          <p:nvPr/>
        </p:nvSpPr>
        <p:spPr>
          <a:xfrm>
            <a:off x="2781142" y="909656"/>
            <a:ext cx="4263125" cy="673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4000" u="sng" dirty="0"/>
              <a:t>Hackaton Goals: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779E-1D14-5698-5EDA-4FFAD84CAD89}"/>
              </a:ext>
            </a:extLst>
          </p:cNvPr>
          <p:cNvSpPr txBox="1"/>
          <p:nvPr/>
        </p:nvSpPr>
        <p:spPr>
          <a:xfrm>
            <a:off x="1199308" y="1583267"/>
            <a:ext cx="419565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Alpha Finishes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Front: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Progress Bar in my project page.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Severity factors graph.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Check box for voting.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	 Analyze Result</a:t>
            </a:r>
          </a:p>
          <a:p>
            <a:endParaRPr lang="en-US" dirty="0"/>
          </a:p>
          <a:p>
            <a:r>
              <a:rPr lang="en-US" dirty="0"/>
              <a:t>2. Back: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Score calculation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Analyze 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3. Tests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 Acceptance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464-CFF9-F6C7-7AD8-3101FB76D0F4}"/>
              </a:ext>
            </a:extLst>
          </p:cNvPr>
          <p:cNvSpPr txBox="1"/>
          <p:nvPr/>
        </p:nvSpPr>
        <p:spPr>
          <a:xfrm>
            <a:off x="6430639" y="1583266"/>
            <a:ext cx="4195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Optional</a:t>
            </a:r>
            <a:endParaRPr lang="he-IL" b="1" dirty="0"/>
          </a:p>
          <a:p>
            <a:endParaRPr lang="he-IL" dirty="0"/>
          </a:p>
          <a:p>
            <a:r>
              <a:rPr lang="en-US" dirty="0"/>
              <a:t>Gmail API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Verify account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Auto Login with Gmail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Invites auto send</a:t>
            </a:r>
            <a:endParaRPr lang="he-IL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e-IL" dirty="0"/>
          </a:p>
          <a:p>
            <a:endParaRPr lang="he-IL" dirty="0"/>
          </a:p>
          <a:p>
            <a:r>
              <a:rPr lang="en-US" b="1" dirty="0"/>
              <a:t>Unexpected achievements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Sent email about server to helpdesk</a:t>
            </a:r>
          </a:p>
        </p:txBody>
      </p:sp>
    </p:spTree>
    <p:extLst>
      <p:ext uri="{BB962C8B-B14F-4D97-AF65-F5344CB8AC3E}">
        <p14:creationId xmlns:p14="http://schemas.microsoft.com/office/powerpoint/2010/main" val="340615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91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MS Shell Dlg 2</vt:lpstr>
      <vt:lpstr>Wingdings</vt:lpstr>
      <vt:lpstr>Wingdings 3</vt:lpstr>
      <vt:lpstr>Madison</vt:lpstr>
      <vt:lpstr>AIHOPS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AIHOPS</dc:title>
  <dc:creator>hagai kordonsky</dc:creator>
  <cp:lastModifiedBy>hagai kordonsky</cp:lastModifiedBy>
  <cp:revision>12</cp:revision>
  <dcterms:created xsi:type="dcterms:W3CDTF">2024-12-12T07:28:34Z</dcterms:created>
  <dcterms:modified xsi:type="dcterms:W3CDTF">2025-01-23T13:58:58Z</dcterms:modified>
</cp:coreProperties>
</file>