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5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31630"/>
  </p:normalViewPr>
  <p:slideViewPr>
    <p:cSldViewPr snapToGrid="0">
      <p:cViewPr>
        <p:scale>
          <a:sx n="87" d="100"/>
          <a:sy n="87" d="100"/>
        </p:scale>
        <p:origin x="368" y="144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638C9-8BA7-4C38-AA8D-AF641E857262}" type="doc">
      <dgm:prSet loTypeId="urn:microsoft.com/office/officeart/2005/8/layout/hList2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3734C48-9331-4CEA-A9C5-A8AEF78B29C4}">
      <dgm:prSet/>
      <dgm:spPr/>
      <dgm:t>
        <a:bodyPr/>
        <a:lstStyle/>
        <a:p>
          <a:r>
            <a:rPr lang="en-US" dirty="0"/>
            <a:t>Must</a:t>
          </a:r>
        </a:p>
      </dgm:t>
    </dgm:pt>
    <dgm:pt modelId="{A9CB7AAB-B156-40FB-8F97-57F51F5175E6}" type="parTrans" cxnId="{916DBED7-14EF-4916-B37B-F1497269EBA4}">
      <dgm:prSet/>
      <dgm:spPr/>
      <dgm:t>
        <a:bodyPr/>
        <a:lstStyle/>
        <a:p>
          <a:endParaRPr lang="en-US"/>
        </a:p>
      </dgm:t>
    </dgm:pt>
    <dgm:pt modelId="{2D044B5F-F20A-4E3F-8BF0-DE3D7367854D}" type="sibTrans" cxnId="{916DBED7-14EF-4916-B37B-F1497269EBA4}">
      <dgm:prSet/>
      <dgm:spPr/>
      <dgm:t>
        <a:bodyPr/>
        <a:lstStyle/>
        <a:p>
          <a:endParaRPr lang="en-US"/>
        </a:p>
      </dgm:t>
    </dgm:pt>
    <dgm:pt modelId="{8B37B168-3895-4687-B495-50B036649379}">
      <dgm:prSet/>
      <dgm:spPr/>
      <dgm:t>
        <a:bodyPr/>
        <a:lstStyle/>
        <a:p>
          <a:r>
            <a:rPr lang="en-US" dirty="0"/>
            <a:t>User management</a:t>
          </a:r>
        </a:p>
      </dgm:t>
    </dgm:pt>
    <dgm:pt modelId="{1C0972EE-662E-4D5B-A322-42A83F7CAD32}" type="parTrans" cxnId="{858D01F5-D1E5-4A73-BDEB-79C2A51FE438}">
      <dgm:prSet/>
      <dgm:spPr/>
      <dgm:t>
        <a:bodyPr/>
        <a:lstStyle/>
        <a:p>
          <a:endParaRPr lang="en-US"/>
        </a:p>
      </dgm:t>
    </dgm:pt>
    <dgm:pt modelId="{C25F0B5E-4271-435E-8D08-95151F89F7DE}" type="sibTrans" cxnId="{858D01F5-D1E5-4A73-BDEB-79C2A51FE438}">
      <dgm:prSet/>
      <dgm:spPr/>
      <dgm:t>
        <a:bodyPr/>
        <a:lstStyle/>
        <a:p>
          <a:endParaRPr lang="en-US"/>
        </a:p>
      </dgm:t>
    </dgm:pt>
    <dgm:pt modelId="{62324DB1-2380-4B24-9411-6D1A775888FC}">
      <dgm:prSet/>
      <dgm:spPr/>
      <dgm:t>
        <a:bodyPr/>
        <a:lstStyle/>
        <a:p>
          <a:r>
            <a:rPr lang="en-US"/>
            <a:t>Basic UI</a:t>
          </a:r>
        </a:p>
      </dgm:t>
    </dgm:pt>
    <dgm:pt modelId="{BA33632E-086A-454A-8791-D7155D99B4EE}" type="parTrans" cxnId="{907116E9-C265-4873-B6D0-22F3CBAAF875}">
      <dgm:prSet/>
      <dgm:spPr/>
      <dgm:t>
        <a:bodyPr/>
        <a:lstStyle/>
        <a:p>
          <a:endParaRPr lang="en-US"/>
        </a:p>
      </dgm:t>
    </dgm:pt>
    <dgm:pt modelId="{6F5DD4CB-08EC-4DB9-9C42-035F3822569C}" type="sibTrans" cxnId="{907116E9-C265-4873-B6D0-22F3CBAAF875}">
      <dgm:prSet/>
      <dgm:spPr/>
      <dgm:t>
        <a:bodyPr/>
        <a:lstStyle/>
        <a:p>
          <a:endParaRPr lang="en-US"/>
        </a:p>
      </dgm:t>
    </dgm:pt>
    <dgm:pt modelId="{B788267E-590E-4839-89A2-92E0ECAF8F8E}">
      <dgm:prSet/>
      <dgm:spPr/>
      <dgm:t>
        <a:bodyPr/>
        <a:lstStyle/>
        <a:p>
          <a:r>
            <a:rPr lang="en-US" dirty="0"/>
            <a:t>NTH</a:t>
          </a:r>
        </a:p>
      </dgm:t>
    </dgm:pt>
    <dgm:pt modelId="{658801FA-A5D7-4AB4-A75B-867A587C9F73}" type="parTrans" cxnId="{DEF43073-29C0-45D0-8242-2C782BE2C608}">
      <dgm:prSet/>
      <dgm:spPr/>
      <dgm:t>
        <a:bodyPr/>
        <a:lstStyle/>
        <a:p>
          <a:endParaRPr lang="en-US"/>
        </a:p>
      </dgm:t>
    </dgm:pt>
    <dgm:pt modelId="{47D97EF2-5CA5-4D9A-B7C7-F5FF484172F0}" type="sibTrans" cxnId="{DEF43073-29C0-45D0-8242-2C782BE2C608}">
      <dgm:prSet/>
      <dgm:spPr/>
      <dgm:t>
        <a:bodyPr/>
        <a:lstStyle/>
        <a:p>
          <a:endParaRPr lang="en-US"/>
        </a:p>
      </dgm:t>
    </dgm:pt>
    <dgm:pt modelId="{0990AEC4-BA58-488A-98E7-691B972426E9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/>
            <a:t>Gmail verification</a:t>
          </a:r>
        </a:p>
      </dgm:t>
    </dgm:pt>
    <dgm:pt modelId="{4F194D2A-F914-40AE-90E8-6555058E185C}" type="parTrans" cxnId="{42BEE1FB-3C7A-46EE-B41A-EA8F5BE4A2A1}">
      <dgm:prSet/>
      <dgm:spPr/>
      <dgm:t>
        <a:bodyPr/>
        <a:lstStyle/>
        <a:p>
          <a:endParaRPr lang="en-US"/>
        </a:p>
      </dgm:t>
    </dgm:pt>
    <dgm:pt modelId="{51415A2F-92F0-462B-BBD3-9A7D81955C08}" type="sibTrans" cxnId="{42BEE1FB-3C7A-46EE-B41A-EA8F5BE4A2A1}">
      <dgm:prSet/>
      <dgm:spPr/>
      <dgm:t>
        <a:bodyPr/>
        <a:lstStyle/>
        <a:p>
          <a:endParaRPr lang="en-US"/>
        </a:p>
      </dgm:t>
    </dgm:pt>
    <dgm:pt modelId="{DC262B90-6569-4C39-BA4F-E4D95DE6FAE2}">
      <dgm:prSet/>
      <dgm:spPr/>
      <dgm:t>
        <a:bodyPr/>
        <a:lstStyle/>
        <a:p>
          <a:pPr rtl="0"/>
          <a:r>
            <a:rPr lang="en-US" b="0" dirty="0"/>
            <a:t>Learn</a:t>
          </a:r>
        </a:p>
      </dgm:t>
    </dgm:pt>
    <dgm:pt modelId="{F088906A-7560-40AB-88F4-B623CD07B3CD}" type="parTrans" cxnId="{CADEB80F-58DF-461A-91B2-251E6F490D92}">
      <dgm:prSet/>
      <dgm:spPr/>
      <dgm:t>
        <a:bodyPr/>
        <a:lstStyle/>
        <a:p>
          <a:endParaRPr lang="en-US"/>
        </a:p>
      </dgm:t>
    </dgm:pt>
    <dgm:pt modelId="{976628FE-3C57-4E78-8A09-986B5489A1D9}" type="sibTrans" cxnId="{CADEB80F-58DF-461A-91B2-251E6F490D92}">
      <dgm:prSet/>
      <dgm:spPr/>
      <dgm:t>
        <a:bodyPr/>
        <a:lstStyle/>
        <a:p>
          <a:endParaRPr lang="en-US"/>
        </a:p>
      </dgm:t>
    </dgm:pt>
    <dgm:pt modelId="{EEB8A514-4409-674F-B17B-9669EC7D1AB8}">
      <dgm:prSet/>
      <dgm:spPr/>
      <dgm:t>
        <a:bodyPr/>
        <a:lstStyle/>
        <a:p>
          <a:r>
            <a:rPr lang="en-US" dirty="0"/>
            <a:t>Projects</a:t>
          </a:r>
        </a:p>
      </dgm:t>
    </dgm:pt>
    <dgm:pt modelId="{79C5C3F3-128B-C740-98DB-7531D664EE28}" type="parTrans" cxnId="{D8FDDCB6-F2E6-7748-937B-FFE9DE804188}">
      <dgm:prSet/>
      <dgm:spPr/>
      <dgm:t>
        <a:bodyPr/>
        <a:lstStyle/>
        <a:p>
          <a:endParaRPr lang="en-US"/>
        </a:p>
      </dgm:t>
    </dgm:pt>
    <dgm:pt modelId="{7A8DC22F-8484-C248-9E7E-8BB4C700A505}" type="sibTrans" cxnId="{D8FDDCB6-F2E6-7748-937B-FFE9DE804188}">
      <dgm:prSet/>
      <dgm:spPr/>
      <dgm:t>
        <a:bodyPr/>
        <a:lstStyle/>
        <a:p>
          <a:endParaRPr lang="en-US"/>
        </a:p>
      </dgm:t>
    </dgm:pt>
    <dgm:pt modelId="{1294EE93-6F19-DD45-A851-665835B4B864}">
      <dgm:prSet/>
      <dgm:spPr/>
      <dgm:t>
        <a:bodyPr/>
        <a:lstStyle/>
        <a:p>
          <a:r>
            <a:rPr lang="en-US" dirty="0"/>
            <a:t>DB</a:t>
          </a:r>
        </a:p>
      </dgm:t>
    </dgm:pt>
    <dgm:pt modelId="{CF88AEF9-1157-5748-A005-EAFB335CEE06}" type="parTrans" cxnId="{4360DEC0-D0F3-F64F-8DAA-05EEEC0B307C}">
      <dgm:prSet/>
      <dgm:spPr/>
      <dgm:t>
        <a:bodyPr/>
        <a:lstStyle/>
        <a:p>
          <a:endParaRPr lang="en-US"/>
        </a:p>
      </dgm:t>
    </dgm:pt>
    <dgm:pt modelId="{F2C70B2A-97FF-6346-A929-5B5FE565F5C9}" type="sibTrans" cxnId="{4360DEC0-D0F3-F64F-8DAA-05EEEC0B307C}">
      <dgm:prSet/>
      <dgm:spPr/>
      <dgm:t>
        <a:bodyPr/>
        <a:lstStyle/>
        <a:p>
          <a:endParaRPr lang="en-US"/>
        </a:p>
      </dgm:t>
    </dgm:pt>
    <dgm:pt modelId="{4A3442FC-7493-7B40-A85F-11E553FBC457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0" dirty="0"/>
            <a:t>learn how to launch a website 	         </a:t>
          </a:r>
          <a:endParaRPr lang="en-US" dirty="0"/>
        </a:p>
      </dgm:t>
    </dgm:pt>
    <dgm:pt modelId="{21EC25CE-842F-4848-A244-C39A8F9742D7}" type="parTrans" cxnId="{BD16A266-1B7E-6844-A8F9-8ADB3043D143}">
      <dgm:prSet/>
      <dgm:spPr/>
      <dgm:t>
        <a:bodyPr/>
        <a:lstStyle/>
        <a:p>
          <a:endParaRPr lang="en-US"/>
        </a:p>
      </dgm:t>
    </dgm:pt>
    <dgm:pt modelId="{F1B8179A-A30F-3445-BA36-19168FE6950E}" type="sibTrans" cxnId="{BD16A266-1B7E-6844-A8F9-8ADB3043D143}">
      <dgm:prSet/>
      <dgm:spPr/>
      <dgm:t>
        <a:bodyPr/>
        <a:lstStyle/>
        <a:p>
          <a:endParaRPr lang="en-US"/>
        </a:p>
      </dgm:t>
    </dgm:pt>
    <dgm:pt modelId="{6E5BAD97-118B-D541-8817-C8075CEF8E60}" type="pres">
      <dgm:prSet presAssocID="{252638C9-8BA7-4C38-AA8D-AF641E857262}" presName="linearFlow" presStyleCnt="0">
        <dgm:presLayoutVars>
          <dgm:dir/>
          <dgm:animLvl val="lvl"/>
          <dgm:resizeHandles/>
        </dgm:presLayoutVars>
      </dgm:prSet>
      <dgm:spPr/>
    </dgm:pt>
    <dgm:pt modelId="{DD0A2882-AD00-8940-9157-DE596D868998}" type="pres">
      <dgm:prSet presAssocID="{E3734C48-9331-4CEA-A9C5-A8AEF78B29C4}" presName="compositeNode" presStyleCnt="0">
        <dgm:presLayoutVars>
          <dgm:bulletEnabled val="1"/>
        </dgm:presLayoutVars>
      </dgm:prSet>
      <dgm:spPr/>
    </dgm:pt>
    <dgm:pt modelId="{96763D05-64E8-2C43-9D4A-4A578EA13620}" type="pres">
      <dgm:prSet presAssocID="{E3734C48-9331-4CEA-A9C5-A8AEF78B29C4}" presName="image" presStyleLbl="fgImgPlace1" presStyleIdx="0" presStyleCnt="3"/>
      <dgm:spPr>
        <a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FC83C7ED-42A7-3E45-916C-18E5470EFC0D}" type="pres">
      <dgm:prSet presAssocID="{E3734C48-9331-4CEA-A9C5-A8AEF78B29C4}" presName="childNode" presStyleLbl="node1" presStyleIdx="0" presStyleCnt="3">
        <dgm:presLayoutVars>
          <dgm:bulletEnabled val="1"/>
        </dgm:presLayoutVars>
      </dgm:prSet>
      <dgm:spPr/>
    </dgm:pt>
    <dgm:pt modelId="{3536594E-E0B1-F54C-A651-2F82AA48D37A}" type="pres">
      <dgm:prSet presAssocID="{E3734C48-9331-4CEA-A9C5-A8AEF78B29C4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70395B0C-A7E3-F444-9B88-48CE811A87A3}" type="pres">
      <dgm:prSet presAssocID="{2D044B5F-F20A-4E3F-8BF0-DE3D7367854D}" presName="sibTrans" presStyleCnt="0"/>
      <dgm:spPr/>
    </dgm:pt>
    <dgm:pt modelId="{AA811FEB-0386-0347-954B-8F40B682EB21}" type="pres">
      <dgm:prSet presAssocID="{B788267E-590E-4839-89A2-92E0ECAF8F8E}" presName="compositeNode" presStyleCnt="0">
        <dgm:presLayoutVars>
          <dgm:bulletEnabled val="1"/>
        </dgm:presLayoutVars>
      </dgm:prSet>
      <dgm:spPr/>
    </dgm:pt>
    <dgm:pt modelId="{0A552DED-BFC7-D747-9F57-C9A98AC82944}" type="pres">
      <dgm:prSet presAssocID="{B788267E-590E-4839-89A2-92E0ECAF8F8E}" presName="image" presStyleLbl="fgImgPlace1" presStyleIdx="1" presStyleCnt="3"/>
      <dgm:spPr>
        <a:blipFill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32D6A7D-ABAF-FB40-A862-2594D79144B9}" type="pres">
      <dgm:prSet presAssocID="{B788267E-590E-4839-89A2-92E0ECAF8F8E}" presName="childNode" presStyleLbl="node1" presStyleIdx="1" presStyleCnt="3">
        <dgm:presLayoutVars>
          <dgm:bulletEnabled val="1"/>
        </dgm:presLayoutVars>
      </dgm:prSet>
      <dgm:spPr/>
    </dgm:pt>
    <dgm:pt modelId="{88DD115E-4553-6340-8B6B-0582770E24BE}" type="pres">
      <dgm:prSet presAssocID="{B788267E-590E-4839-89A2-92E0ECAF8F8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7726700-2A7F-1F4F-8062-A1C9C8860EF6}" type="pres">
      <dgm:prSet presAssocID="{47D97EF2-5CA5-4D9A-B7C7-F5FF484172F0}" presName="sibTrans" presStyleCnt="0"/>
      <dgm:spPr/>
    </dgm:pt>
    <dgm:pt modelId="{13D27E2A-8427-0742-A79D-4A888EEFE433}" type="pres">
      <dgm:prSet presAssocID="{DC262B90-6569-4C39-BA4F-E4D95DE6FAE2}" presName="compositeNode" presStyleCnt="0">
        <dgm:presLayoutVars>
          <dgm:bulletEnabled val="1"/>
        </dgm:presLayoutVars>
      </dgm:prSet>
      <dgm:spPr/>
    </dgm:pt>
    <dgm:pt modelId="{EC802E1C-803C-AC44-A688-4C19E7DB2E37}" type="pres">
      <dgm:prSet presAssocID="{DC262B90-6569-4C39-BA4F-E4D95DE6FAE2}" presName="image" presStyleLbl="fgImgPlace1" presStyleIdx="2" presStyleCnt="3"/>
      <dgm:spPr>
        <a:blipFill>
          <a:blip xmlns:r="http://schemas.openxmlformats.org/officeDocument/2006/relationships"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CF9E230-C64A-DB41-A8F3-7D8ACE370CB1}" type="pres">
      <dgm:prSet presAssocID="{DC262B90-6569-4C39-BA4F-E4D95DE6FAE2}" presName="childNode" presStyleLbl="node1" presStyleIdx="2" presStyleCnt="3">
        <dgm:presLayoutVars>
          <dgm:bulletEnabled val="1"/>
        </dgm:presLayoutVars>
      </dgm:prSet>
      <dgm:spPr/>
    </dgm:pt>
    <dgm:pt modelId="{7C911D74-E90B-9F4B-A573-7393DF869CD4}" type="pres">
      <dgm:prSet presAssocID="{DC262B90-6569-4C39-BA4F-E4D95DE6FAE2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02B450C-9BF6-CA48-9BAB-71186D7A2E50}" type="presOf" srcId="{1294EE93-6F19-DD45-A851-665835B4B864}" destId="{FC83C7ED-42A7-3E45-916C-18E5470EFC0D}" srcOrd="0" destOrd="3" presId="urn:microsoft.com/office/officeart/2005/8/layout/hList2"/>
    <dgm:cxn modelId="{CADEB80F-58DF-461A-91B2-251E6F490D92}" srcId="{252638C9-8BA7-4C38-AA8D-AF641E857262}" destId="{DC262B90-6569-4C39-BA4F-E4D95DE6FAE2}" srcOrd="2" destOrd="0" parTransId="{F088906A-7560-40AB-88F4-B623CD07B3CD}" sibTransId="{976628FE-3C57-4E78-8A09-986B5489A1D9}"/>
    <dgm:cxn modelId="{86109E1E-426E-FF45-B2B7-9AC77213911B}" type="presOf" srcId="{8B37B168-3895-4687-B495-50B036649379}" destId="{FC83C7ED-42A7-3E45-916C-18E5470EFC0D}" srcOrd="0" destOrd="0" presId="urn:microsoft.com/office/officeart/2005/8/layout/hList2"/>
    <dgm:cxn modelId="{EF4FD82C-64F4-3E43-AE5E-21C778001F03}" type="presOf" srcId="{62324DB1-2380-4B24-9411-6D1A775888FC}" destId="{FC83C7ED-42A7-3E45-916C-18E5470EFC0D}" srcOrd="0" destOrd="2" presId="urn:microsoft.com/office/officeart/2005/8/layout/hList2"/>
    <dgm:cxn modelId="{C570995B-21B2-7D48-B126-6C345F6F9016}" type="presOf" srcId="{E3734C48-9331-4CEA-A9C5-A8AEF78B29C4}" destId="{3536594E-E0B1-F54C-A651-2F82AA48D37A}" srcOrd="0" destOrd="0" presId="urn:microsoft.com/office/officeart/2005/8/layout/hList2"/>
    <dgm:cxn modelId="{BD16A266-1B7E-6844-A8F9-8ADB3043D143}" srcId="{DC262B90-6569-4C39-BA4F-E4D95DE6FAE2}" destId="{4A3442FC-7493-7B40-A85F-11E553FBC457}" srcOrd="0" destOrd="0" parTransId="{21EC25CE-842F-4848-A244-C39A8F9742D7}" sibTransId="{F1B8179A-A30F-3445-BA36-19168FE6950E}"/>
    <dgm:cxn modelId="{DEF43073-29C0-45D0-8242-2C782BE2C608}" srcId="{252638C9-8BA7-4C38-AA8D-AF641E857262}" destId="{B788267E-590E-4839-89A2-92E0ECAF8F8E}" srcOrd="1" destOrd="0" parTransId="{658801FA-A5D7-4AB4-A75B-867A587C9F73}" sibTransId="{47D97EF2-5CA5-4D9A-B7C7-F5FF484172F0}"/>
    <dgm:cxn modelId="{DD7BAB78-61B5-7849-B06F-7E1CA10E5883}" type="presOf" srcId="{EEB8A514-4409-674F-B17B-9669EC7D1AB8}" destId="{FC83C7ED-42A7-3E45-916C-18E5470EFC0D}" srcOrd="0" destOrd="1" presId="urn:microsoft.com/office/officeart/2005/8/layout/hList2"/>
    <dgm:cxn modelId="{19FE919C-9F62-E144-92B8-6B781073BDAA}" type="presOf" srcId="{DC262B90-6569-4C39-BA4F-E4D95DE6FAE2}" destId="{7C911D74-E90B-9F4B-A573-7393DF869CD4}" srcOrd="0" destOrd="0" presId="urn:microsoft.com/office/officeart/2005/8/layout/hList2"/>
    <dgm:cxn modelId="{B54018B5-C164-B046-9A84-5B705A4893E9}" type="presOf" srcId="{252638C9-8BA7-4C38-AA8D-AF641E857262}" destId="{6E5BAD97-118B-D541-8817-C8075CEF8E60}" srcOrd="0" destOrd="0" presId="urn:microsoft.com/office/officeart/2005/8/layout/hList2"/>
    <dgm:cxn modelId="{D8FDDCB6-F2E6-7748-937B-FFE9DE804188}" srcId="{E3734C48-9331-4CEA-A9C5-A8AEF78B29C4}" destId="{EEB8A514-4409-674F-B17B-9669EC7D1AB8}" srcOrd="1" destOrd="0" parTransId="{79C5C3F3-128B-C740-98DB-7531D664EE28}" sibTransId="{7A8DC22F-8484-C248-9E7E-8BB4C700A505}"/>
    <dgm:cxn modelId="{4360DEC0-D0F3-F64F-8DAA-05EEEC0B307C}" srcId="{E3734C48-9331-4CEA-A9C5-A8AEF78B29C4}" destId="{1294EE93-6F19-DD45-A851-665835B4B864}" srcOrd="3" destOrd="0" parTransId="{CF88AEF9-1157-5748-A005-EAFB335CEE06}" sibTransId="{F2C70B2A-97FF-6346-A929-5B5FE565F5C9}"/>
    <dgm:cxn modelId="{916DBED7-14EF-4916-B37B-F1497269EBA4}" srcId="{252638C9-8BA7-4C38-AA8D-AF641E857262}" destId="{E3734C48-9331-4CEA-A9C5-A8AEF78B29C4}" srcOrd="0" destOrd="0" parTransId="{A9CB7AAB-B156-40FB-8F97-57F51F5175E6}" sibTransId="{2D044B5F-F20A-4E3F-8BF0-DE3D7367854D}"/>
    <dgm:cxn modelId="{3E76DDD7-E6AD-F840-94E8-2D5FAF84BCA2}" type="presOf" srcId="{B788267E-590E-4839-89A2-92E0ECAF8F8E}" destId="{88DD115E-4553-6340-8B6B-0582770E24BE}" srcOrd="0" destOrd="0" presId="urn:microsoft.com/office/officeart/2005/8/layout/hList2"/>
    <dgm:cxn modelId="{65C379E5-CF29-914F-9548-4ABDD6EE6EB3}" type="presOf" srcId="{4A3442FC-7493-7B40-A85F-11E553FBC457}" destId="{FCF9E230-C64A-DB41-A8F3-7D8ACE370CB1}" srcOrd="0" destOrd="0" presId="urn:microsoft.com/office/officeart/2005/8/layout/hList2"/>
    <dgm:cxn modelId="{907116E9-C265-4873-B6D0-22F3CBAAF875}" srcId="{E3734C48-9331-4CEA-A9C5-A8AEF78B29C4}" destId="{62324DB1-2380-4B24-9411-6D1A775888FC}" srcOrd="2" destOrd="0" parTransId="{BA33632E-086A-454A-8791-D7155D99B4EE}" sibTransId="{6F5DD4CB-08EC-4DB9-9C42-035F3822569C}"/>
    <dgm:cxn modelId="{858D01F5-D1E5-4A73-BDEB-79C2A51FE438}" srcId="{E3734C48-9331-4CEA-A9C5-A8AEF78B29C4}" destId="{8B37B168-3895-4687-B495-50B036649379}" srcOrd="0" destOrd="0" parTransId="{1C0972EE-662E-4D5B-A322-42A83F7CAD32}" sibTransId="{C25F0B5E-4271-435E-8D08-95151F89F7DE}"/>
    <dgm:cxn modelId="{26ED50F5-5421-B84A-AAA8-7E82BFC5E58E}" type="presOf" srcId="{0990AEC4-BA58-488A-98E7-691B972426E9}" destId="{D32D6A7D-ABAF-FB40-A862-2594D79144B9}" srcOrd="0" destOrd="0" presId="urn:microsoft.com/office/officeart/2005/8/layout/hList2"/>
    <dgm:cxn modelId="{42BEE1FB-3C7A-46EE-B41A-EA8F5BE4A2A1}" srcId="{B788267E-590E-4839-89A2-92E0ECAF8F8E}" destId="{0990AEC4-BA58-488A-98E7-691B972426E9}" srcOrd="0" destOrd="0" parTransId="{4F194D2A-F914-40AE-90E8-6555058E185C}" sibTransId="{51415A2F-92F0-462B-BBD3-9A7D81955C08}"/>
    <dgm:cxn modelId="{19E5614C-C7BA-EE4F-828E-5A47BCA020DA}" type="presParOf" srcId="{6E5BAD97-118B-D541-8817-C8075CEF8E60}" destId="{DD0A2882-AD00-8940-9157-DE596D868998}" srcOrd="0" destOrd="0" presId="urn:microsoft.com/office/officeart/2005/8/layout/hList2"/>
    <dgm:cxn modelId="{7AD24705-7555-704D-8A22-9D11052D7F72}" type="presParOf" srcId="{DD0A2882-AD00-8940-9157-DE596D868998}" destId="{96763D05-64E8-2C43-9D4A-4A578EA13620}" srcOrd="0" destOrd="0" presId="urn:microsoft.com/office/officeart/2005/8/layout/hList2"/>
    <dgm:cxn modelId="{27FAB342-D368-8543-8853-2CDAF66B38B5}" type="presParOf" srcId="{DD0A2882-AD00-8940-9157-DE596D868998}" destId="{FC83C7ED-42A7-3E45-916C-18E5470EFC0D}" srcOrd="1" destOrd="0" presId="urn:microsoft.com/office/officeart/2005/8/layout/hList2"/>
    <dgm:cxn modelId="{8038F98A-1F03-AD4E-BA4C-14D6D7A3E98E}" type="presParOf" srcId="{DD0A2882-AD00-8940-9157-DE596D868998}" destId="{3536594E-E0B1-F54C-A651-2F82AA48D37A}" srcOrd="2" destOrd="0" presId="urn:microsoft.com/office/officeart/2005/8/layout/hList2"/>
    <dgm:cxn modelId="{DC795E44-2818-244E-A721-E616009DFD10}" type="presParOf" srcId="{6E5BAD97-118B-D541-8817-C8075CEF8E60}" destId="{70395B0C-A7E3-F444-9B88-48CE811A87A3}" srcOrd="1" destOrd="0" presId="urn:microsoft.com/office/officeart/2005/8/layout/hList2"/>
    <dgm:cxn modelId="{554484AF-6001-BC45-B3B8-9B43E9B2DF47}" type="presParOf" srcId="{6E5BAD97-118B-D541-8817-C8075CEF8E60}" destId="{AA811FEB-0386-0347-954B-8F40B682EB21}" srcOrd="2" destOrd="0" presId="urn:microsoft.com/office/officeart/2005/8/layout/hList2"/>
    <dgm:cxn modelId="{42A29476-E318-7943-879A-BA4C693F4DBA}" type="presParOf" srcId="{AA811FEB-0386-0347-954B-8F40B682EB21}" destId="{0A552DED-BFC7-D747-9F57-C9A98AC82944}" srcOrd="0" destOrd="0" presId="urn:microsoft.com/office/officeart/2005/8/layout/hList2"/>
    <dgm:cxn modelId="{D45D3F25-F301-6644-B85F-BDD044D42120}" type="presParOf" srcId="{AA811FEB-0386-0347-954B-8F40B682EB21}" destId="{D32D6A7D-ABAF-FB40-A862-2594D79144B9}" srcOrd="1" destOrd="0" presId="urn:microsoft.com/office/officeart/2005/8/layout/hList2"/>
    <dgm:cxn modelId="{A6D97BEA-F8C8-2847-9CFD-D1A45D323578}" type="presParOf" srcId="{AA811FEB-0386-0347-954B-8F40B682EB21}" destId="{88DD115E-4553-6340-8B6B-0582770E24BE}" srcOrd="2" destOrd="0" presId="urn:microsoft.com/office/officeart/2005/8/layout/hList2"/>
    <dgm:cxn modelId="{E0B2C7A4-7E22-F24B-8E5F-5A74D2FB8315}" type="presParOf" srcId="{6E5BAD97-118B-D541-8817-C8075CEF8E60}" destId="{E7726700-2A7F-1F4F-8062-A1C9C8860EF6}" srcOrd="3" destOrd="0" presId="urn:microsoft.com/office/officeart/2005/8/layout/hList2"/>
    <dgm:cxn modelId="{4C31ACB8-2216-C745-9BCD-21719B31DB49}" type="presParOf" srcId="{6E5BAD97-118B-D541-8817-C8075CEF8E60}" destId="{13D27E2A-8427-0742-A79D-4A888EEFE433}" srcOrd="4" destOrd="0" presId="urn:microsoft.com/office/officeart/2005/8/layout/hList2"/>
    <dgm:cxn modelId="{6F514830-3C91-444D-B766-5BDD074D37DD}" type="presParOf" srcId="{13D27E2A-8427-0742-A79D-4A888EEFE433}" destId="{EC802E1C-803C-AC44-A688-4C19E7DB2E37}" srcOrd="0" destOrd="0" presId="urn:microsoft.com/office/officeart/2005/8/layout/hList2"/>
    <dgm:cxn modelId="{B5073784-43A7-1C4D-B42A-4BB698858ECC}" type="presParOf" srcId="{13D27E2A-8427-0742-A79D-4A888EEFE433}" destId="{FCF9E230-C64A-DB41-A8F3-7D8ACE370CB1}" srcOrd="1" destOrd="0" presId="urn:microsoft.com/office/officeart/2005/8/layout/hList2"/>
    <dgm:cxn modelId="{6B048E4F-D81C-E74B-9C67-2047B766FAD8}" type="presParOf" srcId="{13D27E2A-8427-0742-A79D-4A888EEFE433}" destId="{7C911D74-E90B-9F4B-A573-7393DF869CD4}" srcOrd="2" destOrd="0" presId="urn:microsoft.com/office/officeart/2005/8/layout/h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AF11-E394-4350-9527-8264C71FBC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1C5BE-81DC-45B6-A00F-B13A1FE73E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Planning challenge: Design a stable and concurrency safe system and think how to protect against all fail cases.</a:t>
          </a:r>
        </a:p>
      </dgm:t>
    </dgm:pt>
    <dgm:pt modelId="{DB6A5A42-853E-4911-BD95-B2141E52F216}" type="parTrans" cxnId="{BDC7513A-3B62-4D10-AA51-A43E210F5AFA}">
      <dgm:prSet/>
      <dgm:spPr/>
      <dgm:t>
        <a:bodyPr/>
        <a:lstStyle/>
        <a:p>
          <a:endParaRPr lang="en-US"/>
        </a:p>
      </dgm:t>
    </dgm:pt>
    <dgm:pt modelId="{A297AE04-EB20-487F-92C7-23D0F158660C}" type="sibTrans" cxnId="{BDC7513A-3B62-4D10-AA51-A43E210F5AFA}">
      <dgm:prSet/>
      <dgm:spPr/>
      <dgm:t>
        <a:bodyPr/>
        <a:lstStyle/>
        <a:p>
          <a:endParaRPr lang="en-US"/>
        </a:p>
      </dgm:t>
    </dgm:pt>
    <dgm:pt modelId="{42FC6BB7-B238-4134-A6A9-9DC4F565C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new tool: React</a:t>
          </a:r>
        </a:p>
      </dgm:t>
    </dgm:pt>
    <dgm:pt modelId="{FEA7AAA2-FA45-4437-8633-69716CD59210}" type="parTrans" cxnId="{76E8868C-525D-4893-BE69-4A9F774B07C0}">
      <dgm:prSet/>
      <dgm:spPr/>
      <dgm:t>
        <a:bodyPr/>
        <a:lstStyle/>
        <a:p>
          <a:endParaRPr lang="en-US"/>
        </a:p>
      </dgm:t>
    </dgm:pt>
    <dgm:pt modelId="{5526058E-7434-45F1-B291-B873A150CF51}" type="sibTrans" cxnId="{76E8868C-525D-4893-BE69-4A9F774B07C0}">
      <dgm:prSet/>
      <dgm:spPr/>
      <dgm:t>
        <a:bodyPr/>
        <a:lstStyle/>
        <a:p>
          <a:endParaRPr lang="en-US"/>
        </a:p>
      </dgm:t>
    </dgm:pt>
    <dgm:pt modelId="{5BEB49A6-8353-475F-B9D7-769560187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Prepare for next stages: Find quality resources and gain knowledge about website launching and maintenance</a:t>
          </a:r>
        </a:p>
      </dgm:t>
    </dgm:pt>
    <dgm:pt modelId="{17695472-1280-46FA-AA53-EB1534481C5A}" type="parTrans" cxnId="{96ED4DD9-9F7E-48AA-B8F5-C4FF203B0756}">
      <dgm:prSet/>
      <dgm:spPr/>
      <dgm:t>
        <a:bodyPr/>
        <a:lstStyle/>
        <a:p>
          <a:endParaRPr lang="en-US"/>
        </a:p>
      </dgm:t>
    </dgm:pt>
    <dgm:pt modelId="{14B500B7-156D-43DE-BAD2-222BF6832D30}" type="sibTrans" cxnId="{96ED4DD9-9F7E-48AA-B8F5-C4FF203B0756}">
      <dgm:prSet/>
      <dgm:spPr/>
      <dgm:t>
        <a:bodyPr/>
        <a:lstStyle/>
        <a:p>
          <a:endParaRPr lang="en-US"/>
        </a:p>
      </dgm:t>
    </dgm:pt>
    <dgm:pt modelId="{0CC755D4-BBDC-4A48-8E52-C13E9946A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 API</a:t>
          </a:r>
        </a:p>
      </dgm:t>
    </dgm:pt>
    <dgm:pt modelId="{729AACA1-AE2B-4378-A58A-E2C1E9ACF755}" type="parTrans" cxnId="{E104005B-A849-42B5-8505-C45BB48682ED}">
      <dgm:prSet/>
      <dgm:spPr/>
      <dgm:t>
        <a:bodyPr/>
        <a:lstStyle/>
        <a:p>
          <a:endParaRPr lang="en-US"/>
        </a:p>
      </dgm:t>
    </dgm:pt>
    <dgm:pt modelId="{71FC55B5-3E66-4E92-A4D1-6AD50AFB8C2D}" type="sibTrans" cxnId="{E104005B-A849-42B5-8505-C45BB48682ED}">
      <dgm:prSet/>
      <dgm:spPr/>
      <dgm:t>
        <a:bodyPr/>
        <a:lstStyle/>
        <a:p>
          <a:endParaRPr lang="en-US"/>
        </a:p>
      </dgm:t>
    </dgm:pt>
    <dgm:pt modelId="{606BAF09-5601-4E20-A2FA-69528A9D1786}" type="pres">
      <dgm:prSet presAssocID="{431FAF11-E394-4350-9527-8264C71FBC54}" presName="root" presStyleCnt="0">
        <dgm:presLayoutVars>
          <dgm:dir/>
          <dgm:resizeHandles val="exact"/>
        </dgm:presLayoutVars>
      </dgm:prSet>
      <dgm:spPr/>
    </dgm:pt>
    <dgm:pt modelId="{F05C2B0A-9F52-4135-B694-009BB06E4F4F}" type="pres">
      <dgm:prSet presAssocID="{D8C1C5BE-81DC-45B6-A00F-B13A1FE73EB9}" presName="compNode" presStyleCnt="0"/>
      <dgm:spPr/>
    </dgm:pt>
    <dgm:pt modelId="{6050014B-C8D4-42C0-B715-E6AE0A29F68D}" type="pres">
      <dgm:prSet presAssocID="{D8C1C5BE-81DC-45B6-A00F-B13A1FE73EB9}" presName="bgRect" presStyleLbl="bgShp" presStyleIdx="0" presStyleCnt="4"/>
      <dgm:spPr>
        <a:solidFill>
          <a:schemeClr val="accent1">
            <a:lumMod val="60000"/>
            <a:lumOff val="40000"/>
          </a:schemeClr>
        </a:solidFill>
      </dgm:spPr>
    </dgm:pt>
    <dgm:pt modelId="{8BD14C9C-C21D-414F-B8BF-A1BB98EAE4E8}" type="pres">
      <dgm:prSet presAssocID="{D8C1C5BE-81DC-45B6-A00F-B13A1FE73EB9}" presName="iconRect" presStyleLbl="node1" presStyleIdx="0" presStyleCnt="4"/>
      <dgm:spPr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 Tracks with solid fill"/>
        </a:ext>
      </dgm:extLst>
    </dgm:pt>
    <dgm:pt modelId="{B1081F16-F13D-483F-9218-1C32FC51F741}" type="pres">
      <dgm:prSet presAssocID="{D8C1C5BE-81DC-45B6-A00F-B13A1FE73EB9}" presName="spaceRect" presStyleCnt="0"/>
      <dgm:spPr/>
    </dgm:pt>
    <dgm:pt modelId="{B4CD38CD-855A-486B-BC66-6DC3A05B6F69}" type="pres">
      <dgm:prSet presAssocID="{D8C1C5BE-81DC-45B6-A00F-B13A1FE73EB9}" presName="parTx" presStyleLbl="revTx" presStyleIdx="0" presStyleCnt="4">
        <dgm:presLayoutVars>
          <dgm:chMax val="0"/>
          <dgm:chPref val="0"/>
        </dgm:presLayoutVars>
      </dgm:prSet>
      <dgm:spPr/>
    </dgm:pt>
    <dgm:pt modelId="{613DE45F-0128-4061-8604-7B6FD0359D3C}" type="pres">
      <dgm:prSet presAssocID="{A297AE04-EB20-487F-92C7-23D0F158660C}" presName="sibTrans" presStyleCnt="0"/>
      <dgm:spPr/>
    </dgm:pt>
    <dgm:pt modelId="{92A71596-BBB8-4BC4-A5F0-8B5A248C0B29}" type="pres">
      <dgm:prSet presAssocID="{42FC6BB7-B238-4134-A6A9-9DC4F565C96A}" presName="compNode" presStyleCnt="0"/>
      <dgm:spPr/>
    </dgm:pt>
    <dgm:pt modelId="{83B11DE8-69D7-4CC3-9583-4A39925CC26C}" type="pres">
      <dgm:prSet presAssocID="{42FC6BB7-B238-4134-A6A9-9DC4F565C96A}" presName="bgRect" presStyleLbl="bgShp" presStyleIdx="1" presStyleCnt="4"/>
      <dgm:spPr>
        <a:solidFill>
          <a:schemeClr val="accent1">
            <a:lumMod val="60000"/>
            <a:lumOff val="40000"/>
          </a:schemeClr>
        </a:solidFill>
      </dgm:spPr>
    </dgm:pt>
    <dgm:pt modelId="{83059261-ED0B-4F19-81E1-C1A2141A5EA4}" type="pres">
      <dgm:prSet presAssocID="{42FC6BB7-B238-4134-A6A9-9DC4F565C96A}" presName="iconRect" presStyleLbl="node1" presStyleIdx="1" presStyleCnt="4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37C3262-483A-4E09-B34D-35808ED534AF}" type="pres">
      <dgm:prSet presAssocID="{42FC6BB7-B238-4134-A6A9-9DC4F565C96A}" presName="spaceRect" presStyleCnt="0"/>
      <dgm:spPr/>
    </dgm:pt>
    <dgm:pt modelId="{3730C30D-B320-4E5B-8A12-669978D1F38D}" type="pres">
      <dgm:prSet presAssocID="{42FC6BB7-B238-4134-A6A9-9DC4F565C96A}" presName="parTx" presStyleLbl="revTx" presStyleIdx="1" presStyleCnt="4">
        <dgm:presLayoutVars>
          <dgm:chMax val="0"/>
          <dgm:chPref val="0"/>
        </dgm:presLayoutVars>
      </dgm:prSet>
      <dgm:spPr/>
    </dgm:pt>
    <dgm:pt modelId="{C72BD378-9AA9-4DE6-9B0A-292ABA7E50B1}" type="pres">
      <dgm:prSet presAssocID="{5526058E-7434-45F1-B291-B873A150CF51}" presName="sibTrans" presStyleCnt="0"/>
      <dgm:spPr/>
    </dgm:pt>
    <dgm:pt modelId="{6C521900-B2A2-44E4-B095-48D45D5BFFE9}" type="pres">
      <dgm:prSet presAssocID="{5BEB49A6-8353-475F-B9D7-7695601874E5}" presName="compNode" presStyleCnt="0"/>
      <dgm:spPr/>
    </dgm:pt>
    <dgm:pt modelId="{7AB82712-3E14-4159-B2C0-C59B5AD08DD8}" type="pres">
      <dgm:prSet presAssocID="{5BEB49A6-8353-475F-B9D7-7695601874E5}" presName="bgRect" presStyleLbl="bgShp" presStyleIdx="2" presStyleCnt="4"/>
      <dgm:spPr>
        <a:solidFill>
          <a:schemeClr val="accent1">
            <a:lumMod val="60000"/>
            <a:lumOff val="40000"/>
          </a:schemeClr>
        </a:solidFill>
      </dgm:spPr>
    </dgm:pt>
    <dgm:pt modelId="{4AFB83C0-062F-4BE5-8F5A-0BD021A42F8A}" type="pres">
      <dgm:prSet presAssocID="{5BEB49A6-8353-475F-B9D7-7695601874E5}" presName="iconRect" presStyleLbl="node1" presStyleIdx="2" presStyleCnt="4"/>
      <dgm:spPr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EE5D3B6-C661-4C48-96B3-0AA119CA42E2}" type="pres">
      <dgm:prSet presAssocID="{5BEB49A6-8353-475F-B9D7-7695601874E5}" presName="spaceRect" presStyleCnt="0"/>
      <dgm:spPr/>
    </dgm:pt>
    <dgm:pt modelId="{60E3A892-4E32-45A9-842C-54666BDE2C28}" type="pres">
      <dgm:prSet presAssocID="{5BEB49A6-8353-475F-B9D7-7695601874E5}" presName="parTx" presStyleLbl="revTx" presStyleIdx="2" presStyleCnt="4">
        <dgm:presLayoutVars>
          <dgm:chMax val="0"/>
          <dgm:chPref val="0"/>
        </dgm:presLayoutVars>
      </dgm:prSet>
      <dgm:spPr/>
    </dgm:pt>
    <dgm:pt modelId="{2B5F4BFF-A573-4485-84A9-6343A74394DE}" type="pres">
      <dgm:prSet presAssocID="{14B500B7-156D-43DE-BAD2-222BF6832D30}" presName="sibTrans" presStyleCnt="0"/>
      <dgm:spPr/>
    </dgm:pt>
    <dgm:pt modelId="{B1DA8EBE-B2D9-4062-8C01-19429A4E4A15}" type="pres">
      <dgm:prSet presAssocID="{0CC755D4-BBDC-4A48-8E52-C13E9946AA6C}" presName="compNode" presStyleCnt="0"/>
      <dgm:spPr/>
    </dgm:pt>
    <dgm:pt modelId="{AD87474E-3C78-42A3-952F-6C776624914E}" type="pres">
      <dgm:prSet presAssocID="{0CC755D4-BBDC-4A48-8E52-C13E9946AA6C}" presName="bgRect" presStyleLbl="bgShp" presStyleIdx="3" presStyleCnt="4"/>
      <dgm:spPr>
        <a:solidFill>
          <a:schemeClr val="accent1">
            <a:lumMod val="60000"/>
            <a:lumOff val="40000"/>
          </a:schemeClr>
        </a:solidFill>
      </dgm:spPr>
    </dgm:pt>
    <dgm:pt modelId="{9D727629-556C-4E50-8FE5-A4BFFCB29A04}" type="pres">
      <dgm:prSet presAssocID="{0CC755D4-BBDC-4A48-8E52-C13E9946AA6C}" presName="iconRect" presStyleLbl="node1" presStyleIdx="3" presStyleCnt="4"/>
      <dgm:spPr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3487897-FFAE-4327-8D93-EA2285EE0CE9}" type="pres">
      <dgm:prSet presAssocID="{0CC755D4-BBDC-4A48-8E52-C13E9946AA6C}" presName="spaceRect" presStyleCnt="0"/>
      <dgm:spPr/>
    </dgm:pt>
    <dgm:pt modelId="{0621DFAA-4C41-4A15-B030-36A1AEB82028}" type="pres">
      <dgm:prSet presAssocID="{0CC755D4-BBDC-4A48-8E52-C13E9946AA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4B431D-9B3A-4C66-B60B-D31C6C90437B}" type="presOf" srcId="{D8C1C5BE-81DC-45B6-A00F-B13A1FE73EB9}" destId="{B4CD38CD-855A-486B-BC66-6DC3A05B6F69}" srcOrd="0" destOrd="0" presId="urn:microsoft.com/office/officeart/2018/2/layout/IconVerticalSolidList"/>
    <dgm:cxn modelId="{4B41AE36-1450-4E79-A4A9-C68F7FD0E455}" type="presOf" srcId="{5BEB49A6-8353-475F-B9D7-7695601874E5}" destId="{60E3A892-4E32-45A9-842C-54666BDE2C28}" srcOrd="0" destOrd="0" presId="urn:microsoft.com/office/officeart/2018/2/layout/IconVerticalSolidList"/>
    <dgm:cxn modelId="{BDC7513A-3B62-4D10-AA51-A43E210F5AFA}" srcId="{431FAF11-E394-4350-9527-8264C71FBC54}" destId="{D8C1C5BE-81DC-45B6-A00F-B13A1FE73EB9}" srcOrd="0" destOrd="0" parTransId="{DB6A5A42-853E-4911-BD95-B2141E52F216}" sibTransId="{A297AE04-EB20-487F-92C7-23D0F158660C}"/>
    <dgm:cxn modelId="{E104005B-A849-42B5-8505-C45BB48682ED}" srcId="{431FAF11-E394-4350-9527-8264C71FBC54}" destId="{0CC755D4-BBDC-4A48-8E52-C13E9946AA6C}" srcOrd="3" destOrd="0" parTransId="{729AACA1-AE2B-4378-A58A-E2C1E9ACF755}" sibTransId="{71FC55B5-3E66-4E92-A4D1-6AD50AFB8C2D}"/>
    <dgm:cxn modelId="{0054E75C-7FFC-4532-8CFB-9A5C2F210EAA}" type="presOf" srcId="{431FAF11-E394-4350-9527-8264C71FBC54}" destId="{606BAF09-5601-4E20-A2FA-69528A9D1786}" srcOrd="0" destOrd="0" presId="urn:microsoft.com/office/officeart/2018/2/layout/IconVerticalSolidList"/>
    <dgm:cxn modelId="{63F61282-B46B-4EDF-BC35-5E95F9182D9E}" type="presOf" srcId="{0CC755D4-BBDC-4A48-8E52-C13E9946AA6C}" destId="{0621DFAA-4C41-4A15-B030-36A1AEB82028}" srcOrd="0" destOrd="0" presId="urn:microsoft.com/office/officeart/2018/2/layout/IconVerticalSolidList"/>
    <dgm:cxn modelId="{76E8868C-525D-4893-BE69-4A9F774B07C0}" srcId="{431FAF11-E394-4350-9527-8264C71FBC54}" destId="{42FC6BB7-B238-4134-A6A9-9DC4F565C96A}" srcOrd="1" destOrd="0" parTransId="{FEA7AAA2-FA45-4437-8633-69716CD59210}" sibTransId="{5526058E-7434-45F1-B291-B873A150CF51}"/>
    <dgm:cxn modelId="{B44478C3-F3BD-4E66-A9B6-A4A6C90C9759}" type="presOf" srcId="{42FC6BB7-B238-4134-A6A9-9DC4F565C96A}" destId="{3730C30D-B320-4E5B-8A12-669978D1F38D}" srcOrd="0" destOrd="0" presId="urn:microsoft.com/office/officeart/2018/2/layout/IconVerticalSolidList"/>
    <dgm:cxn modelId="{96ED4DD9-9F7E-48AA-B8F5-C4FF203B0756}" srcId="{431FAF11-E394-4350-9527-8264C71FBC54}" destId="{5BEB49A6-8353-475F-B9D7-7695601874E5}" srcOrd="2" destOrd="0" parTransId="{17695472-1280-46FA-AA53-EB1534481C5A}" sibTransId="{14B500B7-156D-43DE-BAD2-222BF6832D30}"/>
    <dgm:cxn modelId="{0C5B5129-4909-4C7B-935F-B2D14F1E8CEC}" type="presParOf" srcId="{606BAF09-5601-4E20-A2FA-69528A9D1786}" destId="{F05C2B0A-9F52-4135-B694-009BB06E4F4F}" srcOrd="0" destOrd="0" presId="urn:microsoft.com/office/officeart/2018/2/layout/IconVerticalSolidList"/>
    <dgm:cxn modelId="{F43572EB-913F-4700-967F-B61B32304ABC}" type="presParOf" srcId="{F05C2B0A-9F52-4135-B694-009BB06E4F4F}" destId="{6050014B-C8D4-42C0-B715-E6AE0A29F68D}" srcOrd="0" destOrd="0" presId="urn:microsoft.com/office/officeart/2018/2/layout/IconVerticalSolidList"/>
    <dgm:cxn modelId="{30F44F89-9607-45BE-8967-0DD57C43F3DE}" type="presParOf" srcId="{F05C2B0A-9F52-4135-B694-009BB06E4F4F}" destId="{8BD14C9C-C21D-414F-B8BF-A1BB98EAE4E8}" srcOrd="1" destOrd="0" presId="urn:microsoft.com/office/officeart/2018/2/layout/IconVerticalSolidList"/>
    <dgm:cxn modelId="{48EBAB12-250F-47DE-A363-B152B7317F26}" type="presParOf" srcId="{F05C2B0A-9F52-4135-B694-009BB06E4F4F}" destId="{B1081F16-F13D-483F-9218-1C32FC51F741}" srcOrd="2" destOrd="0" presId="urn:microsoft.com/office/officeart/2018/2/layout/IconVerticalSolidList"/>
    <dgm:cxn modelId="{20B846AB-1C84-455D-93D4-3C564CACF77C}" type="presParOf" srcId="{F05C2B0A-9F52-4135-B694-009BB06E4F4F}" destId="{B4CD38CD-855A-486B-BC66-6DC3A05B6F69}" srcOrd="3" destOrd="0" presId="urn:microsoft.com/office/officeart/2018/2/layout/IconVerticalSolidList"/>
    <dgm:cxn modelId="{6DFBE8A0-C74A-4AC4-B00F-D7C9A40F994F}" type="presParOf" srcId="{606BAF09-5601-4E20-A2FA-69528A9D1786}" destId="{613DE45F-0128-4061-8604-7B6FD0359D3C}" srcOrd="1" destOrd="0" presId="urn:microsoft.com/office/officeart/2018/2/layout/IconVerticalSolidList"/>
    <dgm:cxn modelId="{03EE8E02-85A6-4E13-A732-7BE71DE63A41}" type="presParOf" srcId="{606BAF09-5601-4E20-A2FA-69528A9D1786}" destId="{92A71596-BBB8-4BC4-A5F0-8B5A248C0B29}" srcOrd="2" destOrd="0" presId="urn:microsoft.com/office/officeart/2018/2/layout/IconVerticalSolidList"/>
    <dgm:cxn modelId="{F17F0E25-31FB-4930-ADF9-31FEB9D8C8B0}" type="presParOf" srcId="{92A71596-BBB8-4BC4-A5F0-8B5A248C0B29}" destId="{83B11DE8-69D7-4CC3-9583-4A39925CC26C}" srcOrd="0" destOrd="0" presId="urn:microsoft.com/office/officeart/2018/2/layout/IconVerticalSolidList"/>
    <dgm:cxn modelId="{BF237061-1FD0-4C55-B412-34D3928AAD6F}" type="presParOf" srcId="{92A71596-BBB8-4BC4-A5F0-8B5A248C0B29}" destId="{83059261-ED0B-4F19-81E1-C1A2141A5EA4}" srcOrd="1" destOrd="0" presId="urn:microsoft.com/office/officeart/2018/2/layout/IconVerticalSolidList"/>
    <dgm:cxn modelId="{E685F474-B37E-495A-B73F-4394E224A4F1}" type="presParOf" srcId="{92A71596-BBB8-4BC4-A5F0-8B5A248C0B29}" destId="{F37C3262-483A-4E09-B34D-35808ED534AF}" srcOrd="2" destOrd="0" presId="urn:microsoft.com/office/officeart/2018/2/layout/IconVerticalSolidList"/>
    <dgm:cxn modelId="{D1038C85-6E7C-4AF9-989D-A35212E70D07}" type="presParOf" srcId="{92A71596-BBB8-4BC4-A5F0-8B5A248C0B29}" destId="{3730C30D-B320-4E5B-8A12-669978D1F38D}" srcOrd="3" destOrd="0" presId="urn:microsoft.com/office/officeart/2018/2/layout/IconVerticalSolidList"/>
    <dgm:cxn modelId="{062223C7-2575-4273-81D1-116DCC9B3A96}" type="presParOf" srcId="{606BAF09-5601-4E20-A2FA-69528A9D1786}" destId="{C72BD378-9AA9-4DE6-9B0A-292ABA7E50B1}" srcOrd="3" destOrd="0" presId="urn:microsoft.com/office/officeart/2018/2/layout/IconVerticalSolidList"/>
    <dgm:cxn modelId="{2020B03B-A71E-4A14-A8E0-BE72698F851D}" type="presParOf" srcId="{606BAF09-5601-4E20-A2FA-69528A9D1786}" destId="{6C521900-B2A2-44E4-B095-48D45D5BFFE9}" srcOrd="4" destOrd="0" presId="urn:microsoft.com/office/officeart/2018/2/layout/IconVerticalSolidList"/>
    <dgm:cxn modelId="{C17332A7-2896-423B-AEFC-F95445FD956B}" type="presParOf" srcId="{6C521900-B2A2-44E4-B095-48D45D5BFFE9}" destId="{7AB82712-3E14-4159-B2C0-C59B5AD08DD8}" srcOrd="0" destOrd="0" presId="urn:microsoft.com/office/officeart/2018/2/layout/IconVerticalSolidList"/>
    <dgm:cxn modelId="{D99F9C33-A2FF-4D00-B518-4CFC5E989628}" type="presParOf" srcId="{6C521900-B2A2-44E4-B095-48D45D5BFFE9}" destId="{4AFB83C0-062F-4BE5-8F5A-0BD021A42F8A}" srcOrd="1" destOrd="0" presId="urn:microsoft.com/office/officeart/2018/2/layout/IconVerticalSolidList"/>
    <dgm:cxn modelId="{B74B88E7-500F-4C1E-821D-7C5EFFA73B80}" type="presParOf" srcId="{6C521900-B2A2-44E4-B095-48D45D5BFFE9}" destId="{CEE5D3B6-C661-4C48-96B3-0AA119CA42E2}" srcOrd="2" destOrd="0" presId="urn:microsoft.com/office/officeart/2018/2/layout/IconVerticalSolidList"/>
    <dgm:cxn modelId="{AF2AE409-DDAD-4F4C-B378-948C1D2288F2}" type="presParOf" srcId="{6C521900-B2A2-44E4-B095-48D45D5BFFE9}" destId="{60E3A892-4E32-45A9-842C-54666BDE2C28}" srcOrd="3" destOrd="0" presId="urn:microsoft.com/office/officeart/2018/2/layout/IconVerticalSolidList"/>
    <dgm:cxn modelId="{B0C277CE-218D-463D-BB4B-976D789ECF61}" type="presParOf" srcId="{606BAF09-5601-4E20-A2FA-69528A9D1786}" destId="{2B5F4BFF-A573-4485-84A9-6343A74394DE}" srcOrd="5" destOrd="0" presId="urn:microsoft.com/office/officeart/2018/2/layout/IconVerticalSolidList"/>
    <dgm:cxn modelId="{ED5D8629-249F-4ECB-828B-53042BCBE1FD}" type="presParOf" srcId="{606BAF09-5601-4E20-A2FA-69528A9D1786}" destId="{B1DA8EBE-B2D9-4062-8C01-19429A4E4A15}" srcOrd="6" destOrd="0" presId="urn:microsoft.com/office/officeart/2018/2/layout/IconVerticalSolidList"/>
    <dgm:cxn modelId="{7E1099EC-345B-4FBD-9FA9-7856F5921BAC}" type="presParOf" srcId="{B1DA8EBE-B2D9-4062-8C01-19429A4E4A15}" destId="{AD87474E-3C78-42A3-952F-6C776624914E}" srcOrd="0" destOrd="0" presId="urn:microsoft.com/office/officeart/2018/2/layout/IconVerticalSolidList"/>
    <dgm:cxn modelId="{94319597-8DE0-4FA7-99D9-8AED9FA6B942}" type="presParOf" srcId="{B1DA8EBE-B2D9-4062-8C01-19429A4E4A15}" destId="{9D727629-556C-4E50-8FE5-A4BFFCB29A04}" srcOrd="1" destOrd="0" presId="urn:microsoft.com/office/officeart/2018/2/layout/IconVerticalSolidList"/>
    <dgm:cxn modelId="{31879B9C-7777-4B84-A471-87350DEBA882}" type="presParOf" srcId="{B1DA8EBE-B2D9-4062-8C01-19429A4E4A15}" destId="{33487897-FFAE-4327-8D93-EA2285EE0CE9}" srcOrd="2" destOrd="0" presId="urn:microsoft.com/office/officeart/2018/2/layout/IconVerticalSolidList"/>
    <dgm:cxn modelId="{29394240-536B-4DEF-8401-77183F7FAB72}" type="presParOf" srcId="{B1DA8EBE-B2D9-4062-8C01-19429A4E4A15}" destId="{0621DFAA-4C41-4A15-B030-36A1AEB820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6594E-E0B1-F54C-A651-2F82AA48D37A}">
      <dsp:nvSpPr>
        <dsp:cNvPr id="0" name=""/>
        <dsp:cNvSpPr/>
      </dsp:nvSpPr>
      <dsp:spPr>
        <a:xfrm rot="16200000">
          <a:off x="-1422047" y="2243159"/>
          <a:ext cx="3390644" cy="43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4028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Must</a:t>
          </a:r>
        </a:p>
      </dsp:txBody>
      <dsp:txXfrm>
        <a:off x="-1422047" y="2243159"/>
        <a:ext cx="3390644" cy="435433"/>
      </dsp:txXfrm>
    </dsp:sp>
    <dsp:sp modelId="{FC83C7ED-42A7-3E45-916C-18E5470EFC0D}">
      <dsp:nvSpPr>
        <dsp:cNvPr id="0" name=""/>
        <dsp:cNvSpPr/>
      </dsp:nvSpPr>
      <dsp:spPr>
        <a:xfrm>
          <a:off x="490990" y="765553"/>
          <a:ext cx="2168918" cy="339064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84028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 management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Basic UI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DB</a:t>
          </a:r>
        </a:p>
      </dsp:txBody>
      <dsp:txXfrm>
        <a:off x="490990" y="765553"/>
        <a:ext cx="2168918" cy="3390644"/>
      </dsp:txXfrm>
    </dsp:sp>
    <dsp:sp modelId="{96763D05-64E8-2C43-9D4A-4A578EA13620}">
      <dsp:nvSpPr>
        <dsp:cNvPr id="0" name=""/>
        <dsp:cNvSpPr/>
      </dsp:nvSpPr>
      <dsp:spPr>
        <a:xfrm>
          <a:off x="55557" y="190781"/>
          <a:ext cx="870866" cy="870866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D115E-4553-6340-8B6B-0582770E24BE}">
      <dsp:nvSpPr>
        <dsp:cNvPr id="0" name=""/>
        <dsp:cNvSpPr/>
      </dsp:nvSpPr>
      <dsp:spPr>
        <a:xfrm rot="16200000">
          <a:off x="1750338" y="2243159"/>
          <a:ext cx="3390644" cy="43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4028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NTH</a:t>
          </a:r>
        </a:p>
      </dsp:txBody>
      <dsp:txXfrm>
        <a:off x="1750338" y="2243159"/>
        <a:ext cx="3390644" cy="435433"/>
      </dsp:txXfrm>
    </dsp:sp>
    <dsp:sp modelId="{D32D6A7D-ABAF-FB40-A862-2594D79144B9}">
      <dsp:nvSpPr>
        <dsp:cNvPr id="0" name=""/>
        <dsp:cNvSpPr/>
      </dsp:nvSpPr>
      <dsp:spPr>
        <a:xfrm>
          <a:off x="3663377" y="765553"/>
          <a:ext cx="2168918" cy="3390644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84028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Gmail verification</a:t>
          </a:r>
        </a:p>
      </dsp:txBody>
      <dsp:txXfrm>
        <a:off x="3663377" y="765553"/>
        <a:ext cx="2168918" cy="3390644"/>
      </dsp:txXfrm>
    </dsp:sp>
    <dsp:sp modelId="{0A552DED-BFC7-D747-9F57-C9A98AC82944}">
      <dsp:nvSpPr>
        <dsp:cNvPr id="0" name=""/>
        <dsp:cNvSpPr/>
      </dsp:nvSpPr>
      <dsp:spPr>
        <a:xfrm>
          <a:off x="3227944" y="190781"/>
          <a:ext cx="870866" cy="870866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1D74-E90B-9F4B-A573-7393DF869CD4}">
      <dsp:nvSpPr>
        <dsp:cNvPr id="0" name=""/>
        <dsp:cNvSpPr/>
      </dsp:nvSpPr>
      <dsp:spPr>
        <a:xfrm rot="16200000">
          <a:off x="4922724" y="2243159"/>
          <a:ext cx="3390644" cy="43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4028" bIns="0" numCol="1" spcCol="1270" anchor="t" anchorCtr="0">
          <a:noAutofit/>
        </a:bodyPr>
        <a:lstStyle/>
        <a:p>
          <a:pPr marL="0" lvl="0" indent="0" algn="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Learn</a:t>
          </a:r>
        </a:p>
      </dsp:txBody>
      <dsp:txXfrm>
        <a:off x="4922724" y="2243159"/>
        <a:ext cx="3390644" cy="435433"/>
      </dsp:txXfrm>
    </dsp:sp>
    <dsp:sp modelId="{FCF9E230-C64A-DB41-A8F3-7D8ACE370CB1}">
      <dsp:nvSpPr>
        <dsp:cNvPr id="0" name=""/>
        <dsp:cNvSpPr/>
      </dsp:nvSpPr>
      <dsp:spPr>
        <a:xfrm>
          <a:off x="6835763" y="765553"/>
          <a:ext cx="2168918" cy="3390644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84028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learn how to launch a website 	         </a:t>
          </a:r>
          <a:endParaRPr lang="en-US" sz="2000" kern="1200" dirty="0"/>
        </a:p>
      </dsp:txBody>
      <dsp:txXfrm>
        <a:off x="6835763" y="765553"/>
        <a:ext cx="2168918" cy="3390644"/>
      </dsp:txXfrm>
    </dsp:sp>
    <dsp:sp modelId="{EC802E1C-803C-AC44-A688-4C19E7DB2E37}">
      <dsp:nvSpPr>
        <dsp:cNvPr id="0" name=""/>
        <dsp:cNvSpPr/>
      </dsp:nvSpPr>
      <dsp:spPr>
        <a:xfrm>
          <a:off x="6400330" y="190781"/>
          <a:ext cx="870866" cy="870866"/>
        </a:xfrm>
        <a:prstGeom prst="rect">
          <a:avLst/>
        </a:prstGeom>
        <a:blipFill>
          <a:blip xmlns:r="http://schemas.openxmlformats.org/officeDocument/2006/relationships"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0014B-C8D4-42C0-B715-E6AE0A29F68D}">
      <dsp:nvSpPr>
        <dsp:cNvPr id="0" name=""/>
        <dsp:cNvSpPr/>
      </dsp:nvSpPr>
      <dsp:spPr>
        <a:xfrm>
          <a:off x="0" y="1659"/>
          <a:ext cx="9127888" cy="84094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14C9C-C21D-414F-B8BF-A1BB98EAE4E8}">
      <dsp:nvSpPr>
        <dsp:cNvPr id="0" name=""/>
        <dsp:cNvSpPr/>
      </dsp:nvSpPr>
      <dsp:spPr>
        <a:xfrm>
          <a:off x="254387" y="190872"/>
          <a:ext cx="462522" cy="462522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D38CD-855A-486B-BC66-6DC3A05B6F69}">
      <dsp:nvSpPr>
        <dsp:cNvPr id="0" name=""/>
        <dsp:cNvSpPr/>
      </dsp:nvSpPr>
      <dsp:spPr>
        <a:xfrm>
          <a:off x="971296" y="1659"/>
          <a:ext cx="8156591" cy="84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0" tIns="89000" rIns="89000" bIns="890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Planning challenge: Design a stable and concurrency safe system and think how to protect against all fail cases.</a:t>
          </a:r>
        </a:p>
      </dsp:txBody>
      <dsp:txXfrm>
        <a:off x="971296" y="1659"/>
        <a:ext cx="8156591" cy="840949"/>
      </dsp:txXfrm>
    </dsp:sp>
    <dsp:sp modelId="{83B11DE8-69D7-4CC3-9583-4A39925CC26C}">
      <dsp:nvSpPr>
        <dsp:cNvPr id="0" name=""/>
        <dsp:cNvSpPr/>
      </dsp:nvSpPr>
      <dsp:spPr>
        <a:xfrm>
          <a:off x="0" y="1052845"/>
          <a:ext cx="9127888" cy="84094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59261-ED0B-4F19-81E1-C1A2141A5EA4}">
      <dsp:nvSpPr>
        <dsp:cNvPr id="0" name=""/>
        <dsp:cNvSpPr/>
      </dsp:nvSpPr>
      <dsp:spPr>
        <a:xfrm>
          <a:off x="254387" y="1242059"/>
          <a:ext cx="462522" cy="462522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0C30D-B320-4E5B-8A12-669978D1F38D}">
      <dsp:nvSpPr>
        <dsp:cNvPr id="0" name=""/>
        <dsp:cNvSpPr/>
      </dsp:nvSpPr>
      <dsp:spPr>
        <a:xfrm>
          <a:off x="971296" y="1052845"/>
          <a:ext cx="8156591" cy="84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0" tIns="89000" rIns="89000" bIns="890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 new tool: React</a:t>
          </a:r>
        </a:p>
      </dsp:txBody>
      <dsp:txXfrm>
        <a:off x="971296" y="1052845"/>
        <a:ext cx="8156591" cy="840949"/>
      </dsp:txXfrm>
    </dsp:sp>
    <dsp:sp modelId="{7AB82712-3E14-4159-B2C0-C59B5AD08DD8}">
      <dsp:nvSpPr>
        <dsp:cNvPr id="0" name=""/>
        <dsp:cNvSpPr/>
      </dsp:nvSpPr>
      <dsp:spPr>
        <a:xfrm>
          <a:off x="0" y="2104032"/>
          <a:ext cx="9127888" cy="84094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B83C0-062F-4BE5-8F5A-0BD021A42F8A}">
      <dsp:nvSpPr>
        <dsp:cNvPr id="0" name=""/>
        <dsp:cNvSpPr/>
      </dsp:nvSpPr>
      <dsp:spPr>
        <a:xfrm>
          <a:off x="254387" y="2293246"/>
          <a:ext cx="462522" cy="462522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3A892-4E32-45A9-842C-54666BDE2C28}">
      <dsp:nvSpPr>
        <dsp:cNvPr id="0" name=""/>
        <dsp:cNvSpPr/>
      </dsp:nvSpPr>
      <dsp:spPr>
        <a:xfrm>
          <a:off x="971296" y="2104032"/>
          <a:ext cx="8156591" cy="84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0" tIns="89000" rIns="89000" bIns="890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 for next stages: Find quality resources and gain knowledge about website launching and maintenance</a:t>
          </a:r>
        </a:p>
      </dsp:txBody>
      <dsp:txXfrm>
        <a:off x="971296" y="2104032"/>
        <a:ext cx="8156591" cy="840949"/>
      </dsp:txXfrm>
    </dsp:sp>
    <dsp:sp modelId="{AD87474E-3C78-42A3-952F-6C776624914E}">
      <dsp:nvSpPr>
        <dsp:cNvPr id="0" name=""/>
        <dsp:cNvSpPr/>
      </dsp:nvSpPr>
      <dsp:spPr>
        <a:xfrm>
          <a:off x="0" y="3155219"/>
          <a:ext cx="9127888" cy="84094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27629-556C-4E50-8FE5-A4BFFCB29A04}">
      <dsp:nvSpPr>
        <dsp:cNvPr id="0" name=""/>
        <dsp:cNvSpPr/>
      </dsp:nvSpPr>
      <dsp:spPr>
        <a:xfrm>
          <a:off x="254387" y="3344432"/>
          <a:ext cx="462522" cy="462522"/>
        </a:xfrm>
        <a:prstGeom prst="rect">
          <a:avLst/>
        </a:prstGeom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1DFAA-4C41-4A15-B030-36A1AEB82028}">
      <dsp:nvSpPr>
        <dsp:cNvPr id="0" name=""/>
        <dsp:cNvSpPr/>
      </dsp:nvSpPr>
      <dsp:spPr>
        <a:xfrm>
          <a:off x="971296" y="3155219"/>
          <a:ext cx="8156591" cy="84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0" tIns="89000" rIns="89000" bIns="890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Gmail API</a:t>
          </a:r>
        </a:p>
      </dsp:txBody>
      <dsp:txXfrm>
        <a:off x="971296" y="3155219"/>
        <a:ext cx="8156591" cy="840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C25B-24B8-7941-AE41-08F272C07F84}" type="datetimeFigureOut">
              <a:rPr lang="en-IL" smtClean="0"/>
              <a:t>16/12/2024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A68A7-045B-3647-938D-360BA513D1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9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45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חגי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054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BE531-73EF-995E-B6B8-887A1F7B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C1F44-BB2D-79F8-1E7D-E1CB837F5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757D9-7B42-F823-514F-5DBBA66FC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dirty="0"/>
              <a:t>עידן</a:t>
            </a:r>
            <a:br>
              <a:rPr lang="en-US" dirty="0"/>
            </a:br>
            <a:br>
              <a:rPr lang="en-US" dirty="0"/>
            </a:br>
            <a:r>
              <a:rPr lang="he-IL" dirty="0"/>
              <a:t>* ההסתברות של הנזק שיכול להיגרם מכשל של הטכנולוגיה</a:t>
            </a:r>
            <a:br>
              <a:rPr lang="en-US" dirty="0"/>
            </a:br>
            <a:r>
              <a:rPr lang="he-IL" dirty="0"/>
              <a:t>* להסביר על 2,3 פקטורים </a:t>
            </a:r>
          </a:p>
          <a:p>
            <a:pPr marL="0" algn="r" defTabSz="914400" rtl="0" eaLnBrk="1" latinLnBrk="0" hangingPunct="1"/>
            <a:endParaRPr lang="he-IL" dirty="0"/>
          </a:p>
          <a:p>
            <a:pPr algn="r"/>
            <a:r>
              <a:rPr lang="he-IL" dirty="0"/>
              <a:t>* </a:t>
            </a:r>
            <a:r>
              <a:rPr lang="en-US" dirty="0"/>
              <a:t>Severity levels</a:t>
            </a:r>
            <a:br>
              <a:rPr lang="en-US" dirty="0"/>
            </a:br>
            <a:r>
              <a:rPr lang="he-IL" dirty="0"/>
              <a:t>מדד מנסה </a:t>
            </a:r>
            <a:r>
              <a:rPr lang="he-IL" dirty="0" err="1"/>
              <a:t>לאמוד</a:t>
            </a:r>
            <a:r>
              <a:rPr lang="he-IL" dirty="0"/>
              <a:t> את הנזק שעלול להיגרם לארגון בשל כשל של האינטגרציה של הטכנולוגיה / הטכנולוגיה  , מחולק ל5 רמות מרמה אפסית עד </a:t>
            </a:r>
            <a:r>
              <a:rPr lang="he-IL" dirty="0" err="1"/>
              <a:t>קטסטרופית</a:t>
            </a:r>
            <a:r>
              <a:rPr lang="he-IL" dirty="0"/>
              <a:t> , עבור כל רמה מצביעים מה ההסתברות שיגרם נזק מרמה כזה.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e-IL" dirty="0"/>
              <a:t>1.</a:t>
            </a:r>
            <a:br>
              <a:rPr lang="en-US" dirty="0"/>
            </a:br>
            <a:r>
              <a:rPr lang="he-IL" dirty="0"/>
              <a:t> </a:t>
            </a:r>
            <a:r>
              <a:rPr lang="en-US" u="sng" dirty="0">
                <a:effectLst/>
                <a:latin typeface="Helvetica" pitchFamily="2" charset="0"/>
              </a:rPr>
              <a:t>Innovation Availability</a:t>
            </a:r>
            <a:r>
              <a:rPr lang="en-US" dirty="0">
                <a:effectLst/>
                <a:latin typeface="Helvetica" pitchFamily="2" charset="0"/>
              </a:rPr>
              <a:t>: The readiness of the innovation for integration into healthcare settings.</a:t>
            </a:r>
            <a:br>
              <a:rPr lang="en-US" dirty="0">
                <a:effectLst/>
                <a:latin typeface="Helvetica" pitchFamily="2" charset="0"/>
              </a:rPr>
            </a:br>
            <a:br>
              <a:rPr lang="en-US" dirty="0">
                <a:effectLst/>
                <a:latin typeface="Helvetica" pitchFamily="2" charset="0"/>
              </a:rPr>
            </a:br>
            <a:r>
              <a:rPr lang="he-IL" dirty="0">
                <a:effectLst/>
                <a:latin typeface="Helvetica" pitchFamily="2" charset="0"/>
              </a:rPr>
              <a:t>2. </a:t>
            </a:r>
            <a:endParaRPr lang="en-US" dirty="0">
              <a:effectLst/>
              <a:latin typeface="Helvetica" pitchFamily="2" charset="0"/>
            </a:endParaRPr>
          </a:p>
          <a:p>
            <a:pPr algn="r"/>
            <a:r>
              <a:rPr lang="en-US" u="sng" dirty="0">
                <a:effectLst/>
                <a:latin typeface="Helvetica" pitchFamily="2" charset="0"/>
              </a:rPr>
              <a:t>Organizational Attention</a:t>
            </a:r>
            <a:r>
              <a:rPr lang="en-US" dirty="0">
                <a:effectLst/>
                <a:latin typeface="Helvetica" pitchFamily="2" charset="0"/>
              </a:rPr>
              <a:t>: The level of organizational focus on the matter the innovation is meant to</a:t>
            </a:r>
          </a:p>
          <a:p>
            <a:pPr algn="r"/>
            <a:r>
              <a:rPr lang="en-US" dirty="0">
                <a:effectLst/>
                <a:latin typeface="Helvetica" pitchFamily="2" charset="0"/>
              </a:rPr>
              <a:t>improve.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IL" dirty="0"/>
            </a:br>
            <a:r>
              <a:rPr lang="he-IL" dirty="0"/>
              <a:t>3.</a:t>
            </a:r>
            <a:br>
              <a:rPr lang="en-IL" dirty="0"/>
            </a:br>
            <a:r>
              <a:rPr lang="en-US" u="sng" dirty="0">
                <a:effectLst/>
                <a:latin typeface="Helvetica" pitchFamily="2" charset="0"/>
              </a:rPr>
              <a:t>Training Requirements: </a:t>
            </a:r>
            <a:r>
              <a:rPr lang="en-US" dirty="0">
                <a:effectLst/>
                <a:latin typeface="Helvetica" pitchFamily="2" charset="0"/>
              </a:rPr>
              <a:t>The amount of training required for staff to effectively use the innovation.</a:t>
            </a:r>
          </a:p>
          <a:p>
            <a:pPr marL="0" algn="r" defTabSz="914400" rtl="0" eaLnBrk="1" latinLnBrk="0" hangingPunct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D3D06-BEBE-7753-4177-72566439D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596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בנוסף להסביר על דף ניהול סקרים – הוספת סקר הוספת משתמשים....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904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1: עובדים מול ארגוני בריאות שבהם כל שינוי כרוך במשאבים רבים (כסף וזמן) ולכן נרצה שהמערכת תציג כל הזמן מידע אמין ומדויק לאותו הרגע.</a:t>
            </a:r>
          </a:p>
          <a:p>
            <a:pPr algn="r"/>
            <a:r>
              <a:rPr lang="he-IL" dirty="0"/>
              <a:t>ניהול סקרים </a:t>
            </a:r>
            <a:r>
              <a:rPr lang="he-IL" dirty="0" err="1"/>
              <a:t>בדכ</a:t>
            </a:r>
            <a:r>
              <a:rPr lang="he-IL" dirty="0"/>
              <a:t> מרובה משתמשים נדאג למקביליות תקינה. 		- קוד: 	</a:t>
            </a:r>
          </a:p>
          <a:p>
            <a:pPr algn="r"/>
            <a:r>
              <a:rPr lang="he-IL" dirty="0"/>
              <a:t>כאשר </a:t>
            </a:r>
            <a:r>
              <a:rPr lang="he-IL" dirty="0" err="1"/>
              <a:t>תיהיה</a:t>
            </a:r>
            <a:r>
              <a:rPr lang="he-IL" dirty="0"/>
              <a:t> נפילה של רשת/ שרת נרצה שבחזרתו תוצג תמונה אמינה וחיווי של התקלה/ פעולה שנכשלה לפני הנפילה.	- רשת: 	</a:t>
            </a:r>
          </a:p>
          <a:p>
            <a:pPr algn="r"/>
            <a:endParaRPr lang="he-IL" dirty="0"/>
          </a:p>
          <a:p>
            <a:pPr algn="r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352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3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1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6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171E64-FE02-4DE5-B72F-53C3706641C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4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2.bin"/><Relationship Id="rId2" Type="http://schemas.openxmlformats.org/officeDocument/2006/relationships/hyperlink" Target="Weeks%20Gant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.bin"/><Relationship Id="rId4" Type="http://schemas.openxmlformats.org/officeDocument/2006/relationships/hyperlink" Target="Days%20Gantt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B273-C53A-707C-554C-D415AD6B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043" y="1000125"/>
            <a:ext cx="4368602" cy="956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u="sng" dirty="0"/>
              <a:t>AIHOPS</a:t>
            </a:r>
          </a:p>
        </p:txBody>
      </p:sp>
      <p:pic>
        <p:nvPicPr>
          <p:cNvPr id="3" name="Picture 2" descr="A logo with a blue and green design&#10;&#10;Description automatically generated">
            <a:extLst>
              <a:ext uri="{FF2B5EF4-FFF2-40B4-BE49-F238E27FC236}">
                <a16:creationId xmlns:a16="http://schemas.microsoft.com/office/drawing/2014/main" id="{BB9DA163-B15F-DE2B-E047-BB2BEDBF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9EBADE-956D-2DB8-C2E4-368C9A981266}"/>
              </a:ext>
            </a:extLst>
          </p:cNvPr>
          <p:cNvSpPr txBox="1"/>
          <p:nvPr/>
        </p:nvSpPr>
        <p:spPr>
          <a:xfrm>
            <a:off x="1173056" y="2843213"/>
            <a:ext cx="3770419" cy="20579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2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Hagai Kordonsky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Shaked Matityahu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Idan Lobel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Amihai Blekherov</a:t>
            </a:r>
            <a:r>
              <a:rPr lang="en-US" sz="2200" dirty="0">
                <a:effectLst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294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A00E-8B42-B15E-D880-4F06461E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231" y="77830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400" u="sng" dirty="0"/>
              <a:t>ALPHA-   28/1/2024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C522B1-4901-DAF8-00BF-D0BAB3B25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275"/>
              </p:ext>
            </p:extLst>
          </p:nvPr>
        </p:nvGraphicFramePr>
        <p:xfrm>
          <a:off x="1565880" y="1732714"/>
          <a:ext cx="9060240" cy="434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5462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763D05-64E8-2C43-9D4A-4A578EA13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6763D05-64E8-2C43-9D4A-4A578EA13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6763D05-64E8-2C43-9D4A-4A578EA13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36594E-E0B1-F54C-A651-2F82AA48D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3536594E-E0B1-F54C-A651-2F82AA48D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3536594E-E0B1-F54C-A651-2F82AA48D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83C7ED-42A7-3E45-916C-18E5470EF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FC83C7ED-42A7-3E45-916C-18E5470EF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FC83C7ED-42A7-3E45-916C-18E5470EF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52DED-BFC7-D747-9F57-C9A98AC82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0A552DED-BFC7-D747-9F57-C9A98AC82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0A552DED-BFC7-D747-9F57-C9A98AC82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DD115E-4553-6340-8B6B-0582770E2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88DD115E-4553-6340-8B6B-0582770E2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88DD115E-4553-6340-8B6B-0582770E2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2D6A7D-ABAF-FB40-A862-2594D7914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D32D6A7D-ABAF-FB40-A862-2594D7914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D32D6A7D-ABAF-FB40-A862-2594D7914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802E1C-803C-AC44-A688-4C19E7DB2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EC802E1C-803C-AC44-A688-4C19E7DB2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EC802E1C-803C-AC44-A688-4C19E7DB2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911D74-E90B-9F4B-A573-7393DF869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C911D74-E90B-9F4B-A573-7393DF869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C911D74-E90B-9F4B-A573-7393DF869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F9E230-C64A-DB41-A8F3-7D8ACE370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FCF9E230-C64A-DB41-A8F3-7D8ACE370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FCF9E230-C64A-DB41-A8F3-7D8ACE370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778E0-2AA3-AC50-E292-CC1A417A8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EDF6379-5F90-353B-111B-1725565E7C42}"/>
              </a:ext>
            </a:extLst>
          </p:cNvPr>
          <p:cNvSpPr txBox="1"/>
          <p:nvPr/>
        </p:nvSpPr>
        <p:spPr>
          <a:xfrm>
            <a:off x="1372197" y="1722120"/>
            <a:ext cx="455848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200" u="sng" dirty="0"/>
              <a:t>Default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u="sng" dirty="0">
              <a:effectLst/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effectLst/>
                <a:latin typeface="Helvetica" pitchFamily="2" charset="0"/>
              </a:rPr>
              <a:t>Innovation Availability</a:t>
            </a:r>
            <a:endParaRPr lang="en-US" sz="2000" u="sng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effectLst/>
                <a:latin typeface="Helvetica" pitchFamily="2" charset="0"/>
              </a:rPr>
              <a:t>Organizational Attentio</a:t>
            </a:r>
            <a:r>
              <a:rPr lang="en-US" sz="2000" u="sng" dirty="0">
                <a:latin typeface="Helvetica" pitchFamily="2" charset="0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Implementation Timeline Likelihood</a:t>
            </a: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Stakeholder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Financial Feasibility</a:t>
            </a: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Training Requirements</a:t>
            </a: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effectLst/>
                <a:latin typeface="Helvetica" pitchFamily="2" charset="0"/>
              </a:rPr>
              <a:t>Workflow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Regulatory and Ethical Compliance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5B1227-975F-1150-57A7-9075C0C119A9}"/>
              </a:ext>
            </a:extLst>
          </p:cNvPr>
          <p:cNvCxnSpPr>
            <a:cxnSpLocks/>
          </p:cNvCxnSpPr>
          <p:nvPr/>
        </p:nvCxnSpPr>
        <p:spPr>
          <a:xfrm>
            <a:off x="6390968" y="1710813"/>
            <a:ext cx="0" cy="458260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8AC5F9-4FD1-B22D-75E8-C65881B0771F}"/>
              </a:ext>
            </a:extLst>
          </p:cNvPr>
          <p:cNvSpPr txBox="1"/>
          <p:nvPr/>
        </p:nvSpPr>
        <p:spPr>
          <a:xfrm>
            <a:off x="6902245" y="3730895"/>
            <a:ext cx="3441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200" u="sng" dirty="0"/>
              <a:t>Severity Levels</a:t>
            </a:r>
          </a:p>
          <a:p>
            <a:pPr marL="0" defTabSz="457200" eaLnBrk="1" latinLnBrk="0" hangingPunct="1"/>
            <a:endParaRPr lang="he-IL" dirty="0"/>
          </a:p>
          <a:p>
            <a:pPr marL="0" defTabSz="457200" eaLnBrk="1" latinLnBrk="0" hangingPunct="1"/>
            <a:r>
              <a:rPr lang="en-US" dirty="0"/>
              <a:t>-   No to Negligible Damage</a:t>
            </a:r>
          </a:p>
          <a:p>
            <a:pPr marL="0" defTabSz="457200" eaLnBrk="1" latinLnBrk="0" hangingPunct="1"/>
            <a:r>
              <a:rPr lang="en-IL" dirty="0"/>
              <a:t>-   Minor Damage</a:t>
            </a:r>
          </a:p>
          <a:p>
            <a:pPr marL="285750" indent="-285750" defTabSz="457200" eaLnBrk="1" latinLnBrk="0" hangingPunct="1">
              <a:buFontTx/>
              <a:buChar char="-"/>
            </a:pPr>
            <a:r>
              <a:rPr lang="en-IL" dirty="0"/>
              <a:t>Manageable Damage</a:t>
            </a:r>
          </a:p>
          <a:p>
            <a:pPr marL="285750" indent="-285750" defTabSz="457200" eaLnBrk="1" latinLnBrk="0" hangingPunct="1">
              <a:buFontTx/>
              <a:buChar char="-"/>
            </a:pPr>
            <a:r>
              <a:rPr lang="en-IL" dirty="0"/>
              <a:t>Severe Damage</a:t>
            </a:r>
          </a:p>
          <a:p>
            <a:pPr marL="285750" indent="-285750" defTabSz="457200" eaLnBrk="1" latinLnBrk="0" hangingPunct="1">
              <a:buFontTx/>
              <a:buChar char="-"/>
            </a:pPr>
            <a:r>
              <a:rPr lang="en-IL" dirty="0"/>
              <a:t>Catastrophic Damage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6FCDE-243C-E929-2D0F-F862B5833FCD}"/>
              </a:ext>
            </a:extLst>
          </p:cNvPr>
          <p:cNvSpPr txBox="1"/>
          <p:nvPr/>
        </p:nvSpPr>
        <p:spPr>
          <a:xfrm>
            <a:off x="2588410" y="523606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u="sng" dirty="0"/>
              <a:t>Project Stracture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83584-1164-645D-DCEB-19C2507EFE4A}"/>
              </a:ext>
            </a:extLst>
          </p:cNvPr>
          <p:cNvSpPr/>
          <p:nvPr/>
        </p:nvSpPr>
        <p:spPr>
          <a:xfrm>
            <a:off x="1119649" y="1356852"/>
            <a:ext cx="4976351" cy="408530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00C23-2D58-FDF6-567D-AAF743286B4C}"/>
              </a:ext>
            </a:extLst>
          </p:cNvPr>
          <p:cNvSpPr/>
          <p:nvPr/>
        </p:nvSpPr>
        <p:spPr>
          <a:xfrm>
            <a:off x="6685937" y="3549514"/>
            <a:ext cx="4118435" cy="26005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2960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8B4EB2-8BC9-9CB2-C652-E21140761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61703" cy="309146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5299-D66A-1D19-BB46-BB2B49DBBC88}"/>
              </a:ext>
            </a:extLst>
          </p:cNvPr>
          <p:cNvCxnSpPr>
            <a:cxnSpLocks/>
          </p:cNvCxnSpPr>
          <p:nvPr/>
        </p:nvCxnSpPr>
        <p:spPr>
          <a:xfrm flipH="1">
            <a:off x="1428750" y="3356694"/>
            <a:ext cx="390048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9D9047D-B446-2286-72BE-5DDB3CAC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831055"/>
            <a:ext cx="5426764" cy="23606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68B79B-A707-C58E-A6A6-F3E220CD3B43}"/>
              </a:ext>
            </a:extLst>
          </p:cNvPr>
          <p:cNvCxnSpPr/>
          <p:nvPr/>
        </p:nvCxnSpPr>
        <p:spPr>
          <a:xfrm>
            <a:off x="6096000" y="765415"/>
            <a:ext cx="0" cy="507817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C04C056-3569-E5F5-EC7A-01AA85717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765415"/>
            <a:ext cx="5426764" cy="51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A3D7-B972-6608-FA15-308928FA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239" y="808056"/>
            <a:ext cx="3996812" cy="784771"/>
          </a:xfrm>
        </p:spPr>
        <p:txBody>
          <a:bodyPr>
            <a:normAutofit/>
          </a:bodyPr>
          <a:lstStyle/>
          <a:p>
            <a:r>
              <a:rPr lang="en-US" sz="4400" u="sng" dirty="0"/>
              <a:t>CHALLENGES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5C4203-6DC3-6045-B176-E28792346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911081"/>
              </p:ext>
            </p:extLst>
          </p:nvPr>
        </p:nvGraphicFramePr>
        <p:xfrm>
          <a:off x="1216262" y="2052116"/>
          <a:ext cx="9127888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2842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D14C9C-C21D-414F-B8BF-A1BB98EA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8BD14C9C-C21D-414F-B8BF-A1BB98EA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8BD14C9C-C21D-414F-B8BF-A1BB98EA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50014B-C8D4-42C0-B715-E6AE0A29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6050014B-C8D4-42C0-B715-E6AE0A29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6050014B-C8D4-42C0-B715-E6AE0A29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CD38CD-855A-486B-BC66-6DC3A05B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B4CD38CD-855A-486B-BC66-6DC3A05B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graphicEl>
                                              <a:dgm id="{B4CD38CD-855A-486B-BC66-6DC3A05B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059261-ED0B-4F19-81E1-C1A2141A5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83059261-ED0B-4F19-81E1-C1A2141A5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83059261-ED0B-4F19-81E1-C1A2141A5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B11DE8-69D7-4CC3-9583-4A39925CC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83B11DE8-69D7-4CC3-9583-4A39925CC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83B11DE8-69D7-4CC3-9583-4A39925CC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30C30D-B320-4E5B-8A12-669978D1F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3730C30D-B320-4E5B-8A12-669978D1F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3730C30D-B320-4E5B-8A12-669978D1F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FB83C0-062F-4BE5-8F5A-0BD021A4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4AFB83C0-062F-4BE5-8F5A-0BD021A4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4AFB83C0-062F-4BE5-8F5A-0BD021A4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B82712-3E14-4159-B2C0-C59B5AD08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7AB82712-3E14-4159-B2C0-C59B5AD08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7AB82712-3E14-4159-B2C0-C59B5AD08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E3A892-4E32-45A9-842C-54666BDE2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0E3A892-4E32-45A9-842C-54666BDE2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0E3A892-4E32-45A9-842C-54666BDE2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87474E-3C78-42A3-952F-6C7766249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AD87474E-3C78-42A3-952F-6C7766249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AD87474E-3C78-42A3-952F-6C7766249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727629-556C-4E50-8FE5-A4BFFCB29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9D727629-556C-4E50-8FE5-A4BFFCB29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9D727629-556C-4E50-8FE5-A4BFFCB29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21DFAA-4C41-4A15-B030-36A1AEB82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graphicEl>
                                              <a:dgm id="{0621DFAA-4C41-4A15-B030-36A1AEB82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graphicEl>
                                              <a:dgm id="{0621DFAA-4C41-4A15-B030-36A1AEB82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BFB53B43-7CBE-226A-A784-BF2F8B54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8457"/>
            <a:ext cx="12192000" cy="392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CDDB4-255C-085B-E0A2-BD8736FD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38" y="717807"/>
            <a:ext cx="5294163" cy="746300"/>
          </a:xfrm>
        </p:spPr>
        <p:txBody>
          <a:bodyPr>
            <a:normAutofit/>
          </a:bodyPr>
          <a:lstStyle/>
          <a:p>
            <a:r>
              <a:rPr lang="en-US" sz="4400" u="sng" dirty="0"/>
              <a:t>Project Overview</a:t>
            </a:r>
          </a:p>
        </p:txBody>
      </p:sp>
      <p:graphicFrame>
        <p:nvGraphicFramePr>
          <p:cNvPr id="2" name="Object 1">
            <a:hlinkClick r:id="rId4"/>
            <a:extLst>
              <a:ext uri="{FF2B5EF4-FFF2-40B4-BE49-F238E27FC236}">
                <a16:creationId xmlns:a16="http://schemas.microsoft.com/office/drawing/2014/main" id="{1A8F112F-4768-4413-F8EE-16FA796A0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73664"/>
              </p:ext>
            </p:extLst>
          </p:nvPr>
        </p:nvGraphicFramePr>
        <p:xfrm>
          <a:off x="8282835" y="6077885"/>
          <a:ext cx="1139441" cy="68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38320" imgH="519339" progId="Package">
                  <p:embed/>
                </p:oleObj>
              </mc:Choice>
              <mc:Fallback>
                <p:oleObj name="Packager Shell Object" showAsIcon="1" r:id="rId5" imgW="938320" imgH="519339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50DD552-EEBC-1350-A68D-AD6800C97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82835" y="6077885"/>
                        <a:ext cx="1139441" cy="68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rId2"/>
            <a:extLst>
              <a:ext uri="{FF2B5EF4-FFF2-40B4-BE49-F238E27FC236}">
                <a16:creationId xmlns:a16="http://schemas.microsoft.com/office/drawing/2014/main" id="{EC4D56B5-7F82-1244-4440-31821C54C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43199"/>
              </p:ext>
            </p:extLst>
          </p:nvPr>
        </p:nvGraphicFramePr>
        <p:xfrm>
          <a:off x="9496017" y="6049309"/>
          <a:ext cx="901038" cy="73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633570" imgH="519339" progId="Package">
                  <p:embed/>
                </p:oleObj>
              </mc:Choice>
              <mc:Fallback>
                <p:oleObj name="Packager Shell Object" showAsIcon="1" r:id="rId7" imgW="633570" imgH="519339" progId="Packag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EA9811F-9543-6114-39C4-442B33268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96017" y="6049309"/>
                        <a:ext cx="901038" cy="73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31414A-24D7-7862-7D56-1E4ECA0C12EE}"/>
              </a:ext>
            </a:extLst>
          </p:cNvPr>
          <p:cNvSpPr txBox="1"/>
          <p:nvPr/>
        </p:nvSpPr>
        <p:spPr>
          <a:xfrm>
            <a:off x="4232787" y="6327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15580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9DEC-A9A4-6F65-6F7B-6CA879E6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638" y="3429000"/>
            <a:ext cx="7992724" cy="617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L" sz="4800" dirty="0"/>
              <a:t>Thank you for listening </a:t>
            </a:r>
            <a:r>
              <a:rPr lang="en-IL" sz="4800" dirty="0">
                <a:sym typeface="Wingdings" pitchFamily="2" charset="2"/>
              </a:rPr>
              <a:t> </a:t>
            </a:r>
            <a:endParaRPr lang="en-IL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2E2A8-0627-2375-69F6-8A591F5A62C5}"/>
              </a:ext>
            </a:extLst>
          </p:cNvPr>
          <p:cNvSpPr txBox="1"/>
          <p:nvPr/>
        </p:nvSpPr>
        <p:spPr>
          <a:xfrm>
            <a:off x="9394723" y="6297560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>
                <a:sym typeface="Wingdings" pitchFamily="2" charset="2"/>
              </a:rPr>
              <a:t>AIHOPS Group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7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338</Words>
  <Application>Microsoft Macintosh PowerPoint</Application>
  <PresentationFormat>Widescreen</PresentationFormat>
  <Paragraphs>59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Helvetica</vt:lpstr>
      <vt:lpstr>MS Shell Dlg 2</vt:lpstr>
      <vt:lpstr>Wingdings</vt:lpstr>
      <vt:lpstr>Wingdings 3</vt:lpstr>
      <vt:lpstr>Madison</vt:lpstr>
      <vt:lpstr>Packager Shell Object</vt:lpstr>
      <vt:lpstr>AIHOPS</vt:lpstr>
      <vt:lpstr>ALPHA-   28/1/2024</vt:lpstr>
      <vt:lpstr>PowerPoint Presentation</vt:lpstr>
      <vt:lpstr>PowerPoint Presentation</vt:lpstr>
      <vt:lpstr>CHALLENGES</vt:lpstr>
      <vt:lpstr>Project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hagai kordonsky</dc:creator>
  <cp:lastModifiedBy>Shaked Matityahu</cp:lastModifiedBy>
  <cp:revision>7</cp:revision>
  <dcterms:created xsi:type="dcterms:W3CDTF">2024-12-12T07:28:34Z</dcterms:created>
  <dcterms:modified xsi:type="dcterms:W3CDTF">2024-12-17T07:09:20Z</dcterms:modified>
</cp:coreProperties>
</file>