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4.webp" ContentType="image/webp"/>
  <Override PartName="/ppt/media/image25.webp" ContentType="image/webp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49" r:id="rId3"/>
    <p:sldMasterId id="2147483650" r:id="rId4"/>
    <p:sldMasterId id="2147483651" r:id="rId5"/>
    <p:sldMasterId id="2147483653" r:id="rId6"/>
    <p:sldMasterId id="2147483654" r:id="rId7"/>
    <p:sldMasterId id="2147483656" r:id="rId8"/>
    <p:sldMasterId id="2147483657" r:id="rId9"/>
    <p:sldMasterId id="2147483662" r:id="rId10"/>
    <p:sldMasterId id="2147483665" r:id="rId11"/>
    <p:sldMasterId id="2147483684" r:id="rId12"/>
    <p:sldMasterId id="2147483690" r:id="rId13"/>
    <p:sldMasterId id="2147483693" r:id="rId14"/>
    <p:sldMasterId id="2147483694" r:id="rId15"/>
    <p:sldMasterId id="2147483699" r:id="rId16"/>
    <p:sldMasterId id="2147483704" r:id="rId17"/>
    <p:sldMasterId id="2147483707" r:id="rId18"/>
  </p:sldMasterIdLst>
  <p:notesMasterIdLst>
    <p:notesMasterId r:id="rId20"/>
  </p:notesMasterIdLst>
  <p:sldIdLst>
    <p:sldId id="478" r:id="rId19"/>
    <p:sldId id="4495" r:id="rId21"/>
    <p:sldId id="4617" r:id="rId22"/>
    <p:sldId id="4571" r:id="rId23"/>
    <p:sldId id="4667" r:id="rId24"/>
    <p:sldId id="4666" r:id="rId25"/>
    <p:sldId id="4668" r:id="rId26"/>
    <p:sldId id="4673" r:id="rId27"/>
    <p:sldId id="4669" r:id="rId28"/>
    <p:sldId id="4671" r:id="rId29"/>
    <p:sldId id="4672" r:id="rId30"/>
    <p:sldId id="4675" r:id="rId31"/>
    <p:sldId id="4676" r:id="rId32"/>
    <p:sldId id="4677" r:id="rId33"/>
    <p:sldId id="4674" r:id="rId34"/>
    <p:sldId id="4678" r:id="rId35"/>
    <p:sldId id="4679" r:id="rId36"/>
    <p:sldId id="4680" r:id="rId37"/>
    <p:sldId id="4682" r:id="rId38"/>
    <p:sldId id="4684" r:id="rId39"/>
    <p:sldId id="4686" r:id="rId40"/>
    <p:sldId id="4683" r:id="rId41"/>
  </p:sldIdLst>
  <p:sldSz cx="12196445" cy="6858000"/>
  <p:notesSz cx="6858000" cy="9144000"/>
  <p:custDataLst>
    <p:tags r:id="rId4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8" userDrawn="1">
          <p15:clr>
            <a:srgbClr val="A4A3A4"/>
          </p15:clr>
        </p15:guide>
        <p15:guide id="2" orient="horz" pos="670" userDrawn="1">
          <p15:clr>
            <a:srgbClr val="A4A3A4"/>
          </p15:clr>
        </p15:guide>
        <p15:guide id="3" pos="4970" userDrawn="1">
          <p15:clr>
            <a:srgbClr val="A4A3A4"/>
          </p15:clr>
        </p15:guide>
        <p15:guide id="4" pos="199" userDrawn="1">
          <p15:clr>
            <a:srgbClr val="A4A3A4"/>
          </p15:clr>
        </p15:guide>
        <p15:guide id="5" pos="37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03BD"/>
    <a:srgbClr val="6A6EB8"/>
    <a:srgbClr val="FFF5F9"/>
    <a:srgbClr val="FFDEEA"/>
    <a:srgbClr val="FFC7DE"/>
    <a:srgbClr val="FFA4C8"/>
    <a:srgbClr val="FFFFFF"/>
    <a:srgbClr val="744C00"/>
    <a:srgbClr val="005088"/>
    <a:srgbClr val="005C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19" autoAdjust="0"/>
    <p:restoredTop sz="95770" autoAdjust="0"/>
  </p:normalViewPr>
  <p:slideViewPr>
    <p:cSldViewPr snapToGrid="0" showGuides="1">
      <p:cViewPr varScale="1">
        <p:scale>
          <a:sx n="103" d="100"/>
          <a:sy n="103" d="100"/>
        </p:scale>
        <p:origin x="72" y="108"/>
      </p:cViewPr>
      <p:guideLst>
        <p:guide orient="horz" pos="488"/>
        <p:guide orient="horz" pos="670"/>
        <p:guide pos="4970"/>
        <p:guide pos="199"/>
        <p:guide pos="37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5" Type="http://schemas.openxmlformats.org/officeDocument/2006/relationships/tags" Target="tags/tag118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slide" Target="slides/slide22.xml"/><Relationship Id="rId40" Type="http://schemas.openxmlformats.org/officeDocument/2006/relationships/slide" Target="slides/slide21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20.xml"/><Relationship Id="rId38" Type="http://schemas.openxmlformats.org/officeDocument/2006/relationships/slide" Target="slides/slide19.xml"/><Relationship Id="rId37" Type="http://schemas.openxmlformats.org/officeDocument/2006/relationships/slide" Target="slides/slide18.xml"/><Relationship Id="rId36" Type="http://schemas.openxmlformats.org/officeDocument/2006/relationships/slide" Target="slides/slide17.xml"/><Relationship Id="rId35" Type="http://schemas.openxmlformats.org/officeDocument/2006/relationships/slide" Target="slides/slide16.xml"/><Relationship Id="rId34" Type="http://schemas.openxmlformats.org/officeDocument/2006/relationships/slide" Target="slides/slide15.xml"/><Relationship Id="rId33" Type="http://schemas.openxmlformats.org/officeDocument/2006/relationships/slide" Target="slides/slide14.xml"/><Relationship Id="rId32" Type="http://schemas.openxmlformats.org/officeDocument/2006/relationships/slide" Target="slides/slide13.xml"/><Relationship Id="rId31" Type="http://schemas.openxmlformats.org/officeDocument/2006/relationships/slide" Target="slides/slide12.xml"/><Relationship Id="rId30" Type="http://schemas.openxmlformats.org/officeDocument/2006/relationships/slide" Target="slides/slide11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10.xml"/><Relationship Id="rId28" Type="http://schemas.openxmlformats.org/officeDocument/2006/relationships/slide" Target="slides/slide9.xml"/><Relationship Id="rId27" Type="http://schemas.openxmlformats.org/officeDocument/2006/relationships/slide" Target="slides/slide8.xml"/><Relationship Id="rId26" Type="http://schemas.openxmlformats.org/officeDocument/2006/relationships/slide" Target="slides/slide7.xml"/><Relationship Id="rId25" Type="http://schemas.openxmlformats.org/officeDocument/2006/relationships/slide" Target="slides/slide6.xml"/><Relationship Id="rId24" Type="http://schemas.openxmlformats.org/officeDocument/2006/relationships/slide" Target="slides/slide5.xml"/><Relationship Id="rId23" Type="http://schemas.openxmlformats.org/officeDocument/2006/relationships/slide" Target="slides/slide4.xml"/><Relationship Id="rId22" Type="http://schemas.openxmlformats.org/officeDocument/2006/relationships/slide" Target="slides/slide3.xml"/><Relationship Id="rId21" Type="http://schemas.openxmlformats.org/officeDocument/2006/relationships/slide" Target="slides/slide2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.xml"/><Relationship Id="rId18" Type="http://schemas.openxmlformats.org/officeDocument/2006/relationships/slideMaster" Target="slideMasters/slideMaster17.xml"/><Relationship Id="rId17" Type="http://schemas.openxmlformats.org/officeDocument/2006/relationships/slideMaster" Target="slideMasters/slideMaster16.xml"/><Relationship Id="rId16" Type="http://schemas.openxmlformats.org/officeDocument/2006/relationships/slideMaster" Target="slideMasters/slideMaster15.xml"/><Relationship Id="rId15" Type="http://schemas.openxmlformats.org/officeDocument/2006/relationships/slideMaster" Target="slideMasters/slideMaster14.xml"/><Relationship Id="rId14" Type="http://schemas.openxmlformats.org/officeDocument/2006/relationships/slideMaster" Target="slideMasters/slideMaster13.xml"/><Relationship Id="rId13" Type="http://schemas.openxmlformats.org/officeDocument/2006/relationships/slideMaster" Target="slideMasters/slideMaster12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44A8E-3DBA-470C-99FD-B9529773DD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F277A-14D1-4AFB-BEFA-4B10DD2A000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F277A-14D1-4AFB-BEFA-4B10DD2A000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4CEEDF-A73A-4433-B2D2-65E6DA2B2772}" type="slidenum">
              <a:rPr lang="zh-CN" altLang="en-US" smtClean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</a:fld>
            <a:endParaRPr lang="zh-CN" altLang="en-US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4CEEDF-A73A-4433-B2D2-65E6DA2B2772}" type="slidenum">
              <a:rPr lang="zh-CN" altLang="en-US" smtClean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</a:fld>
            <a:endParaRPr lang="zh-CN" altLang="en-US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4CEEDF-A73A-4433-B2D2-65E6DA2B2772}" type="slidenum">
              <a:rPr lang="zh-CN" altLang="en-US" smtClean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</a:fld>
            <a:endParaRPr lang="zh-CN" altLang="en-US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0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0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0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0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0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7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9460" y="456135"/>
            <a:ext cx="10744836" cy="400601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2800" b="0" baseline="0">
                <a:solidFill>
                  <a:srgbClr val="A72126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defRPr>
            </a:lvl1pPr>
            <a:lvl2pPr marL="593725" indent="0" algn="ctr">
              <a:buNone/>
              <a:defRPr sz="2600"/>
            </a:lvl2pPr>
            <a:lvl3pPr marL="1188085" indent="0" algn="ctr">
              <a:buNone/>
              <a:defRPr sz="2340"/>
            </a:lvl3pPr>
            <a:lvl4pPr marL="1781810" indent="0" algn="ctr">
              <a:buNone/>
              <a:defRPr sz="2080"/>
            </a:lvl4pPr>
            <a:lvl5pPr marL="2375535" indent="0" algn="ctr">
              <a:buNone/>
              <a:defRPr sz="2080"/>
            </a:lvl5pPr>
            <a:lvl6pPr marL="2969260" indent="0" algn="ctr">
              <a:buNone/>
              <a:defRPr sz="2080"/>
            </a:lvl6pPr>
            <a:lvl7pPr marL="3563620" indent="0" algn="ctr">
              <a:buNone/>
              <a:defRPr sz="2080"/>
            </a:lvl7pPr>
            <a:lvl8pPr marL="4157345" indent="0" algn="ctr">
              <a:buNone/>
              <a:defRPr sz="2080"/>
            </a:lvl8pPr>
            <a:lvl9pPr marL="4751070" indent="0" algn="ctr">
              <a:buNone/>
              <a:defRPr sz="2080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9460" y="456137"/>
            <a:ext cx="10744836" cy="400601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2800" b="0" baseline="0">
                <a:solidFill>
                  <a:srgbClr val="A72126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defRPr>
            </a:lvl1pPr>
            <a:lvl2pPr marL="593725" indent="0" algn="ctr">
              <a:buNone/>
              <a:defRPr sz="2595"/>
            </a:lvl2pPr>
            <a:lvl3pPr marL="1187450" indent="0" algn="ctr">
              <a:buNone/>
              <a:defRPr sz="2335"/>
            </a:lvl3pPr>
            <a:lvl4pPr marL="1781175" indent="0" algn="ctr">
              <a:buNone/>
              <a:defRPr sz="2080"/>
            </a:lvl4pPr>
            <a:lvl5pPr marL="2374900" indent="0" algn="ctr">
              <a:buNone/>
              <a:defRPr sz="2080"/>
            </a:lvl5pPr>
            <a:lvl6pPr marL="2968625" indent="0" algn="ctr">
              <a:buNone/>
              <a:defRPr sz="2080"/>
            </a:lvl6pPr>
            <a:lvl7pPr marL="3561715" indent="0" algn="ctr">
              <a:buNone/>
              <a:defRPr sz="2080"/>
            </a:lvl7pPr>
            <a:lvl8pPr marL="4155440" indent="0" algn="ctr">
              <a:buNone/>
              <a:defRPr sz="2080"/>
            </a:lvl8pPr>
            <a:lvl9pPr marL="4749165" indent="0" algn="ctr">
              <a:buNone/>
              <a:defRPr sz="2080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28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93725" indent="0" algn="ctr">
              <a:buNone/>
              <a:defRPr sz="2595"/>
            </a:lvl2pPr>
            <a:lvl3pPr marL="1187450" indent="0" algn="ctr">
              <a:buNone/>
              <a:defRPr sz="2335"/>
            </a:lvl3pPr>
            <a:lvl4pPr marL="1781175" indent="0" algn="ctr">
              <a:buNone/>
              <a:defRPr sz="2080"/>
            </a:lvl4pPr>
            <a:lvl5pPr marL="2374900" indent="0" algn="ctr">
              <a:buNone/>
              <a:defRPr sz="2080"/>
            </a:lvl5pPr>
            <a:lvl6pPr marL="2968625" indent="0" algn="ctr">
              <a:buNone/>
              <a:defRPr sz="2080"/>
            </a:lvl6pPr>
            <a:lvl7pPr marL="3561715" indent="0" algn="ctr">
              <a:buNone/>
              <a:defRPr sz="2080"/>
            </a:lvl7pPr>
            <a:lvl8pPr marL="4155440" indent="0" algn="ctr">
              <a:buNone/>
              <a:defRPr sz="2080"/>
            </a:lvl8pPr>
            <a:lvl9pPr marL="4749165" indent="0" algn="ctr">
              <a:buNone/>
              <a:defRPr sz="2080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04076" y="373875"/>
            <a:ext cx="10520363" cy="715149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kumimoji="1" lang="zh-CN" altLang="en-US" sz="2400" b="1" kern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p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734418" y="6402806"/>
            <a:ext cx="141095" cy="138456"/>
          </a:xfrm>
          <a:prstGeom prst="rect">
            <a:avLst/>
          </a:prstGeom>
        </p:spPr>
        <p:txBody>
          <a:bodyPr lIns="0" tIns="0" rIns="0" bIns="0" anchor="t"/>
          <a:lstStyle>
            <a:lvl1pPr algn="l" defTabSz="890270">
              <a:defRPr sz="900">
                <a:solidFill>
                  <a:srgbClr val="1D1D1B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68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82418" y="477355"/>
            <a:ext cx="10928465" cy="584778"/>
          </a:xfrm>
          <a:prstGeom prst="rect">
            <a:avLst/>
          </a:prstGeom>
        </p:spPr>
        <p:txBody>
          <a:bodyPr lIns="45714" tIns="45714" rIns="45714" bIns="45714">
            <a:normAutofit/>
          </a:bodyPr>
          <a:lstStyle>
            <a:lvl1pPr defTabSz="1187450">
              <a:lnSpc>
                <a:spcPct val="90000"/>
              </a:lnSpc>
              <a:defRPr sz="31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5052910"/>
            <a:ext cx="12196763" cy="18050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8" name="Text Placeholder 1"/>
          <p:cNvSpPr txBox="1"/>
          <p:nvPr userDrawn="1"/>
        </p:nvSpPr>
        <p:spPr>
          <a:xfrm>
            <a:off x="7981435" y="2794960"/>
            <a:ext cx="322600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dirty="0">
                <a:solidFill>
                  <a:srgbClr val="1D1D1B"/>
                </a:solidFill>
                <a:latin typeface="Arial" panose="020B0604020202020204"/>
              </a:rPr>
              <a:t>Copyright©2018 Huawei Technologies Co., Ltd.</a:t>
            </a:r>
            <a:br>
              <a:rPr kumimoji="1" lang="en-US" altLang="zh-CN" sz="850" b="1" dirty="0">
                <a:solidFill>
                  <a:srgbClr val="1D1D1B"/>
                </a:solidFill>
                <a:latin typeface="Arial" panose="020B0604020202020204"/>
              </a:rPr>
            </a:br>
            <a:r>
              <a:rPr kumimoji="1" lang="en-US" altLang="zh-CN" sz="850" b="1" dirty="0">
                <a:solidFill>
                  <a:srgbClr val="1D1D1B"/>
                </a:solidFill>
                <a:latin typeface="Arial" panose="020B0604020202020204"/>
              </a:rPr>
              <a:t>All Rights Reserved.</a:t>
            </a:r>
            <a:br>
              <a:rPr kumimoji="1" lang="en-US" altLang="zh-CN" sz="780" dirty="0">
                <a:solidFill>
                  <a:srgbClr val="1D1D1B"/>
                </a:solidFill>
                <a:latin typeface="Arial" panose="020B0604020202020204"/>
              </a:rPr>
            </a:br>
            <a:br>
              <a:rPr kumimoji="1" lang="en-US" altLang="zh-CN" sz="780" dirty="0">
                <a:solidFill>
                  <a:srgbClr val="1D1D1B"/>
                </a:solidFill>
                <a:latin typeface="Arial" panose="020B0604020202020204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only and constitutes neither an offer nor an acceptance. Huawei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may change the information at any time without notice. </a:t>
            </a:r>
            <a:endParaRPr kumimoji="1" lang="en-US" altLang="zh-CN" sz="850" dirty="0">
              <a:solidFill>
                <a:srgbClr val="1D1D1B"/>
              </a:solidFill>
              <a:latin typeface="Arial" panose="020B0604020202020204"/>
              <a:cs typeface="Arial" panose="020B0604020202020204" pitchFamily="34" charset="0"/>
            </a:endParaRPr>
          </a:p>
          <a:p>
            <a:pPr>
              <a:lnSpc>
                <a:spcPts val="1065"/>
              </a:lnSpc>
            </a:pPr>
            <a:endParaRPr kumimoji="1" lang="zh-CN" altLang="en-US" sz="780" dirty="0">
              <a:solidFill>
                <a:srgbClr val="1D1D1B"/>
              </a:solidFill>
              <a:latin typeface="Arial" panose="020B0604020202020204"/>
            </a:endParaRPr>
          </a:p>
        </p:txBody>
      </p:sp>
      <p:sp>
        <p:nvSpPr>
          <p:cNvPr id="9" name="Subtitle 6"/>
          <p:cNvSpPr txBox="1"/>
          <p:nvPr userDrawn="1"/>
        </p:nvSpPr>
        <p:spPr>
          <a:xfrm>
            <a:off x="7989357" y="1631849"/>
            <a:ext cx="3478607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0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把数字世界带入每个人、每个家庭、</a:t>
            </a:r>
            <a:br>
              <a:rPr kumimoji="1" lang="en-US" altLang="zh-CN" sz="1300" dirty="0">
                <a:solidFill>
                  <a:srgbClr val="1D1D1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每个组织，构建万物互联的智能世界。</a:t>
            </a:r>
            <a:endParaRPr kumimoji="1" lang="zh-CN" altLang="en-US" sz="1300" dirty="0">
              <a:solidFill>
                <a:srgbClr val="1D1D1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Subtitle 6"/>
          <p:cNvSpPr txBox="1"/>
          <p:nvPr userDrawn="1"/>
        </p:nvSpPr>
        <p:spPr>
          <a:xfrm>
            <a:off x="7979750" y="2106124"/>
            <a:ext cx="3482740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5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Bring digital to every person, home, and </a:t>
            </a:r>
            <a:br>
              <a:rPr kumimoji="1" lang="en-US" altLang="zh-CN" sz="120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Arial" panose="020B0604020202020204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TextBox 3"/>
          <p:cNvSpPr txBox="1"/>
          <p:nvPr userDrawn="1"/>
        </p:nvSpPr>
        <p:spPr>
          <a:xfrm>
            <a:off x="607645" y="1402067"/>
            <a:ext cx="3922055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282828"/>
                </a:solidFill>
              </a:rPr>
              <a:t>Thank you.</a:t>
            </a:r>
            <a:endParaRPr lang="en-US" sz="4800" dirty="0">
              <a:solidFill>
                <a:srgbClr val="282828"/>
              </a:solidFill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372630" y="6515947"/>
            <a:ext cx="426831" cy="230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10206684" y="6488855"/>
            <a:ext cx="1683612" cy="230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FFFFFF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989356" y="5251407"/>
            <a:ext cx="1872487" cy="40962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5052912"/>
            <a:ext cx="12196763" cy="18050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8" name="Text Placeholder 1"/>
          <p:cNvSpPr txBox="1"/>
          <p:nvPr userDrawn="1"/>
        </p:nvSpPr>
        <p:spPr>
          <a:xfrm>
            <a:off x="7981435" y="2794960"/>
            <a:ext cx="322600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dirty="0">
                <a:solidFill>
                  <a:srgbClr val="1D1D1B"/>
                </a:solidFill>
                <a:latin typeface="Arial" panose="020B0604020202020204"/>
              </a:rPr>
              <a:t>Copyright©2018 Huawei Technologies Co., Ltd.</a:t>
            </a:r>
            <a:br>
              <a:rPr kumimoji="1" lang="en-US" altLang="zh-CN" sz="850" b="1" dirty="0">
                <a:solidFill>
                  <a:srgbClr val="1D1D1B"/>
                </a:solidFill>
                <a:latin typeface="Arial" panose="020B0604020202020204"/>
              </a:rPr>
            </a:br>
            <a:r>
              <a:rPr kumimoji="1" lang="en-US" altLang="zh-CN" sz="850" b="1" dirty="0">
                <a:solidFill>
                  <a:srgbClr val="1D1D1B"/>
                </a:solidFill>
                <a:latin typeface="Arial" panose="020B0604020202020204"/>
              </a:rPr>
              <a:t>All Rights Reserved.</a:t>
            </a:r>
            <a:br>
              <a:rPr kumimoji="1" lang="en-US" altLang="zh-CN" sz="780" dirty="0">
                <a:solidFill>
                  <a:srgbClr val="1D1D1B"/>
                </a:solidFill>
                <a:latin typeface="Arial" panose="020B0604020202020204"/>
              </a:rPr>
            </a:br>
            <a:br>
              <a:rPr kumimoji="1" lang="en-US" altLang="zh-CN" sz="780" dirty="0">
                <a:solidFill>
                  <a:srgbClr val="1D1D1B"/>
                </a:solidFill>
                <a:latin typeface="Arial" panose="020B0604020202020204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only and constitutes neither an offer nor an acceptance. Huawei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may change the information at any time without notice. </a:t>
            </a:r>
            <a:endParaRPr kumimoji="1" lang="en-US" altLang="zh-CN" sz="850" dirty="0">
              <a:solidFill>
                <a:srgbClr val="1D1D1B"/>
              </a:solidFill>
              <a:latin typeface="Arial" panose="020B0604020202020204"/>
              <a:cs typeface="Arial" panose="020B0604020202020204" pitchFamily="34" charset="0"/>
            </a:endParaRPr>
          </a:p>
          <a:p>
            <a:pPr>
              <a:lnSpc>
                <a:spcPts val="1065"/>
              </a:lnSpc>
            </a:pPr>
            <a:endParaRPr kumimoji="1" lang="zh-CN" altLang="en-US" sz="780" dirty="0">
              <a:solidFill>
                <a:srgbClr val="1D1D1B"/>
              </a:solidFill>
              <a:latin typeface="Arial" panose="020B0604020202020204"/>
            </a:endParaRPr>
          </a:p>
        </p:txBody>
      </p:sp>
      <p:sp>
        <p:nvSpPr>
          <p:cNvPr id="9" name="Subtitle 6"/>
          <p:cNvSpPr txBox="1"/>
          <p:nvPr userDrawn="1"/>
        </p:nvSpPr>
        <p:spPr>
          <a:xfrm>
            <a:off x="7989358" y="1631849"/>
            <a:ext cx="3478607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0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把数字世界带入每个人、每个家庭、</a:t>
            </a:r>
            <a:br>
              <a:rPr kumimoji="1" lang="en-US" altLang="zh-CN" sz="1300" dirty="0">
                <a:solidFill>
                  <a:srgbClr val="1D1D1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每个组织，构建万物互联的智能世界。</a:t>
            </a:r>
            <a:endParaRPr kumimoji="1" lang="zh-CN" altLang="en-US" sz="1300" dirty="0">
              <a:solidFill>
                <a:srgbClr val="1D1D1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Subtitle 6"/>
          <p:cNvSpPr txBox="1"/>
          <p:nvPr userDrawn="1"/>
        </p:nvSpPr>
        <p:spPr>
          <a:xfrm>
            <a:off x="7979750" y="2106124"/>
            <a:ext cx="3482740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0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Bring digital to every person, home, and </a:t>
            </a:r>
            <a:br>
              <a:rPr kumimoji="1" lang="en-US" altLang="zh-CN" sz="120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Arial" panose="020B0604020202020204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TextBox 3"/>
          <p:cNvSpPr txBox="1"/>
          <p:nvPr userDrawn="1"/>
        </p:nvSpPr>
        <p:spPr>
          <a:xfrm>
            <a:off x="607646" y="1402067"/>
            <a:ext cx="3922055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795" dirty="0">
                <a:solidFill>
                  <a:srgbClr val="282828"/>
                </a:solidFill>
              </a:rPr>
              <a:t>Thank you.</a:t>
            </a:r>
            <a:endParaRPr lang="en-US" sz="4795" dirty="0">
              <a:solidFill>
                <a:srgbClr val="282828"/>
              </a:solidFill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372630" y="6515947"/>
            <a:ext cx="426831" cy="230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10206685" y="6488855"/>
            <a:ext cx="1683612" cy="230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FFFFFF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989356" y="5251409"/>
            <a:ext cx="1872487" cy="40962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9460" y="456137"/>
            <a:ext cx="10744836" cy="400601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2800" b="0" baseline="0">
                <a:solidFill>
                  <a:srgbClr val="A72126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defRPr>
            </a:lvl1pPr>
            <a:lvl2pPr marL="593725" indent="0" algn="ctr">
              <a:buNone/>
              <a:defRPr sz="2595"/>
            </a:lvl2pPr>
            <a:lvl3pPr marL="1187450" indent="0" algn="ctr">
              <a:buNone/>
              <a:defRPr sz="2335"/>
            </a:lvl3pPr>
            <a:lvl4pPr marL="1781175" indent="0" algn="ctr">
              <a:buNone/>
              <a:defRPr sz="2080"/>
            </a:lvl4pPr>
            <a:lvl5pPr marL="2374900" indent="0" algn="ctr">
              <a:buNone/>
              <a:defRPr sz="2080"/>
            </a:lvl5pPr>
            <a:lvl6pPr marL="2968625" indent="0" algn="ctr">
              <a:buNone/>
              <a:defRPr sz="2080"/>
            </a:lvl6pPr>
            <a:lvl7pPr marL="3561715" indent="0" algn="ctr">
              <a:buNone/>
              <a:defRPr sz="2080"/>
            </a:lvl7pPr>
            <a:lvl8pPr marL="4155440" indent="0" algn="ctr">
              <a:buNone/>
              <a:defRPr sz="2080"/>
            </a:lvl8pPr>
            <a:lvl9pPr marL="4749165" indent="0" algn="ctr">
              <a:buNone/>
              <a:defRPr sz="2080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55406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28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93725" indent="0" algn="ctr">
              <a:buNone/>
              <a:defRPr sz="2595"/>
            </a:lvl2pPr>
            <a:lvl3pPr marL="1187450" indent="0" algn="ctr">
              <a:buNone/>
              <a:defRPr sz="2335"/>
            </a:lvl3pPr>
            <a:lvl4pPr marL="1781175" indent="0" algn="ctr">
              <a:buNone/>
              <a:defRPr sz="2080"/>
            </a:lvl4pPr>
            <a:lvl5pPr marL="2374900" indent="0" algn="ctr">
              <a:buNone/>
              <a:defRPr sz="2080"/>
            </a:lvl5pPr>
            <a:lvl6pPr marL="2968625" indent="0" algn="ctr">
              <a:buNone/>
              <a:defRPr sz="2080"/>
            </a:lvl6pPr>
            <a:lvl7pPr marL="3561715" indent="0" algn="ctr">
              <a:buNone/>
              <a:defRPr sz="2080"/>
            </a:lvl7pPr>
            <a:lvl8pPr marL="4155440" indent="0" algn="ctr">
              <a:buNone/>
              <a:defRPr sz="2080"/>
            </a:lvl8pPr>
            <a:lvl9pPr marL="4749165" indent="0" algn="ctr">
              <a:buNone/>
              <a:defRPr sz="2080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736909" y="1193075"/>
            <a:ext cx="10733557" cy="4999374"/>
          </a:xfrm>
          <a:prstGeom prst="rect">
            <a:avLst/>
          </a:prstGeom>
        </p:spPr>
        <p:txBody>
          <a:bodyPr lIns="0" tIns="0" rIns="0" bIns="0"/>
          <a:lstStyle>
            <a:lvl1pPr marL="12065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207770" algn="ctr"/>
              </a:tabLst>
              <a:defRPr sz="18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525780" indent="-170815">
              <a:buFont typeface="Arial" panose="020B0604020202020204" pitchFamily="34" charset="0"/>
              <a:buChar char="•"/>
              <a:tabLst>
                <a:tab pos="1207770" algn="ctr"/>
              </a:tabLst>
              <a:defRPr sz="1300" baseline="0"/>
            </a:lvl2pPr>
            <a:lvl3pPr marL="525780" indent="-170815">
              <a:buFont typeface="Arial" panose="020B0604020202020204" pitchFamily="34" charset="0"/>
              <a:buChar char="•"/>
              <a:tabLst>
                <a:tab pos="1207770" algn="ctr"/>
              </a:tabLst>
              <a:defRPr sz="1300" baseline="0"/>
            </a:lvl3pPr>
            <a:lvl4pPr marL="525780" indent="-170815">
              <a:buFont typeface="Arial" panose="020B0604020202020204" pitchFamily="34" charset="0"/>
              <a:buChar char="•"/>
              <a:tabLst>
                <a:tab pos="1207770" algn="ctr"/>
              </a:tabLst>
              <a:defRPr sz="1300" baseline="0"/>
            </a:lvl4pPr>
            <a:lvl5pPr marL="525780" indent="-170815">
              <a:buFont typeface="Arial" panose="020B0604020202020204" pitchFamily="34" charset="0"/>
              <a:buChar char="•"/>
              <a:tabLst>
                <a:tab pos="1207770" algn="ctr"/>
              </a:tabLst>
              <a:defRPr sz="1300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5052910"/>
            <a:ext cx="12196763" cy="18050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8" name="Text Placeholder 1"/>
          <p:cNvSpPr txBox="1"/>
          <p:nvPr userDrawn="1"/>
        </p:nvSpPr>
        <p:spPr>
          <a:xfrm>
            <a:off x="7981435" y="2794960"/>
            <a:ext cx="322600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dirty="0">
                <a:solidFill>
                  <a:srgbClr val="1D1D1B"/>
                </a:solidFill>
                <a:latin typeface="Arial" panose="020B0604020202020204"/>
              </a:rPr>
              <a:t>Copyright©2018 Huawei Technologies Co., Ltd.</a:t>
            </a:r>
            <a:br>
              <a:rPr kumimoji="1" lang="en-US" altLang="zh-CN" sz="850" b="1" dirty="0">
                <a:solidFill>
                  <a:srgbClr val="1D1D1B"/>
                </a:solidFill>
                <a:latin typeface="Arial" panose="020B0604020202020204"/>
              </a:rPr>
            </a:br>
            <a:r>
              <a:rPr kumimoji="1" lang="en-US" altLang="zh-CN" sz="850" b="1" dirty="0">
                <a:solidFill>
                  <a:srgbClr val="1D1D1B"/>
                </a:solidFill>
                <a:latin typeface="Arial" panose="020B0604020202020204"/>
              </a:rPr>
              <a:t>All Rights Reserved.</a:t>
            </a:r>
            <a:br>
              <a:rPr kumimoji="1" lang="en-US" altLang="zh-CN" sz="780" dirty="0">
                <a:solidFill>
                  <a:srgbClr val="1D1D1B"/>
                </a:solidFill>
                <a:latin typeface="Arial" panose="020B0604020202020204"/>
              </a:rPr>
            </a:br>
            <a:br>
              <a:rPr kumimoji="1" lang="en-US" altLang="zh-CN" sz="780" dirty="0">
                <a:solidFill>
                  <a:srgbClr val="1D1D1B"/>
                </a:solidFill>
                <a:latin typeface="Arial" panose="020B0604020202020204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only and constitutes neither an offer nor an acceptance. Huawei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may change the information at any time without notice. </a:t>
            </a:r>
            <a:endParaRPr kumimoji="1" lang="en-US" altLang="zh-CN" sz="850" dirty="0">
              <a:solidFill>
                <a:srgbClr val="1D1D1B"/>
              </a:solidFill>
              <a:latin typeface="Arial" panose="020B0604020202020204"/>
              <a:cs typeface="Arial" panose="020B0604020202020204" pitchFamily="34" charset="0"/>
            </a:endParaRPr>
          </a:p>
          <a:p>
            <a:pPr>
              <a:lnSpc>
                <a:spcPts val="1065"/>
              </a:lnSpc>
            </a:pPr>
            <a:endParaRPr kumimoji="1" lang="zh-CN" altLang="en-US" sz="780" dirty="0">
              <a:solidFill>
                <a:srgbClr val="1D1D1B"/>
              </a:solidFill>
              <a:latin typeface="Arial" panose="020B0604020202020204"/>
            </a:endParaRPr>
          </a:p>
        </p:txBody>
      </p:sp>
      <p:sp>
        <p:nvSpPr>
          <p:cNvPr id="9" name="Subtitle 6"/>
          <p:cNvSpPr txBox="1"/>
          <p:nvPr userDrawn="1"/>
        </p:nvSpPr>
        <p:spPr>
          <a:xfrm>
            <a:off x="7989357" y="1631849"/>
            <a:ext cx="3478607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0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把数字世界带入每个人、每个家庭、</a:t>
            </a:r>
            <a:br>
              <a:rPr kumimoji="1" lang="en-US" altLang="zh-CN" sz="1300" dirty="0">
                <a:solidFill>
                  <a:srgbClr val="1D1D1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每个组织，构建万物互联的智能世界。</a:t>
            </a:r>
            <a:endParaRPr kumimoji="1" lang="zh-CN" altLang="en-US" sz="1300" dirty="0">
              <a:solidFill>
                <a:srgbClr val="1D1D1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Subtitle 6"/>
          <p:cNvSpPr txBox="1"/>
          <p:nvPr userDrawn="1"/>
        </p:nvSpPr>
        <p:spPr>
          <a:xfrm>
            <a:off x="7979750" y="2106124"/>
            <a:ext cx="3482740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5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Bring digital to every person, home, and </a:t>
            </a:r>
            <a:br>
              <a:rPr kumimoji="1" lang="en-US" altLang="zh-CN" sz="120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Arial" panose="020B0604020202020204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TextBox 3"/>
          <p:cNvSpPr txBox="1"/>
          <p:nvPr userDrawn="1"/>
        </p:nvSpPr>
        <p:spPr>
          <a:xfrm>
            <a:off x="607645" y="1402067"/>
            <a:ext cx="3922055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282828"/>
                </a:solidFill>
              </a:rPr>
              <a:t>Thank you.</a:t>
            </a:r>
            <a:endParaRPr lang="en-US" sz="4800" dirty="0">
              <a:solidFill>
                <a:srgbClr val="282828"/>
              </a:solidFill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372630" y="6515947"/>
            <a:ext cx="426831" cy="230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10206684" y="6488855"/>
            <a:ext cx="1683612" cy="230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FFFFFF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989356" y="5251407"/>
            <a:ext cx="1872487" cy="40962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5052910"/>
            <a:ext cx="12196763" cy="18050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8" name="Text Placeholder 1"/>
          <p:cNvSpPr txBox="1"/>
          <p:nvPr userDrawn="1"/>
        </p:nvSpPr>
        <p:spPr>
          <a:xfrm>
            <a:off x="7981435" y="2794960"/>
            <a:ext cx="322600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dirty="0">
                <a:solidFill>
                  <a:srgbClr val="1D1D1B"/>
                </a:solidFill>
                <a:latin typeface="Arial" panose="020B0604020202020204"/>
              </a:rPr>
              <a:t>Copyright©2018 Huawei Technologies Co., Ltd.</a:t>
            </a:r>
            <a:br>
              <a:rPr kumimoji="1" lang="en-US" altLang="zh-CN" sz="850" b="1" dirty="0">
                <a:solidFill>
                  <a:srgbClr val="1D1D1B"/>
                </a:solidFill>
                <a:latin typeface="Arial" panose="020B0604020202020204"/>
              </a:rPr>
            </a:br>
            <a:r>
              <a:rPr kumimoji="1" lang="en-US" altLang="zh-CN" sz="850" b="1" dirty="0">
                <a:solidFill>
                  <a:srgbClr val="1D1D1B"/>
                </a:solidFill>
                <a:latin typeface="Arial" panose="020B0604020202020204"/>
              </a:rPr>
              <a:t>All Rights Reserved.</a:t>
            </a:r>
            <a:br>
              <a:rPr kumimoji="1" lang="en-US" altLang="zh-CN" sz="780" dirty="0">
                <a:solidFill>
                  <a:srgbClr val="1D1D1B"/>
                </a:solidFill>
                <a:latin typeface="Arial" panose="020B0604020202020204"/>
              </a:rPr>
            </a:br>
            <a:br>
              <a:rPr kumimoji="1" lang="en-US" altLang="zh-CN" sz="780" dirty="0">
                <a:solidFill>
                  <a:srgbClr val="1D1D1B"/>
                </a:solidFill>
                <a:latin typeface="Arial" panose="020B0604020202020204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only and constitutes neither an offer nor an acceptance. Huawei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may change the information at any time without notice. </a:t>
            </a:r>
            <a:endParaRPr kumimoji="1" lang="en-US" altLang="zh-CN" sz="850" dirty="0">
              <a:solidFill>
                <a:srgbClr val="1D1D1B"/>
              </a:solidFill>
              <a:latin typeface="Arial" panose="020B0604020202020204"/>
              <a:cs typeface="Arial" panose="020B0604020202020204" pitchFamily="34" charset="0"/>
            </a:endParaRPr>
          </a:p>
          <a:p>
            <a:pPr>
              <a:lnSpc>
                <a:spcPts val="1065"/>
              </a:lnSpc>
            </a:pPr>
            <a:endParaRPr kumimoji="1" lang="zh-CN" altLang="en-US" sz="780" dirty="0">
              <a:solidFill>
                <a:srgbClr val="1D1D1B"/>
              </a:solidFill>
              <a:latin typeface="Arial" panose="020B0604020202020204"/>
            </a:endParaRPr>
          </a:p>
        </p:txBody>
      </p:sp>
      <p:sp>
        <p:nvSpPr>
          <p:cNvPr id="9" name="Subtitle 6"/>
          <p:cNvSpPr txBox="1"/>
          <p:nvPr userDrawn="1"/>
        </p:nvSpPr>
        <p:spPr>
          <a:xfrm>
            <a:off x="7989357" y="1631849"/>
            <a:ext cx="3478607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0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把数字世界带入每个人、每个家庭、</a:t>
            </a:r>
            <a:br>
              <a:rPr kumimoji="1" lang="en-US" altLang="zh-CN" sz="1300" dirty="0">
                <a:solidFill>
                  <a:srgbClr val="1D1D1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每个组织，构建万物互联的智能世界。</a:t>
            </a:r>
            <a:endParaRPr kumimoji="1" lang="zh-CN" altLang="en-US" sz="1300" dirty="0">
              <a:solidFill>
                <a:srgbClr val="1D1D1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Subtitle 6"/>
          <p:cNvSpPr txBox="1"/>
          <p:nvPr userDrawn="1"/>
        </p:nvSpPr>
        <p:spPr>
          <a:xfrm>
            <a:off x="7979750" y="2106124"/>
            <a:ext cx="3482740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5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Bring digital to every person, home, and </a:t>
            </a:r>
            <a:br>
              <a:rPr kumimoji="1" lang="en-US" altLang="zh-CN" sz="120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Arial" panose="020B0604020202020204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TextBox 3"/>
          <p:cNvSpPr txBox="1"/>
          <p:nvPr userDrawn="1"/>
        </p:nvSpPr>
        <p:spPr>
          <a:xfrm>
            <a:off x="607645" y="1402067"/>
            <a:ext cx="3922055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282828"/>
                </a:solidFill>
              </a:rPr>
              <a:t>Thank you.</a:t>
            </a:r>
            <a:endParaRPr lang="en-US" sz="4800" dirty="0">
              <a:solidFill>
                <a:srgbClr val="282828"/>
              </a:solidFill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372630" y="6515947"/>
            <a:ext cx="426831" cy="230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10206684" y="6488855"/>
            <a:ext cx="1683612" cy="230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FFFFFF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989356" y="5251407"/>
            <a:ext cx="1872487" cy="40962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5052910"/>
            <a:ext cx="12196763" cy="18050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8" name="Text Placeholder 1"/>
          <p:cNvSpPr txBox="1"/>
          <p:nvPr userDrawn="1"/>
        </p:nvSpPr>
        <p:spPr>
          <a:xfrm>
            <a:off x="7981435" y="2794960"/>
            <a:ext cx="322600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dirty="0">
                <a:solidFill>
                  <a:srgbClr val="1D1D1B"/>
                </a:solidFill>
                <a:latin typeface="Arial" panose="020B0604020202020204"/>
              </a:rPr>
              <a:t>Copyright©2018 Huawei Technologies Co., Ltd.</a:t>
            </a:r>
            <a:br>
              <a:rPr kumimoji="1" lang="en-US" altLang="zh-CN" sz="850" b="1" dirty="0">
                <a:solidFill>
                  <a:srgbClr val="1D1D1B"/>
                </a:solidFill>
                <a:latin typeface="Arial" panose="020B0604020202020204"/>
              </a:rPr>
            </a:br>
            <a:r>
              <a:rPr kumimoji="1" lang="en-US" altLang="zh-CN" sz="850" b="1" dirty="0">
                <a:solidFill>
                  <a:srgbClr val="1D1D1B"/>
                </a:solidFill>
                <a:latin typeface="Arial" panose="020B0604020202020204"/>
              </a:rPr>
              <a:t>All Rights Reserved.</a:t>
            </a:r>
            <a:br>
              <a:rPr kumimoji="1" lang="en-US" altLang="zh-CN" sz="780" dirty="0">
                <a:solidFill>
                  <a:srgbClr val="1D1D1B"/>
                </a:solidFill>
                <a:latin typeface="Arial" panose="020B0604020202020204"/>
              </a:rPr>
            </a:br>
            <a:br>
              <a:rPr kumimoji="1" lang="en-US" altLang="zh-CN" sz="780" dirty="0">
                <a:solidFill>
                  <a:srgbClr val="1D1D1B"/>
                </a:solidFill>
                <a:latin typeface="Arial" panose="020B0604020202020204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only and constitutes neither an offer nor an acceptance. Huawei </a:t>
            </a:r>
            <a:b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may change the information at any time without notice. </a:t>
            </a:r>
            <a:endParaRPr kumimoji="1" lang="en-US" altLang="zh-CN" sz="850" dirty="0">
              <a:solidFill>
                <a:srgbClr val="1D1D1B"/>
              </a:solidFill>
              <a:latin typeface="Arial" panose="020B0604020202020204"/>
              <a:cs typeface="Arial" panose="020B0604020202020204" pitchFamily="34" charset="0"/>
            </a:endParaRPr>
          </a:p>
          <a:p>
            <a:pPr>
              <a:lnSpc>
                <a:spcPts val="1065"/>
              </a:lnSpc>
            </a:pPr>
            <a:endParaRPr kumimoji="1" lang="zh-CN" altLang="en-US" sz="780" dirty="0">
              <a:solidFill>
                <a:srgbClr val="1D1D1B"/>
              </a:solidFill>
              <a:latin typeface="Arial" panose="020B0604020202020204"/>
            </a:endParaRPr>
          </a:p>
        </p:txBody>
      </p:sp>
      <p:sp>
        <p:nvSpPr>
          <p:cNvPr id="9" name="Subtitle 6"/>
          <p:cNvSpPr txBox="1"/>
          <p:nvPr userDrawn="1"/>
        </p:nvSpPr>
        <p:spPr>
          <a:xfrm>
            <a:off x="7989357" y="1631849"/>
            <a:ext cx="3478607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0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把数字世界带入每个人、每个家庭、</a:t>
            </a:r>
            <a:br>
              <a:rPr kumimoji="1" lang="en-US" altLang="zh-CN" sz="1300" dirty="0">
                <a:solidFill>
                  <a:srgbClr val="1D1D1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每个组织，构建万物互联的智能世界。</a:t>
            </a:r>
            <a:endParaRPr kumimoji="1" lang="zh-CN" altLang="en-US" sz="1300" dirty="0">
              <a:solidFill>
                <a:srgbClr val="1D1D1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Subtitle 6"/>
          <p:cNvSpPr txBox="1"/>
          <p:nvPr userDrawn="1"/>
        </p:nvSpPr>
        <p:spPr>
          <a:xfrm>
            <a:off x="7979750" y="2106124"/>
            <a:ext cx="3482740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5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Bring digital to every person, home, and </a:t>
            </a:r>
            <a:br>
              <a:rPr kumimoji="1" lang="en-US" altLang="zh-CN" sz="120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Arial" panose="020B0604020202020204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Arial" panose="020B0604020202020204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TextBox 3"/>
          <p:cNvSpPr txBox="1"/>
          <p:nvPr userDrawn="1"/>
        </p:nvSpPr>
        <p:spPr>
          <a:xfrm>
            <a:off x="607645" y="1402067"/>
            <a:ext cx="3922055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282828"/>
                </a:solidFill>
              </a:rPr>
              <a:t>Thank you.</a:t>
            </a:r>
            <a:endParaRPr lang="en-US" sz="4800" dirty="0">
              <a:solidFill>
                <a:srgbClr val="282828"/>
              </a:solidFill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372630" y="6515947"/>
            <a:ext cx="426831" cy="230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10206684" y="6488855"/>
            <a:ext cx="1683612" cy="230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FFFFFF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989356" y="5251407"/>
            <a:ext cx="1872487" cy="40962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9460" y="456137"/>
            <a:ext cx="10744836" cy="400601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2800" b="0" baseline="0">
                <a:solidFill>
                  <a:srgbClr val="A72126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defRPr>
            </a:lvl1pPr>
            <a:lvl2pPr marL="593725" indent="0" algn="ctr">
              <a:buNone/>
              <a:defRPr sz="2595"/>
            </a:lvl2pPr>
            <a:lvl3pPr marL="1187450" indent="0" algn="ctr">
              <a:buNone/>
              <a:defRPr sz="2335"/>
            </a:lvl3pPr>
            <a:lvl4pPr marL="1781175" indent="0" algn="ctr">
              <a:buNone/>
              <a:defRPr sz="2080"/>
            </a:lvl4pPr>
            <a:lvl5pPr marL="2374900" indent="0" algn="ctr">
              <a:buNone/>
              <a:defRPr sz="2080"/>
            </a:lvl5pPr>
            <a:lvl6pPr marL="2968625" indent="0" algn="ctr">
              <a:buNone/>
              <a:defRPr sz="2080"/>
            </a:lvl6pPr>
            <a:lvl7pPr marL="3561715" indent="0" algn="ctr">
              <a:buNone/>
              <a:defRPr sz="2080"/>
            </a:lvl7pPr>
            <a:lvl8pPr marL="4155440" indent="0" algn="ctr">
              <a:buNone/>
              <a:defRPr sz="2080"/>
            </a:lvl8pPr>
            <a:lvl9pPr marL="4749165" indent="0" algn="ctr">
              <a:buNone/>
              <a:defRPr sz="2080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93725" indent="0" algn="ctr">
              <a:buNone/>
              <a:defRPr sz="2600"/>
            </a:lvl2pPr>
            <a:lvl3pPr marL="1188085" indent="0" algn="ctr">
              <a:buNone/>
              <a:defRPr sz="2340"/>
            </a:lvl3pPr>
            <a:lvl4pPr marL="1781810" indent="0" algn="ctr">
              <a:buNone/>
              <a:defRPr sz="2080"/>
            </a:lvl4pPr>
            <a:lvl5pPr marL="2375535" indent="0" algn="ctr">
              <a:buNone/>
              <a:defRPr sz="2080"/>
            </a:lvl5pPr>
            <a:lvl6pPr marL="2969260" indent="0" algn="ctr">
              <a:buNone/>
              <a:defRPr sz="2080"/>
            </a:lvl6pPr>
            <a:lvl7pPr marL="3563620" indent="0" algn="ctr">
              <a:buNone/>
              <a:defRPr sz="2080"/>
            </a:lvl7pPr>
            <a:lvl8pPr marL="4157345" indent="0" algn="ctr">
              <a:buNone/>
              <a:defRPr sz="2080"/>
            </a:lvl8pPr>
            <a:lvl9pPr marL="4751070" indent="0" algn="ctr">
              <a:buNone/>
              <a:defRPr sz="2080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2" hasCustomPrompt="1"/>
          </p:nvPr>
        </p:nvSpPr>
        <p:spPr>
          <a:xfrm>
            <a:off x="726021" y="1512875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79705" marR="0" indent="-168275" algn="l" defTabSz="11880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>
                <a:tab pos="1207770" algn="ctr"/>
              </a:tabLst>
              <a:defRPr sz="18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328930" marR="0" indent="-168275" algn="l" defTabSz="11880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7770" algn="ctr"/>
              </a:tabLst>
              <a:defRPr sz="16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098550" marR="0" indent="-168275" algn="l" defTabSz="11880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7770" algn="ctr"/>
              </a:tabLst>
              <a:defRPr sz="13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4pPr>
            <a:lvl5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  <a:p>
            <a:pPr marL="328930" marR="0" lvl="1" indent="-168275" algn="l" defTabSz="11880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7770" algn="ctr"/>
              </a:tabLst>
              <a:defRPr/>
            </a:pPr>
            <a:r>
              <a:rPr lang="zh-CN" altLang="en-US" dirty="0"/>
              <a:t>单击此处添加文本</a:t>
            </a:r>
            <a:endParaRPr lang="en-US" dirty="0"/>
          </a:p>
          <a:p>
            <a:pPr marL="1098550" marR="0" lvl="2" indent="-168275" algn="l" defTabSz="11880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7770" algn="ctr"/>
              </a:tabLst>
              <a:defRPr/>
            </a:pPr>
            <a:r>
              <a:rPr lang="zh-CN" altLang="en-US" dirty="0"/>
              <a:t>单击此处添加文本</a:t>
            </a:r>
            <a:endParaRPr lang="en-US" dirty="0"/>
          </a:p>
          <a:p>
            <a:pPr marL="1098550" marR="0" lvl="2" indent="-168275" algn="l" defTabSz="11880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7770" algn="ctr"/>
              </a:tabLst>
              <a:defRPr/>
            </a:pPr>
            <a:endParaRPr lang="en-US" altLang="zh-CN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266BC-06EE-447A-A4F8-71400E12C6D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4640-FC8E-4C67-998F-CA2B52220D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9460" y="456139"/>
            <a:ext cx="10744836" cy="400601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2800" b="0" baseline="0">
                <a:solidFill>
                  <a:srgbClr val="A72126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defRPr>
            </a:lvl1pPr>
            <a:lvl2pPr marL="593725" indent="0" algn="ctr">
              <a:buNone/>
              <a:defRPr sz="2595"/>
            </a:lvl2pPr>
            <a:lvl3pPr marL="1186815" indent="0" algn="ctr">
              <a:buNone/>
              <a:defRPr sz="2335"/>
            </a:lvl3pPr>
            <a:lvl4pPr marL="1780540" indent="0" algn="ctr">
              <a:buNone/>
              <a:defRPr sz="2075"/>
            </a:lvl4pPr>
            <a:lvl5pPr marL="2373630" indent="0" algn="ctr">
              <a:buNone/>
              <a:defRPr sz="2075"/>
            </a:lvl5pPr>
            <a:lvl6pPr marL="2967355" indent="0" algn="ctr">
              <a:buNone/>
              <a:defRPr sz="2075"/>
            </a:lvl6pPr>
            <a:lvl7pPr marL="3560445" indent="0" algn="ctr">
              <a:buNone/>
              <a:defRPr sz="2075"/>
            </a:lvl7pPr>
            <a:lvl8pPr marL="4154170" indent="0" algn="ctr">
              <a:buNone/>
              <a:defRPr sz="2075"/>
            </a:lvl8pPr>
            <a:lvl9pPr marL="4747260" indent="0" algn="ctr">
              <a:buNone/>
              <a:defRPr sz="2075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25"/>
              </a:lnSpc>
              <a:spcBef>
                <a:spcPts val="0"/>
              </a:spcBef>
              <a:buNone/>
              <a:defRPr sz="2795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93090" indent="0" algn="ctr">
              <a:buNone/>
              <a:defRPr sz="2595"/>
            </a:lvl2pPr>
            <a:lvl3pPr marL="1186180" indent="0" algn="ctr">
              <a:buNone/>
              <a:defRPr sz="2335"/>
            </a:lvl3pPr>
            <a:lvl4pPr marL="1779270" indent="0" algn="ctr">
              <a:buNone/>
              <a:defRPr sz="2075"/>
            </a:lvl4pPr>
            <a:lvl5pPr marL="2372995" indent="0" algn="ctr">
              <a:buNone/>
              <a:defRPr sz="2075"/>
            </a:lvl5pPr>
            <a:lvl6pPr marL="2966085" indent="0" algn="ctr">
              <a:buNone/>
              <a:defRPr sz="2075"/>
            </a:lvl6pPr>
            <a:lvl7pPr marL="3559175" indent="0" algn="ctr">
              <a:buNone/>
              <a:defRPr sz="2075"/>
            </a:lvl7pPr>
            <a:lvl8pPr marL="4152265" indent="0" algn="ctr">
              <a:buNone/>
              <a:defRPr sz="2075"/>
            </a:lvl8pPr>
            <a:lvl9pPr marL="4745355" indent="0" algn="ctr">
              <a:buNone/>
              <a:defRPr sz="2075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9460" y="456135"/>
            <a:ext cx="10744836" cy="400601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2800" b="0" baseline="0">
                <a:solidFill>
                  <a:srgbClr val="A72126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defRPr>
            </a:lvl1pPr>
            <a:lvl2pPr marL="593725" indent="0" algn="ctr">
              <a:buNone/>
              <a:defRPr sz="2600"/>
            </a:lvl2pPr>
            <a:lvl3pPr marL="1188085" indent="0" algn="ctr">
              <a:buNone/>
              <a:defRPr sz="2340"/>
            </a:lvl3pPr>
            <a:lvl4pPr marL="1781810" indent="0" algn="ctr">
              <a:buNone/>
              <a:defRPr sz="2080"/>
            </a:lvl4pPr>
            <a:lvl5pPr marL="2375535" indent="0" algn="ctr">
              <a:buNone/>
              <a:defRPr sz="2080"/>
            </a:lvl5pPr>
            <a:lvl6pPr marL="2969260" indent="0" algn="ctr">
              <a:buNone/>
              <a:defRPr sz="2080"/>
            </a:lvl6pPr>
            <a:lvl7pPr marL="3563620" indent="0" algn="ctr">
              <a:buNone/>
              <a:defRPr sz="2080"/>
            </a:lvl7pPr>
            <a:lvl8pPr marL="4157345" indent="0" algn="ctr">
              <a:buNone/>
              <a:defRPr sz="2080"/>
            </a:lvl8pPr>
            <a:lvl9pPr marL="4751070" indent="0" algn="ctr">
              <a:buNone/>
              <a:defRPr sz="2080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28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93725" indent="0" algn="ctr">
              <a:buNone/>
              <a:defRPr sz="2600"/>
            </a:lvl2pPr>
            <a:lvl3pPr marL="1188085" indent="0" algn="ctr">
              <a:buNone/>
              <a:defRPr sz="2340"/>
            </a:lvl3pPr>
            <a:lvl4pPr marL="1781810" indent="0" algn="ctr">
              <a:buNone/>
              <a:defRPr sz="2080"/>
            </a:lvl4pPr>
            <a:lvl5pPr marL="2375535" indent="0" algn="ctr">
              <a:buNone/>
              <a:defRPr sz="2080"/>
            </a:lvl5pPr>
            <a:lvl6pPr marL="2969260" indent="0" algn="ctr">
              <a:buNone/>
              <a:defRPr sz="2080"/>
            </a:lvl6pPr>
            <a:lvl7pPr marL="3563620" indent="0" algn="ctr">
              <a:buNone/>
              <a:defRPr sz="2080"/>
            </a:lvl7pPr>
            <a:lvl8pPr marL="4157345" indent="0" algn="ctr">
              <a:buNone/>
              <a:defRPr sz="2080"/>
            </a:lvl8pPr>
            <a:lvl9pPr marL="4751070" indent="0" algn="ctr">
              <a:buNone/>
              <a:defRPr sz="2080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28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93725" indent="0" algn="ctr">
              <a:buNone/>
              <a:defRPr sz="2600"/>
            </a:lvl2pPr>
            <a:lvl3pPr marL="1188085" indent="0" algn="ctr">
              <a:buNone/>
              <a:defRPr sz="2340"/>
            </a:lvl3pPr>
            <a:lvl4pPr marL="1781810" indent="0" algn="ctr">
              <a:buNone/>
              <a:defRPr sz="2080"/>
            </a:lvl4pPr>
            <a:lvl5pPr marL="2375535" indent="0" algn="ctr">
              <a:buNone/>
              <a:defRPr sz="2080"/>
            </a:lvl5pPr>
            <a:lvl6pPr marL="2969260" indent="0" algn="ctr">
              <a:buNone/>
              <a:defRPr sz="2080"/>
            </a:lvl6pPr>
            <a:lvl7pPr marL="3562985" indent="0" algn="ctr">
              <a:buNone/>
              <a:defRPr sz="2080"/>
            </a:lvl7pPr>
            <a:lvl8pPr marL="4156710" indent="0" algn="ctr">
              <a:buNone/>
              <a:defRPr sz="2080"/>
            </a:lvl8pPr>
            <a:lvl9pPr marL="4750435" indent="0" algn="ctr">
              <a:buNone/>
              <a:defRPr sz="2080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9460" y="456135"/>
            <a:ext cx="10744836" cy="400601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2800" b="0" baseline="0">
                <a:solidFill>
                  <a:srgbClr val="A72126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defRPr>
            </a:lvl1pPr>
            <a:lvl2pPr marL="593725" indent="0" algn="ctr">
              <a:buNone/>
              <a:defRPr sz="2600"/>
            </a:lvl2pPr>
            <a:lvl3pPr marL="1188085" indent="0" algn="ctr">
              <a:buNone/>
              <a:defRPr sz="2340"/>
            </a:lvl3pPr>
            <a:lvl4pPr marL="1781810" indent="0" algn="ctr">
              <a:buNone/>
              <a:defRPr sz="2080"/>
            </a:lvl4pPr>
            <a:lvl5pPr marL="2375535" indent="0" algn="ctr">
              <a:buNone/>
              <a:defRPr sz="2080"/>
            </a:lvl5pPr>
            <a:lvl6pPr marL="2969260" indent="0" algn="ctr">
              <a:buNone/>
              <a:defRPr sz="2080"/>
            </a:lvl6pPr>
            <a:lvl7pPr marL="3563620" indent="0" algn="ctr">
              <a:buNone/>
              <a:defRPr sz="2080"/>
            </a:lvl7pPr>
            <a:lvl8pPr marL="4157345" indent="0" algn="ctr">
              <a:buNone/>
              <a:defRPr sz="2080"/>
            </a:lvl8pPr>
            <a:lvl9pPr marL="4751070" indent="0" algn="ctr">
              <a:buNone/>
              <a:defRPr sz="2080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模板刷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2833" y="520852"/>
            <a:ext cx="11034000" cy="540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 defTabSz="914400" rtl="0" eaLnBrk="1" fontAlgn="base" latinLnBrk="0" hangingPunct="1">
              <a:lnSpc>
                <a:spcPts val="343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None/>
              <a:defRPr lang="en-US" sz="2800" b="1" kern="0" dirty="0">
                <a:solidFill>
                  <a:schemeClr val="tx1"/>
                </a:solidFill>
                <a:latin typeface="Huawei Sans" panose="020B0604020202020204"/>
                <a:ea typeface="微软雅黑" panose="020B0503020204020204" pitchFamily="34" charset="-122"/>
                <a:cs typeface="+mn-ea"/>
              </a:defRPr>
            </a:lvl1pPr>
            <a:lvl2pPr marL="593725" indent="0" algn="ctr">
              <a:buNone/>
              <a:defRPr sz="2600"/>
            </a:lvl2pPr>
            <a:lvl3pPr marL="1187450" indent="0" algn="ctr">
              <a:buNone/>
              <a:defRPr sz="2335"/>
            </a:lvl3pPr>
            <a:lvl4pPr marL="1781175" indent="0" algn="ctr">
              <a:buNone/>
              <a:defRPr sz="2080"/>
            </a:lvl4pPr>
            <a:lvl5pPr marL="2374900" indent="0" algn="ctr">
              <a:buNone/>
              <a:defRPr sz="2080"/>
            </a:lvl5pPr>
            <a:lvl6pPr marL="2968625" indent="0" algn="ctr">
              <a:buNone/>
              <a:defRPr sz="2080"/>
            </a:lvl6pPr>
            <a:lvl7pPr marL="3562350" indent="0" algn="ctr">
              <a:buNone/>
              <a:defRPr sz="2080"/>
            </a:lvl7pPr>
            <a:lvl8pPr marL="4156075" indent="0" algn="ctr">
              <a:buNone/>
              <a:defRPr sz="2080"/>
            </a:lvl8pPr>
            <a:lvl9pPr marL="4749800" indent="0" algn="ctr">
              <a:buNone/>
              <a:defRPr sz="2080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57" y="44444"/>
            <a:ext cx="10756714" cy="78245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153913" y="6481209"/>
            <a:ext cx="719876" cy="268151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 sz="1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914400">
              <a:defRPr/>
            </a:pPr>
            <a:fld id="{F755AC03-EC96-4B0E-A354-103101E6B5FF}" type="datetime1">
              <a:rPr lang="zh-CN" altLang="en-US" smtClean="0">
                <a:solidFill>
                  <a:srgbClr val="000000"/>
                </a:solidFill>
              </a:rPr>
            </a:fld>
            <a:endParaRPr lang="en-GB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93725" indent="0" algn="ctr">
              <a:buNone/>
              <a:defRPr sz="2600"/>
            </a:lvl2pPr>
            <a:lvl3pPr marL="1188085" indent="0" algn="ctr">
              <a:buNone/>
              <a:defRPr sz="2340"/>
            </a:lvl3pPr>
            <a:lvl4pPr marL="1781810" indent="0" algn="ctr">
              <a:buNone/>
              <a:defRPr sz="2080"/>
            </a:lvl4pPr>
            <a:lvl5pPr marL="2375535" indent="0" algn="ctr">
              <a:buNone/>
              <a:defRPr sz="2080"/>
            </a:lvl5pPr>
            <a:lvl6pPr marL="2969260" indent="0" algn="ctr">
              <a:buNone/>
              <a:defRPr sz="2080"/>
            </a:lvl6pPr>
            <a:lvl7pPr marL="3563620" indent="0" algn="ctr">
              <a:buNone/>
              <a:defRPr sz="2080"/>
            </a:lvl7pPr>
            <a:lvl8pPr marL="4157345" indent="0" algn="ctr">
              <a:buNone/>
              <a:defRPr sz="2080"/>
            </a:lvl8pPr>
            <a:lvl9pPr marL="4751070" indent="0" algn="ctr">
              <a:buNone/>
              <a:defRPr sz="2080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2" hasCustomPrompt="1"/>
          </p:nvPr>
        </p:nvSpPr>
        <p:spPr>
          <a:xfrm>
            <a:off x="726021" y="1512875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79705" marR="0" indent="-168275" algn="l" defTabSz="11880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>
                <a:tab pos="1207770" algn="ctr"/>
              </a:tabLst>
              <a:defRPr sz="18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328930" marR="0" indent="-168275" algn="l" defTabSz="11880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7770" algn="ctr"/>
              </a:tabLst>
              <a:defRPr sz="16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098550" marR="0" indent="-168275" algn="l" defTabSz="11880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7770" algn="ctr"/>
              </a:tabLst>
              <a:defRPr sz="13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4pPr>
            <a:lvl5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  <a:p>
            <a:pPr marL="328930" marR="0" lvl="1" indent="-168275" algn="l" defTabSz="11880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7770" algn="ctr"/>
              </a:tabLst>
              <a:defRPr/>
            </a:pPr>
            <a:r>
              <a:rPr lang="zh-CN" altLang="en-US" dirty="0"/>
              <a:t>单击此处添加文本</a:t>
            </a:r>
            <a:endParaRPr lang="en-US" dirty="0"/>
          </a:p>
          <a:p>
            <a:pPr marL="1098550" marR="0" lvl="2" indent="-168275" algn="l" defTabSz="11880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7770" algn="ctr"/>
              </a:tabLst>
              <a:defRPr/>
            </a:pPr>
            <a:r>
              <a:rPr lang="zh-CN" altLang="en-US" dirty="0"/>
              <a:t>单击此处添加文本</a:t>
            </a:r>
            <a:endParaRPr lang="en-US" dirty="0"/>
          </a:p>
          <a:p>
            <a:pPr marL="1098550" marR="0" lvl="2" indent="-168275" algn="l" defTabSz="11880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7770" algn="ctr"/>
              </a:tabLst>
              <a:defRPr/>
            </a:pPr>
            <a:endParaRPr lang="en-US" altLang="zh-CN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28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93725" indent="0" algn="ctr">
              <a:buNone/>
              <a:defRPr sz="2600"/>
            </a:lvl2pPr>
            <a:lvl3pPr marL="1188085" indent="0" algn="ctr">
              <a:buNone/>
              <a:defRPr sz="2340"/>
            </a:lvl3pPr>
            <a:lvl4pPr marL="1781810" indent="0" algn="ctr">
              <a:buNone/>
              <a:defRPr sz="2080"/>
            </a:lvl4pPr>
            <a:lvl5pPr marL="2375535" indent="0" algn="ctr">
              <a:buNone/>
              <a:defRPr sz="2080"/>
            </a:lvl5pPr>
            <a:lvl6pPr marL="2969260" indent="0" algn="ctr">
              <a:buNone/>
              <a:defRPr sz="2080"/>
            </a:lvl6pPr>
            <a:lvl7pPr marL="3563620" indent="0" algn="ctr">
              <a:buNone/>
              <a:defRPr sz="2080"/>
            </a:lvl7pPr>
            <a:lvl8pPr marL="4157345" indent="0" algn="ctr">
              <a:buNone/>
              <a:defRPr sz="2080"/>
            </a:lvl8pPr>
            <a:lvl9pPr marL="4751070" indent="0" algn="ctr">
              <a:buNone/>
              <a:defRPr sz="2080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9460" y="456137"/>
            <a:ext cx="10744836" cy="400601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2800" b="0" baseline="0">
                <a:solidFill>
                  <a:srgbClr val="A72126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defRPr>
            </a:lvl1pPr>
            <a:lvl2pPr marL="593725" indent="0" algn="ctr">
              <a:buNone/>
              <a:defRPr sz="2595"/>
            </a:lvl2pPr>
            <a:lvl3pPr marL="1187450" indent="0" algn="ctr">
              <a:buNone/>
              <a:defRPr sz="2335"/>
            </a:lvl3pPr>
            <a:lvl4pPr marL="1781175" indent="0" algn="ctr">
              <a:buNone/>
              <a:defRPr sz="2080"/>
            </a:lvl4pPr>
            <a:lvl5pPr marL="2374900" indent="0" algn="ctr">
              <a:buNone/>
              <a:defRPr sz="2080"/>
            </a:lvl5pPr>
            <a:lvl6pPr marL="2968625" indent="0" algn="ctr">
              <a:buNone/>
              <a:defRPr sz="2080"/>
            </a:lvl6pPr>
            <a:lvl7pPr marL="3561715" indent="0" algn="ctr">
              <a:buNone/>
              <a:defRPr sz="2080"/>
            </a:lvl7pPr>
            <a:lvl8pPr marL="4155440" indent="0" algn="ctr">
              <a:buNone/>
              <a:defRPr sz="2080"/>
            </a:lvl8pPr>
            <a:lvl9pPr marL="4749165" indent="0" algn="ctr">
              <a:buNone/>
              <a:defRPr sz="2080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25"/>
              </a:lnSpc>
              <a:spcBef>
                <a:spcPts val="0"/>
              </a:spcBef>
              <a:buNone/>
              <a:defRPr sz="2795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93090" indent="0" algn="ctr">
              <a:buNone/>
              <a:defRPr sz="2595"/>
            </a:lvl2pPr>
            <a:lvl3pPr marL="1186180" indent="0" algn="ctr">
              <a:buNone/>
              <a:defRPr sz="2335"/>
            </a:lvl3pPr>
            <a:lvl4pPr marL="1779270" indent="0" algn="ctr">
              <a:buNone/>
              <a:defRPr sz="2075"/>
            </a:lvl4pPr>
            <a:lvl5pPr marL="2372995" indent="0" algn="ctr">
              <a:buNone/>
              <a:defRPr sz="2075"/>
            </a:lvl5pPr>
            <a:lvl6pPr marL="2966085" indent="0" algn="ctr">
              <a:buNone/>
              <a:defRPr sz="2075"/>
            </a:lvl6pPr>
            <a:lvl7pPr marL="3559175" indent="0" algn="ctr">
              <a:buNone/>
              <a:defRPr sz="2075"/>
            </a:lvl7pPr>
            <a:lvl8pPr marL="4152265" indent="0" algn="ctr">
              <a:buNone/>
              <a:defRPr sz="2075"/>
            </a:lvl8pPr>
            <a:lvl9pPr marL="4745355" indent="0" algn="ctr">
              <a:buNone/>
              <a:defRPr sz="2075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9460" y="456139"/>
            <a:ext cx="10744836" cy="400601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2800" b="0" baseline="0">
                <a:solidFill>
                  <a:srgbClr val="A72126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defRPr>
            </a:lvl1pPr>
            <a:lvl2pPr marL="593725" indent="0" algn="ctr">
              <a:buNone/>
              <a:defRPr sz="2595"/>
            </a:lvl2pPr>
            <a:lvl3pPr marL="1186815" indent="0" algn="ctr">
              <a:buNone/>
              <a:defRPr sz="2335"/>
            </a:lvl3pPr>
            <a:lvl4pPr marL="1780540" indent="0" algn="ctr">
              <a:buNone/>
              <a:defRPr sz="2075"/>
            </a:lvl4pPr>
            <a:lvl5pPr marL="2373630" indent="0" algn="ctr">
              <a:buNone/>
              <a:defRPr sz="2075"/>
            </a:lvl5pPr>
            <a:lvl6pPr marL="2967355" indent="0" algn="ctr">
              <a:buNone/>
              <a:defRPr sz="2075"/>
            </a:lvl6pPr>
            <a:lvl7pPr marL="3560445" indent="0" algn="ctr">
              <a:buNone/>
              <a:defRPr sz="2075"/>
            </a:lvl7pPr>
            <a:lvl8pPr marL="4154170" indent="0" algn="ctr">
              <a:buNone/>
              <a:defRPr sz="2075"/>
            </a:lvl8pPr>
            <a:lvl9pPr marL="4747260" indent="0" algn="ctr">
              <a:buNone/>
              <a:defRPr sz="2075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25"/>
              </a:lnSpc>
              <a:spcBef>
                <a:spcPts val="0"/>
              </a:spcBef>
              <a:buNone/>
              <a:defRPr sz="2795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93090" indent="0" algn="ctr">
              <a:buNone/>
              <a:defRPr sz="2595"/>
            </a:lvl2pPr>
            <a:lvl3pPr marL="1186180" indent="0" algn="ctr">
              <a:buNone/>
              <a:defRPr sz="2335"/>
            </a:lvl3pPr>
            <a:lvl4pPr marL="1779270" indent="0" algn="ctr">
              <a:buNone/>
              <a:defRPr sz="2075"/>
            </a:lvl4pPr>
            <a:lvl5pPr marL="2372995" indent="0" algn="ctr">
              <a:buNone/>
              <a:defRPr sz="2075"/>
            </a:lvl5pPr>
            <a:lvl6pPr marL="2966085" indent="0" algn="ctr">
              <a:buNone/>
              <a:defRPr sz="2075"/>
            </a:lvl6pPr>
            <a:lvl7pPr marL="3559175" indent="0" algn="ctr">
              <a:buNone/>
              <a:defRPr sz="2075"/>
            </a:lvl7pPr>
            <a:lvl8pPr marL="4152265" indent="0" algn="ctr">
              <a:buNone/>
              <a:defRPr sz="2075"/>
            </a:lvl8pPr>
            <a:lvl9pPr marL="4745355" indent="0" algn="ctr">
              <a:buNone/>
              <a:defRPr sz="2075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0294" y="155885"/>
            <a:ext cx="10977404" cy="521010"/>
          </a:xfrm>
          <a:prstGeom prst="rect">
            <a:avLst/>
          </a:prstGeom>
        </p:spPr>
        <p:txBody>
          <a:bodyPr/>
          <a:lstStyle>
            <a:lvl1pPr algn="l">
              <a:defRPr sz="3300" b="0"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6888" y="901350"/>
            <a:ext cx="10582972" cy="5261944"/>
          </a:xfrm>
          <a:prstGeom prst="rect">
            <a:avLst/>
          </a:prstGeom>
        </p:spPr>
        <p:txBody>
          <a:bodyPr/>
          <a:lstStyle>
            <a:lvl1pPr>
              <a:buClrTx/>
              <a:buFont typeface="Wingdings" panose="05000000000000000000" pitchFamily="2" charset="2"/>
              <a:buChar char="n"/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Wingdings" panose="05000000000000000000" pitchFamily="2" charset="2"/>
              <a:buChar char="l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Font typeface="Wingdings" panose="05000000000000000000" pitchFamily="2" charset="2"/>
              <a:buChar char="Ø"/>
              <a:defRPr/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 advClick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0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10196000" y="6319872"/>
            <a:ext cx="1269075" cy="2711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916955" y="6356939"/>
            <a:ext cx="1463467" cy="24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75" dirty="0">
                <a:solidFill>
                  <a:srgbClr val="1D1D1B"/>
                </a:solidFill>
                <a:cs typeface="Arial" panose="020B0604020202020204" pitchFamily="34" charset="0"/>
              </a:rPr>
              <a:t>Huawei Confidential</a:t>
            </a:r>
            <a:endParaRPr lang="en-US" sz="975" dirty="0">
              <a:solidFill>
                <a:srgbClr val="1D1D1B"/>
              </a:solidFill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695326" y="6403223"/>
            <a:ext cx="499729" cy="1502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90270">
              <a:defRPr/>
            </a:pPr>
            <a:fld id="{C3837181-38C6-AD4F-B8BA-B444770388BB}" type="slidenum">
              <a:rPr lang="en-US" sz="975">
                <a:solidFill>
                  <a:srgbClr val="1D1D1B"/>
                </a:solidFill>
                <a:cs typeface="Arial" panose="020B0604020202020204" pitchFamily="34" charset="0"/>
              </a:rPr>
            </a:fld>
            <a:endParaRPr lang="en-US" sz="975" dirty="0">
              <a:solidFill>
                <a:srgbClr val="1D1D1B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93725" indent="0" algn="ctr">
              <a:buNone/>
              <a:defRPr sz="2600"/>
            </a:lvl2pPr>
            <a:lvl3pPr marL="1188085" indent="0" algn="ctr">
              <a:buNone/>
              <a:defRPr sz="2340"/>
            </a:lvl3pPr>
            <a:lvl4pPr marL="1781810" indent="0" algn="ctr">
              <a:buNone/>
              <a:defRPr sz="2080"/>
            </a:lvl4pPr>
            <a:lvl5pPr marL="2375535" indent="0" algn="ctr">
              <a:buNone/>
              <a:defRPr sz="2080"/>
            </a:lvl5pPr>
            <a:lvl6pPr marL="2969260" indent="0" algn="ctr">
              <a:buNone/>
              <a:defRPr sz="2080"/>
            </a:lvl6pPr>
            <a:lvl7pPr marL="3563620" indent="0" algn="ctr">
              <a:buNone/>
              <a:defRPr sz="2080"/>
            </a:lvl7pPr>
            <a:lvl8pPr marL="4157345" indent="0" algn="ctr">
              <a:buNone/>
              <a:defRPr sz="2080"/>
            </a:lvl8pPr>
            <a:lvl9pPr marL="4751070" indent="0" algn="ctr">
              <a:buNone/>
              <a:defRPr sz="2080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736908" y="1501989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2065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208405" algn="ctr"/>
              </a:tabLst>
              <a:defRPr sz="18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2pPr>
            <a:lvl3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3pPr>
            <a:lvl4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4pPr>
            <a:lvl5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596" y="1122363"/>
            <a:ext cx="9147572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596" y="3602038"/>
            <a:ext cx="914757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12C6-3264-4844-B53A-43B49B8D39D4}" type="datetime1">
              <a:rPr lang="zh-CN" altLang="en-US" smtClean="0">
                <a:solidFill>
                  <a:srgbClr val="1D1D1A"/>
                </a:solidFill>
              </a:rPr>
            </a:fld>
            <a:endParaRPr lang="zh-CN" altLang="en-US">
              <a:solidFill>
                <a:srgbClr val="1D1D1A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1D1D1A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4640-FC8E-4C67-998F-CA2B52220DE3}" type="slidenum">
              <a:rPr lang="zh-CN" altLang="en-US" smtClean="0">
                <a:solidFill>
                  <a:srgbClr val="1D1D1A"/>
                </a:solidFill>
              </a:rPr>
            </a:fld>
            <a:endParaRPr lang="zh-CN" altLang="en-US">
              <a:solidFill>
                <a:srgbClr val="1D1D1A"/>
              </a:solidFill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266BC-06EE-447A-A4F8-71400E12C6D4}" type="datetime1">
              <a:rPr lang="zh-CN" altLang="en-US" smtClean="0">
                <a:solidFill>
                  <a:srgbClr val="1D1D1A"/>
                </a:solidFill>
              </a:rPr>
            </a:fld>
            <a:endParaRPr lang="zh-CN" altLang="en-US">
              <a:solidFill>
                <a:srgbClr val="1D1D1A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1D1D1A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4640-FC8E-4C67-998F-CA2B52220DE3}" type="slidenum">
              <a:rPr lang="zh-CN" altLang="en-US" smtClean="0">
                <a:solidFill>
                  <a:srgbClr val="1D1D1A"/>
                </a:solidFill>
              </a:rPr>
            </a:fld>
            <a:endParaRPr lang="zh-CN" altLang="en-US">
              <a:solidFill>
                <a:srgbClr val="1D1D1A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593725" indent="0" algn="ctr">
              <a:buNone/>
              <a:defRPr sz="2595"/>
            </a:lvl2pPr>
            <a:lvl3pPr marL="1187450" indent="0" algn="ctr">
              <a:buNone/>
              <a:defRPr sz="2335"/>
            </a:lvl3pPr>
            <a:lvl4pPr marL="1780540" indent="0" algn="ctr">
              <a:buNone/>
              <a:defRPr sz="2080"/>
            </a:lvl4pPr>
            <a:lvl5pPr marL="2374265" indent="0" algn="ctr">
              <a:buNone/>
              <a:defRPr sz="2080"/>
            </a:lvl5pPr>
            <a:lvl6pPr marL="2967990" indent="0" algn="ctr">
              <a:buNone/>
              <a:defRPr sz="2080"/>
            </a:lvl6pPr>
            <a:lvl7pPr marL="3561715" indent="0" algn="ctr">
              <a:buNone/>
              <a:defRPr sz="2080"/>
            </a:lvl7pPr>
            <a:lvl8pPr marL="4155440" indent="0" algn="ctr">
              <a:buNone/>
              <a:defRPr sz="2080"/>
            </a:lvl8pPr>
            <a:lvl9pPr marL="4748530" indent="0" algn="ctr">
              <a:buNone/>
              <a:defRPr sz="2080"/>
            </a:lvl9pPr>
          </a:lstStyle>
          <a:p>
            <a:r>
              <a:rPr lang="en-US" altLang="zh-CN" dirty="0"/>
              <a:t>Ari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9460" y="456135"/>
            <a:ext cx="10744836" cy="400601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2800" b="0" baseline="0">
                <a:solidFill>
                  <a:srgbClr val="A72126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defRPr>
            </a:lvl1pPr>
            <a:lvl2pPr marL="593725" indent="0" algn="ctr">
              <a:buNone/>
              <a:defRPr sz="2600"/>
            </a:lvl2pPr>
            <a:lvl3pPr marL="1188085" indent="0" algn="ctr">
              <a:buNone/>
              <a:defRPr sz="2340"/>
            </a:lvl3pPr>
            <a:lvl4pPr marL="1781810" indent="0" algn="ctr">
              <a:buNone/>
              <a:defRPr sz="2080"/>
            </a:lvl4pPr>
            <a:lvl5pPr marL="2375535" indent="0" algn="ctr">
              <a:buNone/>
              <a:defRPr sz="2080"/>
            </a:lvl5pPr>
            <a:lvl6pPr marL="2969260" indent="0" algn="ctr">
              <a:buNone/>
              <a:defRPr sz="2080"/>
            </a:lvl6pPr>
            <a:lvl7pPr marL="3563620" indent="0" algn="ctr">
              <a:buNone/>
              <a:defRPr sz="2080"/>
            </a:lvl7pPr>
            <a:lvl8pPr marL="4157345" indent="0" algn="ctr">
              <a:buNone/>
              <a:defRPr sz="2080"/>
            </a:lvl8pPr>
            <a:lvl9pPr marL="4751070" indent="0" algn="ctr">
              <a:buNone/>
              <a:defRPr sz="2080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28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93725" indent="0" algn="ctr">
              <a:buNone/>
              <a:defRPr sz="2600"/>
            </a:lvl2pPr>
            <a:lvl3pPr marL="1188085" indent="0" algn="ctr">
              <a:buNone/>
              <a:defRPr sz="2340"/>
            </a:lvl3pPr>
            <a:lvl4pPr marL="1781810" indent="0" algn="ctr">
              <a:buNone/>
              <a:defRPr sz="2080"/>
            </a:lvl4pPr>
            <a:lvl5pPr marL="2375535" indent="0" algn="ctr">
              <a:buNone/>
              <a:defRPr sz="2080"/>
            </a:lvl5pPr>
            <a:lvl6pPr marL="2969260" indent="0" algn="ctr">
              <a:buNone/>
              <a:defRPr sz="2080"/>
            </a:lvl6pPr>
            <a:lvl7pPr marL="3563620" indent="0" algn="ctr">
              <a:buNone/>
              <a:defRPr sz="2080"/>
            </a:lvl7pPr>
            <a:lvl8pPr marL="4157345" indent="0" algn="ctr">
              <a:buNone/>
              <a:defRPr sz="2080"/>
            </a:lvl8pPr>
            <a:lvl9pPr marL="4751070" indent="0" algn="ctr">
              <a:buNone/>
              <a:defRPr sz="2080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智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1" Type="http://schemas.openxmlformats.org/officeDocument/2006/relationships/theme" Target="../theme/theme10.xml"/><Relationship Id="rId20" Type="http://schemas.openxmlformats.org/officeDocument/2006/relationships/image" Target="../media/image9.png"/><Relationship Id="rId2" Type="http://schemas.openxmlformats.org/officeDocument/2006/relationships/slideLayout" Target="../slideLayouts/slideLayout10.xml"/><Relationship Id="rId19" Type="http://schemas.openxmlformats.org/officeDocument/2006/relationships/image" Target="../media/image8.jpeg"/><Relationship Id="rId18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" Type="http://schemas.openxmlformats.org/officeDocument/2006/relationships/slideLayout" Target="../slideLayouts/slideLayout9.xml"/></Relationships>
</file>

<file path=ppt/slideMasters/_rels/slideMaster1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1.xml"/><Relationship Id="rId6" Type="http://schemas.openxmlformats.org/officeDocument/2006/relationships/image" Target="../media/image9.png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/Relationships>
</file>

<file path=ppt/slideMasters/_rels/slideMaster12.xml.rels><?xml version="1.0" encoding="UTF-8" standalone="yes"?>
<Relationships xmlns="http://schemas.openxmlformats.org/package/2006/relationships"><Relationship Id="rId4" Type="http://schemas.openxmlformats.org/officeDocument/2006/relationships/theme" Target="../theme/theme12.xml"/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image" Target="../media/image3.tiff"/></Relationships>
</file>

<file path=ppt/slideMasters/_rels/slideMaster14.xml.rels><?xml version="1.0" encoding="UTF-8" standalone="yes"?>
<Relationships xmlns="http://schemas.openxmlformats.org/package/2006/relationships"><Relationship Id="rId6" Type="http://schemas.openxmlformats.org/officeDocument/2006/relationships/theme" Target="../theme/theme14.xml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/Relationships>
</file>

<file path=ppt/slideMasters/_rels/slideMaster15.xml.rels><?xml version="1.0" encoding="UTF-8" standalone="yes"?>
<Relationships xmlns="http://schemas.openxmlformats.org/package/2006/relationships"><Relationship Id="rId6" Type="http://schemas.openxmlformats.org/officeDocument/2006/relationships/theme" Target="../theme/theme15.xml"/><Relationship Id="rId5" Type="http://schemas.openxmlformats.org/officeDocument/2006/relationships/image" Target="../media/image3.tiff"/><Relationship Id="rId4" Type="http://schemas.openxmlformats.org/officeDocument/2006/relationships/slideLayout" Target="../slideLayouts/slideLayout41.xml"/><Relationship Id="rId3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/Relationships>
</file>

<file path=ppt/slideMasters/_rels/slideMaster16.xml.rels><?xml version="1.0" encoding="UTF-8" standalone="yes"?>
<Relationships xmlns="http://schemas.openxmlformats.org/package/2006/relationships"><Relationship Id="rId4" Type="http://schemas.openxmlformats.org/officeDocument/2006/relationships/theme" Target="../theme/theme16.xml"/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/Relationships>
</file>

<file path=ppt/slideMasters/_rels/slideMaster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0.xml"/><Relationship Id="rId6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5.xml"/><Relationship Id="rId10" Type="http://schemas.openxmlformats.org/officeDocument/2006/relationships/theme" Target="../theme/theme17.xml"/><Relationship Id="rId1" Type="http://schemas.openxmlformats.org/officeDocument/2006/relationships/slideLayout" Target="../slideLayouts/slideLayout4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image" Target="../media/image3.tiff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image" Target="../media/image3.tiff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image" Target="../media/image5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image" Target="../media/image4.png"/></Relationships>
</file>

<file path=ppt/slideMasters/_rels/slideMaster8.xml.rels><?xml version="1.0" encoding="UTF-8" standalone="yes"?>
<Relationships xmlns="http://schemas.openxmlformats.org/package/2006/relationships"><Relationship Id="rId6" Type="http://schemas.openxmlformats.org/officeDocument/2006/relationships/theme" Target="../theme/theme8.xml"/><Relationship Id="rId5" Type="http://schemas.openxmlformats.org/officeDocument/2006/relationships/image" Target="../media/image6.tiff"/><Relationship Id="rId4" Type="http://schemas.openxmlformats.org/officeDocument/2006/relationships/slideLayout" Target="../slideLayouts/slideLayout6.xml"/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9.xml.rels><?xml version="1.0" encoding="UTF-8" standalone="yes"?>
<Relationships xmlns="http://schemas.openxmlformats.org/package/2006/relationships"><Relationship Id="rId4" Type="http://schemas.openxmlformats.org/officeDocument/2006/relationships/theme" Target="../theme/theme9.xml"/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" cstate="email"/>
          <a:stretch>
            <a:fillRect/>
          </a:stretch>
        </p:blipFill>
        <p:spPr>
          <a:xfrm>
            <a:off x="2381" y="0"/>
            <a:ext cx="12192000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9625629" y="5956007"/>
            <a:ext cx="1973225" cy="4315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" y="0"/>
            <a:ext cx="12192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128" y="5911693"/>
            <a:ext cx="1587726" cy="52017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</p:sldLayoutIdLst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12216278" y="2931937"/>
            <a:ext cx="1982916" cy="3934682"/>
            <a:chOff x="12216278" y="2262477"/>
            <a:chExt cx="1982916" cy="4604143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12315635" y="2262477"/>
              <a:ext cx="1883559" cy="692624"/>
              <a:chOff x="12315635" y="2207613"/>
              <a:chExt cx="1883559" cy="692624"/>
            </a:xfrm>
          </p:grpSpPr>
          <p:sp>
            <p:nvSpPr>
              <p:cNvPr id="44" name="矩形 5"/>
              <p:cNvSpPr/>
              <p:nvPr userDrawn="1"/>
            </p:nvSpPr>
            <p:spPr>
              <a:xfrm>
                <a:off x="12315635" y="2401808"/>
                <a:ext cx="911019" cy="498429"/>
              </a:xfrm>
              <a:prstGeom prst="rect">
                <a:avLst/>
              </a:prstGeom>
              <a:solidFill>
                <a:srgbClr val="C810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kumimoji="1" lang="en-US" altLang="en-US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ANTONE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186C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200/16/46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矩形 9"/>
              <p:cNvSpPr/>
              <p:nvPr userDrawn="1"/>
            </p:nvSpPr>
            <p:spPr>
              <a:xfrm>
                <a:off x="13288175" y="2401808"/>
                <a:ext cx="911019" cy="498429"/>
              </a:xfrm>
              <a:prstGeom prst="rect">
                <a:avLst/>
              </a:prstGeom>
              <a:solidFill>
                <a:srgbClr val="C700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kumimoji="1" lang="en-US" altLang="en-US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ANTONE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185C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199/0/11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文本框 31"/>
              <p:cNvSpPr txBox="1"/>
              <p:nvPr userDrawn="1"/>
            </p:nvSpPr>
            <p:spPr>
              <a:xfrm>
                <a:off x="12326898" y="2207613"/>
                <a:ext cx="384721" cy="1800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defTabSz="913765"/>
                <a:r>
                  <a:rPr kumimoji="1" lang="zh-CN" altLang="en-US" sz="1000" dirty="0">
                    <a:solidFill>
                      <a:srgbClr val="1D1D1A"/>
                    </a:solidFill>
                    <a:latin typeface="微软雅黑" panose="020B0503020204020204" pitchFamily="34" charset="-122"/>
                  </a:rPr>
                  <a:t>品牌色</a:t>
                </a:r>
                <a:endParaRPr kumimoji="1" lang="zh-CN" altLang="en-US" sz="1000" dirty="0">
                  <a:solidFill>
                    <a:srgbClr val="1D1D1A"/>
                  </a:solidFill>
                  <a:latin typeface="微软雅黑" panose="020B0503020204020204" pitchFamily="34" charset="-122"/>
                </a:endParaRPr>
              </a:p>
            </p:txBody>
          </p:sp>
        </p:grpSp>
        <p:grpSp>
          <p:nvGrpSpPr>
            <p:cNvPr id="27" name="组合 26"/>
            <p:cNvGrpSpPr/>
            <p:nvPr userDrawn="1"/>
          </p:nvGrpSpPr>
          <p:grpSpPr>
            <a:xfrm>
              <a:off x="12216278" y="3054642"/>
              <a:ext cx="1982912" cy="3811978"/>
              <a:chOff x="12216278" y="3054642"/>
              <a:chExt cx="1982912" cy="3811978"/>
            </a:xfrm>
          </p:grpSpPr>
          <p:sp>
            <p:nvSpPr>
              <p:cNvPr id="28" name="矩形 12"/>
              <p:cNvSpPr/>
              <p:nvPr userDrawn="1"/>
            </p:nvSpPr>
            <p:spPr>
              <a:xfrm>
                <a:off x="12315640" y="3785971"/>
                <a:ext cx="885201" cy="462672"/>
              </a:xfrm>
              <a:prstGeom prst="rect">
                <a:avLst/>
              </a:prstGeom>
              <a:solidFill>
                <a:srgbClr val="EA5A4F"/>
              </a:solidFill>
              <a:ln>
                <a:solidFill>
                  <a:srgbClr val="EA5A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234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90/79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矩形 13"/>
              <p:cNvSpPr/>
              <p:nvPr userDrawn="1"/>
            </p:nvSpPr>
            <p:spPr>
              <a:xfrm>
                <a:off x="12315640" y="3259312"/>
                <a:ext cx="885201" cy="462672"/>
              </a:xfrm>
              <a:prstGeom prst="rect">
                <a:avLst/>
              </a:prstGeom>
              <a:solidFill>
                <a:srgbClr val="780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120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0/15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文本框 15"/>
              <p:cNvSpPr txBox="1"/>
              <p:nvPr userDrawn="1"/>
            </p:nvSpPr>
            <p:spPr>
              <a:xfrm>
                <a:off x="12216278" y="3054642"/>
                <a:ext cx="569387" cy="18007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spAutoFit/>
              </a:bodyPr>
              <a:lstStyle/>
              <a:p>
                <a:pPr algn="ctr" defTabSz="913765"/>
                <a:r>
                  <a:rPr kumimoji="1" lang="zh-CN" altLang="en-US" sz="1000" dirty="0">
                    <a:solidFill>
                      <a:srgbClr val="1D1D1A"/>
                    </a:solidFill>
                    <a:latin typeface="微软雅黑" panose="020B0503020204020204" pitchFamily="34" charset="-122"/>
                  </a:rPr>
                  <a:t>辅助色</a:t>
                </a:r>
                <a:endParaRPr kumimoji="1" lang="zh-CN" altLang="en-US" sz="1000" dirty="0">
                  <a:solidFill>
                    <a:srgbClr val="1D1D1A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1" name="矩形 16"/>
              <p:cNvSpPr/>
              <p:nvPr userDrawn="1"/>
            </p:nvSpPr>
            <p:spPr>
              <a:xfrm>
                <a:off x="12315640" y="4836793"/>
                <a:ext cx="885201" cy="462672"/>
              </a:xfrm>
              <a:prstGeom prst="rect">
                <a:avLst/>
              </a:prstGeom>
              <a:solidFill>
                <a:srgbClr val="F8B5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248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181/60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矩形 17"/>
              <p:cNvSpPr/>
              <p:nvPr userDrawn="1"/>
            </p:nvSpPr>
            <p:spPr>
              <a:xfrm>
                <a:off x="12315640" y="4319278"/>
                <a:ext cx="885201" cy="462672"/>
              </a:xfrm>
              <a:prstGeom prst="rect">
                <a:avLst/>
              </a:prstGeom>
              <a:solidFill>
                <a:srgbClr val="EB5C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235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92/1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矩形 18"/>
              <p:cNvSpPr/>
              <p:nvPr userDrawn="1"/>
            </p:nvSpPr>
            <p:spPr>
              <a:xfrm>
                <a:off x="12315636" y="5880294"/>
                <a:ext cx="911019" cy="462672"/>
              </a:xfrm>
              <a:prstGeom prst="rect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137/137/137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矩形 19"/>
              <p:cNvSpPr/>
              <p:nvPr userDrawn="1"/>
            </p:nvSpPr>
            <p:spPr>
              <a:xfrm>
                <a:off x="12315636" y="5362779"/>
                <a:ext cx="911019" cy="462672"/>
              </a:xfrm>
              <a:prstGeom prst="rect">
                <a:avLst/>
              </a:prstGeom>
              <a:solidFill>
                <a:srgbClr val="2318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35/24/21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矩形 22"/>
              <p:cNvSpPr/>
              <p:nvPr userDrawn="1"/>
            </p:nvSpPr>
            <p:spPr>
              <a:xfrm>
                <a:off x="12315636" y="6403948"/>
                <a:ext cx="911019" cy="46267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221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221/221</a:t>
                </a:r>
                <a:endParaRPr kumimoji="1" lang="en-US" altLang="zh-CN" sz="700" b="1" dirty="0">
                  <a:solidFill>
                    <a:srgbClr val="666666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矩形 12"/>
              <p:cNvSpPr/>
              <p:nvPr userDrawn="1"/>
            </p:nvSpPr>
            <p:spPr>
              <a:xfrm>
                <a:off x="13288175" y="3785971"/>
                <a:ext cx="885201" cy="462672"/>
              </a:xfrm>
              <a:prstGeom prst="rect">
                <a:avLst/>
              </a:prstGeom>
              <a:solidFill>
                <a:srgbClr val="E98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233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140/128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矩形 13"/>
              <p:cNvSpPr/>
              <p:nvPr userDrawn="1"/>
            </p:nvSpPr>
            <p:spPr>
              <a:xfrm>
                <a:off x="13288175" y="3259312"/>
                <a:ext cx="885201" cy="462672"/>
              </a:xfrm>
              <a:prstGeom prst="rect">
                <a:avLst/>
              </a:prstGeom>
              <a:solidFill>
                <a:srgbClr val="A72126"/>
              </a:solidFill>
              <a:ln>
                <a:solidFill>
                  <a:srgbClr val="9F0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159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0/1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矩形 16"/>
              <p:cNvSpPr/>
              <p:nvPr userDrawn="1"/>
            </p:nvSpPr>
            <p:spPr>
              <a:xfrm>
                <a:off x="13288175" y="4836793"/>
                <a:ext cx="885201" cy="462672"/>
              </a:xfrm>
              <a:prstGeom prst="rect">
                <a:avLst/>
              </a:prstGeom>
              <a:solidFill>
                <a:srgbClr val="F5DC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245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220/87</a:t>
                </a:r>
                <a:endParaRPr kumimoji="1" lang="en-US" altLang="zh-CN" sz="700" b="1" dirty="0">
                  <a:solidFill>
                    <a:srgbClr val="666666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矩形 17"/>
              <p:cNvSpPr/>
              <p:nvPr userDrawn="1"/>
            </p:nvSpPr>
            <p:spPr>
              <a:xfrm>
                <a:off x="13288175" y="4319278"/>
                <a:ext cx="885201" cy="462672"/>
              </a:xfrm>
              <a:prstGeom prst="rect">
                <a:avLst/>
              </a:prstGeom>
              <a:solidFill>
                <a:srgbClr val="F08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240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133/0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矩形 18"/>
              <p:cNvSpPr/>
              <p:nvPr userDrawn="1"/>
            </p:nvSpPr>
            <p:spPr>
              <a:xfrm>
                <a:off x="13288171" y="5880294"/>
                <a:ext cx="911019" cy="462672"/>
              </a:xfrm>
              <a:prstGeom prst="rect">
                <a:avLst/>
              </a:prstGeom>
              <a:solidFill>
                <a:srgbClr val="B5B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181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181/181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矩形 19"/>
              <p:cNvSpPr/>
              <p:nvPr userDrawn="1"/>
            </p:nvSpPr>
            <p:spPr>
              <a:xfrm>
                <a:off x="13288171" y="5362779"/>
                <a:ext cx="911019" cy="462672"/>
              </a:xfrm>
              <a:prstGeom prst="rect">
                <a:avLst/>
              </a:prstGeom>
              <a:solidFill>
                <a:srgbClr val="595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89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87/87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矩形 22"/>
              <p:cNvSpPr/>
              <p:nvPr userDrawn="1"/>
            </p:nvSpPr>
            <p:spPr>
              <a:xfrm>
                <a:off x="13288171" y="6403948"/>
                <a:ext cx="911019" cy="46267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1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255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255/255</a:t>
                </a:r>
                <a:endParaRPr kumimoji="1" lang="en-US" altLang="zh-CN" sz="700" b="1" dirty="0">
                  <a:solidFill>
                    <a:srgbClr val="666666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49" name="TextBox 3"/>
          <p:cNvSpPr txBox="1"/>
          <p:nvPr userDrawn="1"/>
        </p:nvSpPr>
        <p:spPr>
          <a:xfrm>
            <a:off x="734418" y="6402806"/>
            <a:ext cx="499924" cy="1502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90270">
              <a:defRPr/>
            </a:pPr>
            <a:fld id="{C3837181-38C6-AD4F-B8BA-B444770388BB}" type="slidenum">
              <a:rPr lang="en-US" sz="975" smtClean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en-US" sz="975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图片 40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389" y="6223000"/>
            <a:ext cx="1208985" cy="39608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</p:sldLayoutIdLst>
  <p:hf hdr="0" ftr="0" dt="0"/>
  <p:txStyles>
    <p:titleStyle>
      <a:lvl1pPr algn="l" defTabSz="1186815" rtl="0" eaLnBrk="1" latinLnBrk="0" hangingPunct="1">
        <a:lnSpc>
          <a:spcPct val="90000"/>
        </a:lnSpc>
        <a:spcBef>
          <a:spcPct val="0"/>
        </a:spcBef>
        <a:buNone/>
        <a:defRPr sz="57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545" indent="-296545" algn="l" defTabSz="1186815" rtl="0" eaLnBrk="1" latinLnBrk="0" hangingPunct="1">
        <a:lnSpc>
          <a:spcPct val="90000"/>
        </a:lnSpc>
        <a:spcBef>
          <a:spcPts val="1295"/>
        </a:spcBef>
        <a:buFont typeface="Arial" panose="020B0604020202020204" pitchFamily="34" charset="0"/>
        <a:buChar char="•"/>
        <a:defRPr sz="3635" kern="1200">
          <a:solidFill>
            <a:schemeClr val="tx1"/>
          </a:solidFill>
          <a:latin typeface="+mn-lt"/>
          <a:ea typeface="+mn-ea"/>
          <a:cs typeface="+mn-cs"/>
        </a:defRPr>
      </a:lvl1pPr>
      <a:lvl2pPr marL="890270" indent="-296545" algn="l" defTabSz="118681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5" kern="1200">
          <a:solidFill>
            <a:schemeClr val="tx1"/>
          </a:solidFill>
          <a:latin typeface="+mn-lt"/>
          <a:ea typeface="+mn-ea"/>
          <a:cs typeface="+mn-cs"/>
        </a:defRPr>
      </a:lvl2pPr>
      <a:lvl3pPr marL="1483360" indent="-296545" algn="l" defTabSz="118681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5" kern="1200">
          <a:solidFill>
            <a:schemeClr val="tx1"/>
          </a:solidFill>
          <a:latin typeface="+mn-lt"/>
          <a:ea typeface="+mn-ea"/>
          <a:cs typeface="+mn-cs"/>
        </a:defRPr>
      </a:lvl3pPr>
      <a:lvl4pPr marL="2077085" indent="-296545" algn="l" defTabSz="118681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4pPr>
      <a:lvl5pPr marL="2670175" indent="-296545" algn="l" defTabSz="118681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5pPr>
      <a:lvl6pPr marL="3263900" indent="-296545" algn="l" defTabSz="118681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6pPr>
      <a:lvl7pPr marL="3856990" indent="-296545" algn="l" defTabSz="118681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7pPr>
      <a:lvl8pPr marL="4450715" indent="-296545" algn="l" defTabSz="118681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8pPr>
      <a:lvl9pPr marL="5043805" indent="-296545" algn="l" defTabSz="118681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6815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1pPr>
      <a:lvl2pPr marL="593725" algn="l" defTabSz="1186815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2pPr>
      <a:lvl3pPr marL="1186815" algn="l" defTabSz="1186815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3pPr>
      <a:lvl4pPr marL="1780540" algn="l" defTabSz="1186815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4pPr>
      <a:lvl5pPr marL="2373630" algn="l" defTabSz="1186815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5pPr>
      <a:lvl6pPr marL="2967355" algn="l" defTabSz="1186815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6pPr>
      <a:lvl7pPr marL="3560445" algn="l" defTabSz="1186815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7pPr>
      <a:lvl8pPr marL="4154170" algn="l" defTabSz="1186815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8pPr>
      <a:lvl9pPr marL="4747260" algn="l" defTabSz="1186815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12216278" y="2931937"/>
            <a:ext cx="1982916" cy="3934682"/>
            <a:chOff x="12216278" y="2262477"/>
            <a:chExt cx="1982916" cy="4604143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12315635" y="2262477"/>
              <a:ext cx="1883559" cy="692624"/>
              <a:chOff x="12315635" y="2207613"/>
              <a:chExt cx="1883559" cy="692624"/>
            </a:xfrm>
          </p:grpSpPr>
          <p:sp>
            <p:nvSpPr>
              <p:cNvPr id="44" name="矩形 5"/>
              <p:cNvSpPr/>
              <p:nvPr userDrawn="1"/>
            </p:nvSpPr>
            <p:spPr>
              <a:xfrm>
                <a:off x="12315635" y="2401808"/>
                <a:ext cx="911019" cy="498429"/>
              </a:xfrm>
              <a:prstGeom prst="rect">
                <a:avLst/>
              </a:prstGeom>
              <a:solidFill>
                <a:srgbClr val="C810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kumimoji="1" lang="en-US" altLang="en-US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ANTONE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186C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200/16/46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矩形 9"/>
              <p:cNvSpPr/>
              <p:nvPr userDrawn="1"/>
            </p:nvSpPr>
            <p:spPr>
              <a:xfrm>
                <a:off x="13288175" y="2401808"/>
                <a:ext cx="911019" cy="498429"/>
              </a:xfrm>
              <a:prstGeom prst="rect">
                <a:avLst/>
              </a:prstGeom>
              <a:solidFill>
                <a:srgbClr val="C700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kumimoji="1" lang="en-US" altLang="en-US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ANTONE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185C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199/0/11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文本框 31"/>
              <p:cNvSpPr txBox="1"/>
              <p:nvPr userDrawn="1"/>
            </p:nvSpPr>
            <p:spPr>
              <a:xfrm>
                <a:off x="12326898" y="2207613"/>
                <a:ext cx="384721" cy="1800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defTabSz="913130"/>
                <a:r>
                  <a:rPr kumimoji="1" lang="zh-CN" altLang="en-US" sz="1000" dirty="0">
                    <a:solidFill>
                      <a:srgbClr val="1D1D1A"/>
                    </a:solidFill>
                    <a:latin typeface="微软雅黑" panose="020B0503020204020204" pitchFamily="34" charset="-122"/>
                  </a:rPr>
                  <a:t>品牌色</a:t>
                </a:r>
                <a:endParaRPr kumimoji="1" lang="zh-CN" altLang="en-US" sz="1000" dirty="0">
                  <a:solidFill>
                    <a:srgbClr val="1D1D1A"/>
                  </a:solidFill>
                  <a:latin typeface="微软雅黑" panose="020B0503020204020204" pitchFamily="34" charset="-122"/>
                </a:endParaRPr>
              </a:p>
            </p:txBody>
          </p:sp>
        </p:grpSp>
        <p:grpSp>
          <p:nvGrpSpPr>
            <p:cNvPr id="27" name="组合 26"/>
            <p:cNvGrpSpPr/>
            <p:nvPr userDrawn="1"/>
          </p:nvGrpSpPr>
          <p:grpSpPr>
            <a:xfrm>
              <a:off x="12216278" y="3054642"/>
              <a:ext cx="1982912" cy="3811978"/>
              <a:chOff x="12216278" y="3054642"/>
              <a:chExt cx="1982912" cy="3811978"/>
            </a:xfrm>
          </p:grpSpPr>
          <p:sp>
            <p:nvSpPr>
              <p:cNvPr id="28" name="矩形 12"/>
              <p:cNvSpPr/>
              <p:nvPr userDrawn="1"/>
            </p:nvSpPr>
            <p:spPr>
              <a:xfrm>
                <a:off x="12315640" y="3785971"/>
                <a:ext cx="885201" cy="462672"/>
              </a:xfrm>
              <a:prstGeom prst="rect">
                <a:avLst/>
              </a:prstGeom>
              <a:solidFill>
                <a:srgbClr val="EA5A4F"/>
              </a:solidFill>
              <a:ln>
                <a:solidFill>
                  <a:srgbClr val="EA5A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234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90/79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矩形 13"/>
              <p:cNvSpPr/>
              <p:nvPr userDrawn="1"/>
            </p:nvSpPr>
            <p:spPr>
              <a:xfrm>
                <a:off x="12315640" y="3259312"/>
                <a:ext cx="885201" cy="462672"/>
              </a:xfrm>
              <a:prstGeom prst="rect">
                <a:avLst/>
              </a:prstGeom>
              <a:solidFill>
                <a:srgbClr val="780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120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0/15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文本框 15"/>
              <p:cNvSpPr txBox="1"/>
              <p:nvPr userDrawn="1"/>
            </p:nvSpPr>
            <p:spPr>
              <a:xfrm>
                <a:off x="12216278" y="3054642"/>
                <a:ext cx="569387" cy="18007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spAutoFit/>
              </a:bodyPr>
              <a:lstStyle/>
              <a:p>
                <a:pPr algn="ctr" defTabSz="913130"/>
                <a:r>
                  <a:rPr kumimoji="1" lang="zh-CN" altLang="en-US" sz="1000" dirty="0">
                    <a:solidFill>
                      <a:srgbClr val="1D1D1A"/>
                    </a:solidFill>
                    <a:latin typeface="微软雅黑" panose="020B0503020204020204" pitchFamily="34" charset="-122"/>
                  </a:rPr>
                  <a:t>辅助色</a:t>
                </a:r>
                <a:endParaRPr kumimoji="1" lang="zh-CN" altLang="en-US" sz="1000" dirty="0">
                  <a:solidFill>
                    <a:srgbClr val="1D1D1A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1" name="矩形 16"/>
              <p:cNvSpPr/>
              <p:nvPr userDrawn="1"/>
            </p:nvSpPr>
            <p:spPr>
              <a:xfrm>
                <a:off x="12315640" y="4836793"/>
                <a:ext cx="885201" cy="462672"/>
              </a:xfrm>
              <a:prstGeom prst="rect">
                <a:avLst/>
              </a:prstGeom>
              <a:solidFill>
                <a:srgbClr val="F8B5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248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181/60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矩形 17"/>
              <p:cNvSpPr/>
              <p:nvPr userDrawn="1"/>
            </p:nvSpPr>
            <p:spPr>
              <a:xfrm>
                <a:off x="12315640" y="4319278"/>
                <a:ext cx="885201" cy="462672"/>
              </a:xfrm>
              <a:prstGeom prst="rect">
                <a:avLst/>
              </a:prstGeom>
              <a:solidFill>
                <a:srgbClr val="EB5C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235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92/1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矩形 18"/>
              <p:cNvSpPr/>
              <p:nvPr userDrawn="1"/>
            </p:nvSpPr>
            <p:spPr>
              <a:xfrm>
                <a:off x="12315636" y="5880294"/>
                <a:ext cx="911019" cy="462672"/>
              </a:xfrm>
              <a:prstGeom prst="rect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137/137/137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矩形 19"/>
              <p:cNvSpPr/>
              <p:nvPr userDrawn="1"/>
            </p:nvSpPr>
            <p:spPr>
              <a:xfrm>
                <a:off x="12315636" y="5362779"/>
                <a:ext cx="911019" cy="462672"/>
              </a:xfrm>
              <a:prstGeom prst="rect">
                <a:avLst/>
              </a:prstGeom>
              <a:solidFill>
                <a:srgbClr val="2318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35/24/21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矩形 22"/>
              <p:cNvSpPr/>
              <p:nvPr userDrawn="1"/>
            </p:nvSpPr>
            <p:spPr>
              <a:xfrm>
                <a:off x="12315636" y="6403948"/>
                <a:ext cx="911019" cy="46267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221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221/221</a:t>
                </a:r>
                <a:endParaRPr kumimoji="1" lang="en-US" altLang="zh-CN" sz="700" b="1" dirty="0">
                  <a:solidFill>
                    <a:srgbClr val="666666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矩形 12"/>
              <p:cNvSpPr/>
              <p:nvPr userDrawn="1"/>
            </p:nvSpPr>
            <p:spPr>
              <a:xfrm>
                <a:off x="13288175" y="3785971"/>
                <a:ext cx="885201" cy="462672"/>
              </a:xfrm>
              <a:prstGeom prst="rect">
                <a:avLst/>
              </a:prstGeom>
              <a:solidFill>
                <a:srgbClr val="E98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233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140/128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矩形 13"/>
              <p:cNvSpPr/>
              <p:nvPr userDrawn="1"/>
            </p:nvSpPr>
            <p:spPr>
              <a:xfrm>
                <a:off x="13288175" y="3259312"/>
                <a:ext cx="885201" cy="462672"/>
              </a:xfrm>
              <a:prstGeom prst="rect">
                <a:avLst/>
              </a:prstGeom>
              <a:solidFill>
                <a:srgbClr val="A72126"/>
              </a:solidFill>
              <a:ln>
                <a:solidFill>
                  <a:srgbClr val="9F0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159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0/1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矩形 16"/>
              <p:cNvSpPr/>
              <p:nvPr userDrawn="1"/>
            </p:nvSpPr>
            <p:spPr>
              <a:xfrm>
                <a:off x="13288175" y="4836793"/>
                <a:ext cx="885201" cy="462672"/>
              </a:xfrm>
              <a:prstGeom prst="rect">
                <a:avLst/>
              </a:prstGeom>
              <a:solidFill>
                <a:srgbClr val="F5DC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245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220/87</a:t>
                </a:r>
                <a:endParaRPr kumimoji="1" lang="en-US" altLang="zh-CN" sz="700" b="1" dirty="0">
                  <a:solidFill>
                    <a:srgbClr val="666666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矩形 17"/>
              <p:cNvSpPr/>
              <p:nvPr userDrawn="1"/>
            </p:nvSpPr>
            <p:spPr>
              <a:xfrm>
                <a:off x="13288175" y="4319278"/>
                <a:ext cx="885201" cy="462672"/>
              </a:xfrm>
              <a:prstGeom prst="rect">
                <a:avLst/>
              </a:prstGeom>
              <a:solidFill>
                <a:srgbClr val="F08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240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133/0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矩形 18"/>
              <p:cNvSpPr/>
              <p:nvPr userDrawn="1"/>
            </p:nvSpPr>
            <p:spPr>
              <a:xfrm>
                <a:off x="13288171" y="5880294"/>
                <a:ext cx="911019" cy="462672"/>
              </a:xfrm>
              <a:prstGeom prst="rect">
                <a:avLst/>
              </a:prstGeom>
              <a:solidFill>
                <a:srgbClr val="B5B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181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181/181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矩形 19"/>
              <p:cNvSpPr/>
              <p:nvPr userDrawn="1"/>
            </p:nvSpPr>
            <p:spPr>
              <a:xfrm>
                <a:off x="13288171" y="5362779"/>
                <a:ext cx="911019" cy="462672"/>
              </a:xfrm>
              <a:prstGeom prst="rect">
                <a:avLst/>
              </a:prstGeom>
              <a:solidFill>
                <a:srgbClr val="595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89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87/87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矩形 22"/>
              <p:cNvSpPr/>
              <p:nvPr userDrawn="1"/>
            </p:nvSpPr>
            <p:spPr>
              <a:xfrm>
                <a:off x="13288171" y="6403948"/>
                <a:ext cx="911019" cy="46267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1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255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255/255</a:t>
                </a:r>
                <a:endParaRPr kumimoji="1" lang="en-US" altLang="zh-CN" sz="700" b="1" dirty="0">
                  <a:solidFill>
                    <a:srgbClr val="666666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49" name="TextBox 3"/>
          <p:cNvSpPr txBox="1"/>
          <p:nvPr userDrawn="1"/>
        </p:nvSpPr>
        <p:spPr>
          <a:xfrm>
            <a:off x="734418" y="6402806"/>
            <a:ext cx="499924" cy="1502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90270">
              <a:defRPr/>
            </a:pPr>
            <a:fld id="{C3837181-38C6-AD4F-B8BA-B444770388BB}" type="slidenum">
              <a:rPr lang="en-US" sz="975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en-US" sz="975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图片 4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390" y="6223002"/>
            <a:ext cx="1208985" cy="39608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</p:sldLayoutIdLst>
  <p:hf hdr="0" ftr="0" dt="0"/>
  <p:txStyles>
    <p:titleStyle>
      <a:lvl1pPr algn="l" defTabSz="1186180" rtl="0" eaLnBrk="1" latinLnBrk="0" hangingPunct="1">
        <a:lnSpc>
          <a:spcPct val="90000"/>
        </a:lnSpc>
        <a:spcBef>
          <a:spcPct val="0"/>
        </a:spcBef>
        <a:buNone/>
        <a:defRPr sz="57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545" indent="-296545" algn="l" defTabSz="1186180" rtl="0" eaLnBrk="1" latinLnBrk="0" hangingPunct="1">
        <a:lnSpc>
          <a:spcPct val="90000"/>
        </a:lnSpc>
        <a:spcBef>
          <a:spcPts val="1295"/>
        </a:spcBef>
        <a:buFont typeface="Arial" panose="020B0604020202020204" pitchFamily="34" charset="0"/>
        <a:buChar char="•"/>
        <a:defRPr sz="3635" kern="1200">
          <a:solidFill>
            <a:schemeClr val="tx1"/>
          </a:solidFill>
          <a:latin typeface="+mn-lt"/>
          <a:ea typeface="+mn-ea"/>
          <a:cs typeface="+mn-cs"/>
        </a:defRPr>
      </a:lvl1pPr>
      <a:lvl2pPr marL="889635" indent="-296545" algn="l" defTabSz="118618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5" kern="1200">
          <a:solidFill>
            <a:schemeClr val="tx1"/>
          </a:solidFill>
          <a:latin typeface="+mn-lt"/>
          <a:ea typeface="+mn-ea"/>
          <a:cs typeface="+mn-cs"/>
        </a:defRPr>
      </a:lvl2pPr>
      <a:lvl3pPr marL="1482725" indent="-296545" algn="l" defTabSz="118618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5" kern="1200">
          <a:solidFill>
            <a:schemeClr val="tx1"/>
          </a:solidFill>
          <a:latin typeface="+mn-lt"/>
          <a:ea typeface="+mn-ea"/>
          <a:cs typeface="+mn-cs"/>
        </a:defRPr>
      </a:lvl3pPr>
      <a:lvl4pPr marL="2076450" indent="-296545" algn="l" defTabSz="118618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4pPr>
      <a:lvl5pPr marL="2669540" indent="-296545" algn="l" defTabSz="118618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5pPr>
      <a:lvl6pPr marL="3262630" indent="-296545" algn="l" defTabSz="118618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6pPr>
      <a:lvl7pPr marL="3855720" indent="-296545" algn="l" defTabSz="118618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7pPr>
      <a:lvl8pPr marL="4448810" indent="-296545" algn="l" defTabSz="118618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8pPr>
      <a:lvl9pPr marL="5041900" indent="-296545" algn="l" defTabSz="118618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618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1pPr>
      <a:lvl2pPr marL="593090" algn="l" defTabSz="118618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2pPr>
      <a:lvl3pPr marL="1186180" algn="l" defTabSz="118618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3pPr>
      <a:lvl4pPr marL="1779270" algn="l" defTabSz="118618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4pPr>
      <a:lvl5pPr marL="2372995" algn="l" defTabSz="118618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5pPr>
      <a:lvl6pPr marL="2966085" algn="l" defTabSz="118618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6pPr>
      <a:lvl7pPr marL="3559175" algn="l" defTabSz="118618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7pPr>
      <a:lvl8pPr marL="4152265" algn="l" defTabSz="118618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8pPr>
      <a:lvl9pPr marL="4745355" algn="l" defTabSz="118618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12216278" y="2931937"/>
            <a:ext cx="1982916" cy="3934682"/>
            <a:chOff x="12216278" y="2262477"/>
            <a:chExt cx="1982916" cy="4604143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12315635" y="2262477"/>
              <a:ext cx="1883559" cy="692624"/>
              <a:chOff x="12315635" y="2207613"/>
              <a:chExt cx="1883559" cy="692624"/>
            </a:xfrm>
          </p:grpSpPr>
          <p:sp>
            <p:nvSpPr>
              <p:cNvPr id="44" name="矩形 5"/>
              <p:cNvSpPr/>
              <p:nvPr userDrawn="1"/>
            </p:nvSpPr>
            <p:spPr>
              <a:xfrm>
                <a:off x="12315635" y="2401808"/>
                <a:ext cx="911019" cy="498429"/>
              </a:xfrm>
              <a:prstGeom prst="rect">
                <a:avLst/>
              </a:prstGeom>
              <a:solidFill>
                <a:srgbClr val="C810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P</a:t>
                </a:r>
                <a:r>
                  <a:rPr kumimoji="1" lang="en-US" altLang="en-US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ANTONE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186C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 200/16/46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45" name="矩形 9"/>
              <p:cNvSpPr/>
              <p:nvPr userDrawn="1"/>
            </p:nvSpPr>
            <p:spPr>
              <a:xfrm>
                <a:off x="13288175" y="2401808"/>
                <a:ext cx="911019" cy="498429"/>
              </a:xfrm>
              <a:prstGeom prst="rect">
                <a:avLst/>
              </a:prstGeom>
              <a:solidFill>
                <a:srgbClr val="C700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P</a:t>
                </a:r>
                <a:r>
                  <a:rPr kumimoji="1" lang="en-US" altLang="en-US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ANTONE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185C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 199/0/11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46" name="文本框 31"/>
              <p:cNvSpPr txBox="1"/>
              <p:nvPr userDrawn="1"/>
            </p:nvSpPr>
            <p:spPr>
              <a:xfrm>
                <a:off x="12326898" y="2207613"/>
                <a:ext cx="384721" cy="1800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defTabSz="913765"/>
                <a:r>
                  <a:rPr kumimoji="1" lang="zh-CN" altLang="en-US" sz="1000" dirty="0">
                    <a:solidFill>
                      <a:srgbClr val="1D1D1A"/>
                    </a:solidFill>
                    <a:latin typeface="微软雅黑" panose="020B0503020204020204" pitchFamily="34" charset="-122"/>
                    <a:cs typeface="Arial" panose="020B0604020202020204"/>
                    <a:sym typeface="Arial" panose="020B0604020202020204"/>
                  </a:rPr>
                  <a:t>品牌色</a:t>
                </a:r>
                <a:endParaRPr kumimoji="1" lang="zh-CN" altLang="en-US" sz="1000" dirty="0">
                  <a:solidFill>
                    <a:srgbClr val="1D1D1A"/>
                  </a:solidFill>
                  <a:latin typeface="微软雅黑" panose="020B0503020204020204" pitchFamily="34" charset="-122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27" name="组合 26"/>
            <p:cNvGrpSpPr/>
            <p:nvPr userDrawn="1"/>
          </p:nvGrpSpPr>
          <p:grpSpPr>
            <a:xfrm>
              <a:off x="12216278" y="3054642"/>
              <a:ext cx="1982912" cy="3811978"/>
              <a:chOff x="12216278" y="3054642"/>
              <a:chExt cx="1982912" cy="3811978"/>
            </a:xfrm>
          </p:grpSpPr>
          <p:sp>
            <p:nvSpPr>
              <p:cNvPr id="28" name="矩形 12"/>
              <p:cNvSpPr/>
              <p:nvPr userDrawn="1"/>
            </p:nvSpPr>
            <p:spPr>
              <a:xfrm>
                <a:off x="12315640" y="3785971"/>
                <a:ext cx="885201" cy="462672"/>
              </a:xfrm>
              <a:prstGeom prst="rect">
                <a:avLst/>
              </a:prstGeom>
              <a:solidFill>
                <a:srgbClr val="EA5A4F"/>
              </a:solidFill>
              <a:ln>
                <a:solidFill>
                  <a:srgbClr val="EA5A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234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90/79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29" name="矩形 13"/>
              <p:cNvSpPr/>
              <p:nvPr userDrawn="1"/>
            </p:nvSpPr>
            <p:spPr>
              <a:xfrm>
                <a:off x="12315640" y="3259312"/>
                <a:ext cx="885201" cy="462672"/>
              </a:xfrm>
              <a:prstGeom prst="rect">
                <a:avLst/>
              </a:prstGeom>
              <a:solidFill>
                <a:srgbClr val="780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120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0/15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30" name="文本框 15"/>
              <p:cNvSpPr txBox="1"/>
              <p:nvPr userDrawn="1"/>
            </p:nvSpPr>
            <p:spPr>
              <a:xfrm>
                <a:off x="12216278" y="3054642"/>
                <a:ext cx="569387" cy="18007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spAutoFit/>
              </a:bodyPr>
              <a:lstStyle/>
              <a:p>
                <a:pPr algn="ctr" defTabSz="913765"/>
                <a:r>
                  <a:rPr kumimoji="1" lang="zh-CN" altLang="en-US" sz="1000" dirty="0">
                    <a:solidFill>
                      <a:srgbClr val="1D1D1A"/>
                    </a:solidFill>
                    <a:latin typeface="微软雅黑" panose="020B0503020204020204" pitchFamily="34" charset="-122"/>
                    <a:cs typeface="Arial" panose="020B0604020202020204"/>
                    <a:sym typeface="Arial" panose="020B0604020202020204"/>
                  </a:rPr>
                  <a:t>辅助色</a:t>
                </a:r>
                <a:endParaRPr kumimoji="1" lang="zh-CN" altLang="en-US" sz="1000" dirty="0">
                  <a:solidFill>
                    <a:srgbClr val="1D1D1A"/>
                  </a:solidFill>
                  <a:latin typeface="微软雅黑" panose="020B0503020204020204" pitchFamily="34" charset="-122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1" name="矩形 16"/>
              <p:cNvSpPr/>
              <p:nvPr userDrawn="1"/>
            </p:nvSpPr>
            <p:spPr>
              <a:xfrm>
                <a:off x="12315640" y="4836793"/>
                <a:ext cx="885201" cy="462672"/>
              </a:xfrm>
              <a:prstGeom prst="rect">
                <a:avLst/>
              </a:prstGeom>
              <a:solidFill>
                <a:srgbClr val="F8B5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248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181/60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32" name="矩形 17"/>
              <p:cNvSpPr/>
              <p:nvPr userDrawn="1"/>
            </p:nvSpPr>
            <p:spPr>
              <a:xfrm>
                <a:off x="12315640" y="4319278"/>
                <a:ext cx="885201" cy="462672"/>
              </a:xfrm>
              <a:prstGeom prst="rect">
                <a:avLst/>
              </a:prstGeom>
              <a:solidFill>
                <a:srgbClr val="EB5C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235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92/1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33" name="矩形 18"/>
              <p:cNvSpPr/>
              <p:nvPr userDrawn="1"/>
            </p:nvSpPr>
            <p:spPr>
              <a:xfrm>
                <a:off x="12315636" y="5880294"/>
                <a:ext cx="911019" cy="462672"/>
              </a:xfrm>
              <a:prstGeom prst="rect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137/137/137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34" name="矩形 19"/>
              <p:cNvSpPr/>
              <p:nvPr userDrawn="1"/>
            </p:nvSpPr>
            <p:spPr>
              <a:xfrm>
                <a:off x="12315636" y="5362779"/>
                <a:ext cx="911019" cy="462672"/>
              </a:xfrm>
              <a:prstGeom prst="rect">
                <a:avLst/>
              </a:prstGeom>
              <a:solidFill>
                <a:srgbClr val="2318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35/24/21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35" name="矩形 22"/>
              <p:cNvSpPr/>
              <p:nvPr userDrawn="1"/>
            </p:nvSpPr>
            <p:spPr>
              <a:xfrm>
                <a:off x="12315636" y="6403948"/>
                <a:ext cx="911019" cy="46267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221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221/221</a:t>
                </a:r>
                <a:endParaRPr kumimoji="1" lang="en-US" altLang="zh-CN" sz="700" b="1" dirty="0">
                  <a:solidFill>
                    <a:srgbClr val="666666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36" name="矩形 12"/>
              <p:cNvSpPr/>
              <p:nvPr userDrawn="1"/>
            </p:nvSpPr>
            <p:spPr>
              <a:xfrm>
                <a:off x="13288175" y="3785971"/>
                <a:ext cx="885201" cy="462672"/>
              </a:xfrm>
              <a:prstGeom prst="rect">
                <a:avLst/>
              </a:prstGeom>
              <a:solidFill>
                <a:srgbClr val="E98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233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140/128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37" name="矩形 13"/>
              <p:cNvSpPr/>
              <p:nvPr userDrawn="1"/>
            </p:nvSpPr>
            <p:spPr>
              <a:xfrm>
                <a:off x="13288175" y="3259312"/>
                <a:ext cx="885201" cy="462672"/>
              </a:xfrm>
              <a:prstGeom prst="rect">
                <a:avLst/>
              </a:prstGeom>
              <a:solidFill>
                <a:srgbClr val="A72126"/>
              </a:solidFill>
              <a:ln>
                <a:solidFill>
                  <a:srgbClr val="9F0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159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0/1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38" name="矩形 16"/>
              <p:cNvSpPr/>
              <p:nvPr userDrawn="1"/>
            </p:nvSpPr>
            <p:spPr>
              <a:xfrm>
                <a:off x="13288175" y="4836793"/>
                <a:ext cx="885201" cy="462672"/>
              </a:xfrm>
              <a:prstGeom prst="rect">
                <a:avLst/>
              </a:prstGeom>
              <a:solidFill>
                <a:srgbClr val="F5DC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245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220/87</a:t>
                </a:r>
                <a:endParaRPr kumimoji="1" lang="en-US" altLang="zh-CN" sz="700" b="1" dirty="0">
                  <a:solidFill>
                    <a:srgbClr val="666666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39" name="矩形 17"/>
              <p:cNvSpPr/>
              <p:nvPr userDrawn="1"/>
            </p:nvSpPr>
            <p:spPr>
              <a:xfrm>
                <a:off x="13288175" y="4319278"/>
                <a:ext cx="885201" cy="462672"/>
              </a:xfrm>
              <a:prstGeom prst="rect">
                <a:avLst/>
              </a:prstGeom>
              <a:solidFill>
                <a:srgbClr val="F08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240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133/0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40" name="矩形 18"/>
              <p:cNvSpPr/>
              <p:nvPr userDrawn="1"/>
            </p:nvSpPr>
            <p:spPr>
              <a:xfrm>
                <a:off x="13288171" y="5880294"/>
                <a:ext cx="911019" cy="462672"/>
              </a:xfrm>
              <a:prstGeom prst="rect">
                <a:avLst/>
              </a:prstGeom>
              <a:solidFill>
                <a:srgbClr val="B5B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181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181/181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42" name="矩形 19"/>
              <p:cNvSpPr/>
              <p:nvPr userDrawn="1"/>
            </p:nvSpPr>
            <p:spPr>
              <a:xfrm>
                <a:off x="13288171" y="5362779"/>
                <a:ext cx="911019" cy="462672"/>
              </a:xfrm>
              <a:prstGeom prst="rect">
                <a:avLst/>
              </a:prstGeom>
              <a:solidFill>
                <a:srgbClr val="595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89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87/87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43" name="矩形 22"/>
              <p:cNvSpPr/>
              <p:nvPr userDrawn="1"/>
            </p:nvSpPr>
            <p:spPr>
              <a:xfrm>
                <a:off x="13288171" y="6403948"/>
                <a:ext cx="911019" cy="46267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1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255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255/255</a:t>
                </a:r>
                <a:endParaRPr kumimoji="1" lang="en-US" altLang="zh-CN" sz="700" b="1" dirty="0">
                  <a:solidFill>
                    <a:srgbClr val="666666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</p:grpSp>
      </p:grpSp>
      <p:sp>
        <p:nvSpPr>
          <p:cNvPr id="41" name="TextBox 2"/>
          <p:cNvSpPr txBox="1"/>
          <p:nvPr userDrawn="1"/>
        </p:nvSpPr>
        <p:spPr>
          <a:xfrm>
            <a:off x="1095468" y="6356939"/>
            <a:ext cx="1463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900" dirty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Huawei Confidential</a:t>
            </a:r>
            <a:endParaRPr lang="en-US" sz="900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/>
            </a:endParaRPr>
          </a:p>
        </p:txBody>
      </p:sp>
      <p:sp>
        <p:nvSpPr>
          <p:cNvPr id="47" name="TextBox 3"/>
          <p:cNvSpPr txBox="1"/>
          <p:nvPr userDrawn="1"/>
        </p:nvSpPr>
        <p:spPr>
          <a:xfrm>
            <a:off x="734132" y="6402808"/>
            <a:ext cx="49972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90270">
              <a:defRPr/>
            </a:pPr>
            <a:fld id="{C3837181-38C6-AD4F-B8BA-B444770388BB}" type="slidenum">
              <a:rPr lang="en-US" sz="900" smtClean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</a:fld>
            <a:endParaRPr lang="en-US" sz="900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/>
            </a:endParaRPr>
          </a:p>
        </p:txBody>
      </p:sp>
      <p:pic>
        <p:nvPicPr>
          <p:cNvPr id="48" name="Picture 46"/>
          <p:cNvPicPr>
            <a:picLocks noChangeAspect="1"/>
          </p:cNvPicPr>
          <p:nvPr userDrawn="1"/>
        </p:nvPicPr>
        <p:blipFill>
          <a:blip r:embed="rId1" cstate="email"/>
          <a:stretch>
            <a:fillRect/>
          </a:stretch>
        </p:blipFill>
        <p:spPr>
          <a:xfrm>
            <a:off x="10196176" y="6323416"/>
            <a:ext cx="1270800" cy="2750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1187450" rtl="0" eaLnBrk="1" latinLnBrk="0" hangingPunct="1">
        <a:lnSpc>
          <a:spcPct val="90000"/>
        </a:lnSpc>
        <a:spcBef>
          <a:spcPct val="0"/>
        </a:spcBef>
        <a:buNone/>
        <a:defRPr sz="57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545" indent="-296545" algn="l" defTabSz="118745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3635" kern="1200">
          <a:solidFill>
            <a:schemeClr val="tx1"/>
          </a:solidFill>
          <a:latin typeface="+mn-lt"/>
          <a:ea typeface="+mn-ea"/>
          <a:cs typeface="+mn-cs"/>
        </a:defRPr>
      </a:lvl1pPr>
      <a:lvl2pPr marL="890270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5" kern="1200">
          <a:solidFill>
            <a:schemeClr val="tx1"/>
          </a:solidFill>
          <a:latin typeface="+mn-lt"/>
          <a:ea typeface="+mn-ea"/>
          <a:cs typeface="+mn-cs"/>
        </a:defRPr>
      </a:lvl2pPr>
      <a:lvl3pPr marL="1483995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5" kern="1200">
          <a:solidFill>
            <a:schemeClr val="tx1"/>
          </a:solidFill>
          <a:latin typeface="+mn-lt"/>
          <a:ea typeface="+mn-ea"/>
          <a:cs typeface="+mn-cs"/>
        </a:defRPr>
      </a:lvl3pPr>
      <a:lvl4pPr marL="2077720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4pPr>
      <a:lvl5pPr marL="2671445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5pPr>
      <a:lvl6pPr marL="3265170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6pPr>
      <a:lvl7pPr marL="3858895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7pPr>
      <a:lvl8pPr marL="4452620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8pPr>
      <a:lvl9pPr marL="5046345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1pPr>
      <a:lvl2pPr marL="59372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2pPr>
      <a:lvl3pPr marL="1187450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3pPr>
      <a:lvl4pPr marL="178117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4pPr>
      <a:lvl5pPr marL="2374900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5pPr>
      <a:lvl6pPr marL="296862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6pPr>
      <a:lvl7pPr marL="356171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7pPr>
      <a:lvl8pPr marL="4155440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8pPr>
      <a:lvl9pPr marL="474916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12216278" y="2931937"/>
            <a:ext cx="1982916" cy="3934682"/>
            <a:chOff x="12216278" y="2262477"/>
            <a:chExt cx="1982916" cy="4604143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12315635" y="2262477"/>
              <a:ext cx="1883559" cy="692624"/>
              <a:chOff x="12315635" y="2207613"/>
              <a:chExt cx="1883559" cy="692624"/>
            </a:xfrm>
          </p:grpSpPr>
          <p:sp>
            <p:nvSpPr>
              <p:cNvPr id="44" name="矩形 5"/>
              <p:cNvSpPr/>
              <p:nvPr userDrawn="1"/>
            </p:nvSpPr>
            <p:spPr>
              <a:xfrm>
                <a:off x="12315635" y="2401808"/>
                <a:ext cx="911019" cy="498429"/>
              </a:xfrm>
              <a:prstGeom prst="rect">
                <a:avLst/>
              </a:prstGeom>
              <a:solidFill>
                <a:srgbClr val="C810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kumimoji="1" lang="en-US" altLang="en-US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ANTONE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186C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200/16/46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矩形 9"/>
              <p:cNvSpPr/>
              <p:nvPr userDrawn="1"/>
            </p:nvSpPr>
            <p:spPr>
              <a:xfrm>
                <a:off x="13288175" y="2401808"/>
                <a:ext cx="911019" cy="498429"/>
              </a:xfrm>
              <a:prstGeom prst="rect">
                <a:avLst/>
              </a:prstGeom>
              <a:solidFill>
                <a:srgbClr val="C700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kumimoji="1" lang="en-US" altLang="en-US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ANTONE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185C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199/0/11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文本框 31"/>
              <p:cNvSpPr txBox="1"/>
              <p:nvPr userDrawn="1"/>
            </p:nvSpPr>
            <p:spPr>
              <a:xfrm>
                <a:off x="12326898" y="2207613"/>
                <a:ext cx="384721" cy="1800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defTabSz="914400"/>
                <a:r>
                  <a:rPr kumimoji="1" lang="zh-CN" altLang="en-US" sz="1000" dirty="0">
                    <a:solidFill>
                      <a:srgbClr val="1D1D1A"/>
                    </a:solidFill>
                    <a:latin typeface="微软雅黑" panose="020B0503020204020204" pitchFamily="34" charset="-122"/>
                  </a:rPr>
                  <a:t>品牌色</a:t>
                </a:r>
                <a:endParaRPr kumimoji="1" lang="zh-CN" altLang="en-US" sz="1000" dirty="0">
                  <a:solidFill>
                    <a:srgbClr val="1D1D1A"/>
                  </a:solidFill>
                  <a:latin typeface="微软雅黑" panose="020B0503020204020204" pitchFamily="34" charset="-122"/>
                </a:endParaRPr>
              </a:p>
            </p:txBody>
          </p:sp>
        </p:grpSp>
        <p:grpSp>
          <p:nvGrpSpPr>
            <p:cNvPr id="27" name="组合 26"/>
            <p:cNvGrpSpPr/>
            <p:nvPr userDrawn="1"/>
          </p:nvGrpSpPr>
          <p:grpSpPr>
            <a:xfrm>
              <a:off x="12216278" y="3054642"/>
              <a:ext cx="1982912" cy="3811978"/>
              <a:chOff x="12216278" y="3054642"/>
              <a:chExt cx="1982912" cy="3811978"/>
            </a:xfrm>
          </p:grpSpPr>
          <p:sp>
            <p:nvSpPr>
              <p:cNvPr id="28" name="矩形 12"/>
              <p:cNvSpPr/>
              <p:nvPr userDrawn="1"/>
            </p:nvSpPr>
            <p:spPr>
              <a:xfrm>
                <a:off x="12315640" y="3785971"/>
                <a:ext cx="885201" cy="462672"/>
              </a:xfrm>
              <a:prstGeom prst="rect">
                <a:avLst/>
              </a:prstGeom>
              <a:solidFill>
                <a:srgbClr val="EA5A4F"/>
              </a:solidFill>
              <a:ln>
                <a:solidFill>
                  <a:srgbClr val="EA5A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234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90/79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矩形 13"/>
              <p:cNvSpPr/>
              <p:nvPr userDrawn="1"/>
            </p:nvSpPr>
            <p:spPr>
              <a:xfrm>
                <a:off x="12315640" y="3259312"/>
                <a:ext cx="885201" cy="462672"/>
              </a:xfrm>
              <a:prstGeom prst="rect">
                <a:avLst/>
              </a:prstGeom>
              <a:solidFill>
                <a:srgbClr val="780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120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0/15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文本框 15"/>
              <p:cNvSpPr txBox="1"/>
              <p:nvPr userDrawn="1"/>
            </p:nvSpPr>
            <p:spPr>
              <a:xfrm>
                <a:off x="12216278" y="3054642"/>
                <a:ext cx="569387" cy="18007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spAutoFit/>
              </a:bodyPr>
              <a:lstStyle/>
              <a:p>
                <a:pPr algn="ctr" defTabSz="914400"/>
                <a:r>
                  <a:rPr kumimoji="1" lang="zh-CN" altLang="en-US" sz="1000" dirty="0">
                    <a:solidFill>
                      <a:srgbClr val="1D1D1A"/>
                    </a:solidFill>
                    <a:latin typeface="微软雅黑" panose="020B0503020204020204" pitchFamily="34" charset="-122"/>
                  </a:rPr>
                  <a:t>辅助色</a:t>
                </a:r>
                <a:endParaRPr kumimoji="1" lang="zh-CN" altLang="en-US" sz="1000" dirty="0">
                  <a:solidFill>
                    <a:srgbClr val="1D1D1A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1" name="矩形 16"/>
              <p:cNvSpPr/>
              <p:nvPr userDrawn="1"/>
            </p:nvSpPr>
            <p:spPr>
              <a:xfrm>
                <a:off x="12315640" y="4836793"/>
                <a:ext cx="885201" cy="462672"/>
              </a:xfrm>
              <a:prstGeom prst="rect">
                <a:avLst/>
              </a:prstGeom>
              <a:solidFill>
                <a:srgbClr val="F8B5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248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181/60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矩形 17"/>
              <p:cNvSpPr/>
              <p:nvPr userDrawn="1"/>
            </p:nvSpPr>
            <p:spPr>
              <a:xfrm>
                <a:off x="12315640" y="4319278"/>
                <a:ext cx="885201" cy="462672"/>
              </a:xfrm>
              <a:prstGeom prst="rect">
                <a:avLst/>
              </a:prstGeom>
              <a:solidFill>
                <a:srgbClr val="EB5C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235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92/1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矩形 18"/>
              <p:cNvSpPr/>
              <p:nvPr userDrawn="1"/>
            </p:nvSpPr>
            <p:spPr>
              <a:xfrm>
                <a:off x="12315636" y="5880294"/>
                <a:ext cx="911019" cy="462672"/>
              </a:xfrm>
              <a:prstGeom prst="rect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137/137/137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矩形 19"/>
              <p:cNvSpPr/>
              <p:nvPr userDrawn="1"/>
            </p:nvSpPr>
            <p:spPr>
              <a:xfrm>
                <a:off x="12315636" y="5362779"/>
                <a:ext cx="911019" cy="462672"/>
              </a:xfrm>
              <a:prstGeom prst="rect">
                <a:avLst/>
              </a:prstGeom>
              <a:solidFill>
                <a:srgbClr val="2318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35/24/21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矩形 22"/>
              <p:cNvSpPr/>
              <p:nvPr userDrawn="1"/>
            </p:nvSpPr>
            <p:spPr>
              <a:xfrm>
                <a:off x="12315636" y="6403948"/>
                <a:ext cx="911019" cy="46267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221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221/221</a:t>
                </a:r>
                <a:endParaRPr kumimoji="1" lang="en-US" altLang="zh-CN" sz="700" b="1" dirty="0">
                  <a:solidFill>
                    <a:srgbClr val="666666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矩形 12"/>
              <p:cNvSpPr/>
              <p:nvPr userDrawn="1"/>
            </p:nvSpPr>
            <p:spPr>
              <a:xfrm>
                <a:off x="13288175" y="3785971"/>
                <a:ext cx="885201" cy="462672"/>
              </a:xfrm>
              <a:prstGeom prst="rect">
                <a:avLst/>
              </a:prstGeom>
              <a:solidFill>
                <a:srgbClr val="E98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233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140/128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矩形 13"/>
              <p:cNvSpPr/>
              <p:nvPr userDrawn="1"/>
            </p:nvSpPr>
            <p:spPr>
              <a:xfrm>
                <a:off x="13288175" y="3259312"/>
                <a:ext cx="885201" cy="462672"/>
              </a:xfrm>
              <a:prstGeom prst="rect">
                <a:avLst/>
              </a:prstGeom>
              <a:solidFill>
                <a:srgbClr val="A72126"/>
              </a:solidFill>
              <a:ln>
                <a:solidFill>
                  <a:srgbClr val="9F0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159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0/1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矩形 16"/>
              <p:cNvSpPr/>
              <p:nvPr userDrawn="1"/>
            </p:nvSpPr>
            <p:spPr>
              <a:xfrm>
                <a:off x="13288175" y="4836793"/>
                <a:ext cx="885201" cy="462672"/>
              </a:xfrm>
              <a:prstGeom prst="rect">
                <a:avLst/>
              </a:prstGeom>
              <a:solidFill>
                <a:srgbClr val="F5DC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245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220/87</a:t>
                </a:r>
                <a:endParaRPr kumimoji="1" lang="en-US" altLang="zh-CN" sz="700" b="1" dirty="0">
                  <a:solidFill>
                    <a:srgbClr val="666666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矩形 17"/>
              <p:cNvSpPr/>
              <p:nvPr userDrawn="1"/>
            </p:nvSpPr>
            <p:spPr>
              <a:xfrm>
                <a:off x="13288175" y="4319278"/>
                <a:ext cx="885201" cy="462672"/>
              </a:xfrm>
              <a:prstGeom prst="rect">
                <a:avLst/>
              </a:prstGeom>
              <a:solidFill>
                <a:srgbClr val="F08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240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133/0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矩形 18"/>
              <p:cNvSpPr/>
              <p:nvPr userDrawn="1"/>
            </p:nvSpPr>
            <p:spPr>
              <a:xfrm>
                <a:off x="13288171" y="5880294"/>
                <a:ext cx="911019" cy="462672"/>
              </a:xfrm>
              <a:prstGeom prst="rect">
                <a:avLst/>
              </a:prstGeom>
              <a:solidFill>
                <a:srgbClr val="B5B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181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181/181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矩形 19"/>
              <p:cNvSpPr/>
              <p:nvPr userDrawn="1"/>
            </p:nvSpPr>
            <p:spPr>
              <a:xfrm>
                <a:off x="13288171" y="5362779"/>
                <a:ext cx="911019" cy="462672"/>
              </a:xfrm>
              <a:prstGeom prst="rect">
                <a:avLst/>
              </a:prstGeom>
              <a:solidFill>
                <a:srgbClr val="595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89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87/87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矩形 22"/>
              <p:cNvSpPr/>
              <p:nvPr userDrawn="1"/>
            </p:nvSpPr>
            <p:spPr>
              <a:xfrm>
                <a:off x="13288171" y="6403948"/>
                <a:ext cx="911019" cy="46267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1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255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255/255</a:t>
                </a:r>
                <a:endParaRPr kumimoji="1" lang="en-US" altLang="zh-CN" sz="700" b="1" dirty="0">
                  <a:solidFill>
                    <a:srgbClr val="666666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48" name="TextBox 2"/>
          <p:cNvSpPr txBox="1"/>
          <p:nvPr userDrawn="1"/>
        </p:nvSpPr>
        <p:spPr>
          <a:xfrm>
            <a:off x="1095895" y="6356940"/>
            <a:ext cx="1464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000" dirty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Huawei Confidential</a:t>
            </a:r>
            <a:endParaRPr lang="en-US" sz="1000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3"/>
          <p:cNvSpPr txBox="1"/>
          <p:nvPr userDrawn="1"/>
        </p:nvSpPr>
        <p:spPr>
          <a:xfrm>
            <a:off x="734418" y="6402806"/>
            <a:ext cx="499924" cy="1502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90905">
              <a:defRPr/>
            </a:pPr>
            <a:fld id="{C3837181-38C6-AD4F-B8BA-B444770388BB}" type="slidenum">
              <a:rPr lang="en-US" sz="975" smtClean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en-US" sz="975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0" name="图片 49"/>
          <p:cNvPicPr>
            <a:picLocks noChangeAspect="1"/>
          </p:cNvPicPr>
          <p:nvPr userDrawn="1"/>
        </p:nvPicPr>
        <p:blipFill>
          <a:blip r:embed="rId5" cstate="email"/>
          <a:stretch>
            <a:fillRect/>
          </a:stretch>
        </p:blipFill>
        <p:spPr>
          <a:xfrm>
            <a:off x="10199982" y="6321254"/>
            <a:ext cx="1269571" cy="2772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</p:sldLayoutIdLst>
  <p:hf hdr="0" ftr="0" dt="0"/>
  <p:txStyles>
    <p:titleStyle>
      <a:lvl1pPr algn="l" defTabSz="1187450" rtl="0" eaLnBrk="1" latinLnBrk="0" hangingPunct="1">
        <a:lnSpc>
          <a:spcPct val="90000"/>
        </a:lnSpc>
        <a:spcBef>
          <a:spcPct val="0"/>
        </a:spcBef>
        <a:buNone/>
        <a:defRPr sz="57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545" indent="-296545" algn="l" defTabSz="118745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3635" kern="1200">
          <a:solidFill>
            <a:schemeClr val="tx1"/>
          </a:solidFill>
          <a:latin typeface="+mn-lt"/>
          <a:ea typeface="+mn-ea"/>
          <a:cs typeface="+mn-cs"/>
        </a:defRPr>
      </a:lvl1pPr>
      <a:lvl2pPr marL="890270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5" kern="1200">
          <a:solidFill>
            <a:schemeClr val="tx1"/>
          </a:solidFill>
          <a:latin typeface="+mn-lt"/>
          <a:ea typeface="+mn-ea"/>
          <a:cs typeface="+mn-cs"/>
        </a:defRPr>
      </a:lvl2pPr>
      <a:lvl3pPr marL="1483995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5" kern="1200">
          <a:solidFill>
            <a:schemeClr val="tx1"/>
          </a:solidFill>
          <a:latin typeface="+mn-lt"/>
          <a:ea typeface="+mn-ea"/>
          <a:cs typeface="+mn-cs"/>
        </a:defRPr>
      </a:lvl3pPr>
      <a:lvl4pPr marL="2077720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4pPr>
      <a:lvl5pPr marL="2671445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5pPr>
      <a:lvl6pPr marL="3265170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6pPr>
      <a:lvl7pPr marL="3858895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7pPr>
      <a:lvl8pPr marL="4452620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8pPr>
      <a:lvl9pPr marL="5046345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1pPr>
      <a:lvl2pPr marL="59372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2pPr>
      <a:lvl3pPr marL="1187450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3pPr>
      <a:lvl4pPr marL="178117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4pPr>
      <a:lvl5pPr marL="2374900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5pPr>
      <a:lvl6pPr marL="296862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6pPr>
      <a:lvl7pPr marL="356171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7pPr>
      <a:lvl8pPr marL="4155440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8pPr>
      <a:lvl9pPr marL="474916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12216278" y="2931937"/>
            <a:ext cx="1982916" cy="3934682"/>
            <a:chOff x="12216278" y="2262477"/>
            <a:chExt cx="1982916" cy="4604143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12315635" y="2262477"/>
              <a:ext cx="1883559" cy="692624"/>
              <a:chOff x="12315635" y="2207613"/>
              <a:chExt cx="1883559" cy="692624"/>
            </a:xfrm>
          </p:grpSpPr>
          <p:sp>
            <p:nvSpPr>
              <p:cNvPr id="44" name="矩形 5"/>
              <p:cNvSpPr/>
              <p:nvPr userDrawn="1"/>
            </p:nvSpPr>
            <p:spPr>
              <a:xfrm>
                <a:off x="12315635" y="2401808"/>
                <a:ext cx="911019" cy="498429"/>
              </a:xfrm>
              <a:prstGeom prst="rect">
                <a:avLst/>
              </a:prstGeom>
              <a:solidFill>
                <a:srgbClr val="C810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P</a:t>
                </a:r>
                <a:r>
                  <a:rPr kumimoji="1" lang="en-US" altLang="en-US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ANTONE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186C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 200/16/46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45" name="矩形 9"/>
              <p:cNvSpPr/>
              <p:nvPr userDrawn="1"/>
            </p:nvSpPr>
            <p:spPr>
              <a:xfrm>
                <a:off x="13288175" y="2401808"/>
                <a:ext cx="911019" cy="498429"/>
              </a:xfrm>
              <a:prstGeom prst="rect">
                <a:avLst/>
              </a:prstGeom>
              <a:solidFill>
                <a:srgbClr val="C700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P</a:t>
                </a:r>
                <a:r>
                  <a:rPr kumimoji="1" lang="en-US" altLang="en-US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ANTONE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185C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 199/0/11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46" name="文本框 31"/>
              <p:cNvSpPr txBox="1"/>
              <p:nvPr userDrawn="1"/>
            </p:nvSpPr>
            <p:spPr>
              <a:xfrm>
                <a:off x="12326898" y="2207613"/>
                <a:ext cx="384721" cy="1800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defTabSz="913765"/>
                <a:r>
                  <a:rPr kumimoji="1" lang="zh-CN" altLang="en-US" sz="1000" dirty="0">
                    <a:solidFill>
                      <a:srgbClr val="1D1D1A"/>
                    </a:solidFill>
                    <a:latin typeface="微软雅黑" panose="020B0503020204020204" pitchFamily="34" charset="-122"/>
                    <a:cs typeface="Arial" panose="020B0604020202020204"/>
                    <a:sym typeface="Arial" panose="020B0604020202020204"/>
                  </a:rPr>
                  <a:t>品牌色</a:t>
                </a:r>
                <a:endParaRPr kumimoji="1" lang="zh-CN" altLang="en-US" sz="1000" dirty="0">
                  <a:solidFill>
                    <a:srgbClr val="1D1D1A"/>
                  </a:solidFill>
                  <a:latin typeface="微软雅黑" panose="020B0503020204020204" pitchFamily="34" charset="-122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27" name="组合 26"/>
            <p:cNvGrpSpPr/>
            <p:nvPr userDrawn="1"/>
          </p:nvGrpSpPr>
          <p:grpSpPr>
            <a:xfrm>
              <a:off x="12216278" y="3054642"/>
              <a:ext cx="1982912" cy="3811978"/>
              <a:chOff x="12216278" y="3054642"/>
              <a:chExt cx="1982912" cy="3811978"/>
            </a:xfrm>
          </p:grpSpPr>
          <p:sp>
            <p:nvSpPr>
              <p:cNvPr id="28" name="矩形 12"/>
              <p:cNvSpPr/>
              <p:nvPr userDrawn="1"/>
            </p:nvSpPr>
            <p:spPr>
              <a:xfrm>
                <a:off x="12315640" y="3785971"/>
                <a:ext cx="885201" cy="462672"/>
              </a:xfrm>
              <a:prstGeom prst="rect">
                <a:avLst/>
              </a:prstGeom>
              <a:solidFill>
                <a:srgbClr val="EA5A4F"/>
              </a:solidFill>
              <a:ln>
                <a:solidFill>
                  <a:srgbClr val="EA5A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234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90/79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29" name="矩形 13"/>
              <p:cNvSpPr/>
              <p:nvPr userDrawn="1"/>
            </p:nvSpPr>
            <p:spPr>
              <a:xfrm>
                <a:off x="12315640" y="3259312"/>
                <a:ext cx="885201" cy="462672"/>
              </a:xfrm>
              <a:prstGeom prst="rect">
                <a:avLst/>
              </a:prstGeom>
              <a:solidFill>
                <a:srgbClr val="780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120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0/15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30" name="文本框 15"/>
              <p:cNvSpPr txBox="1"/>
              <p:nvPr userDrawn="1"/>
            </p:nvSpPr>
            <p:spPr>
              <a:xfrm>
                <a:off x="12216278" y="3054642"/>
                <a:ext cx="569387" cy="18007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spAutoFit/>
              </a:bodyPr>
              <a:lstStyle/>
              <a:p>
                <a:pPr algn="ctr" defTabSz="913765"/>
                <a:r>
                  <a:rPr kumimoji="1" lang="zh-CN" altLang="en-US" sz="1000" dirty="0">
                    <a:solidFill>
                      <a:srgbClr val="1D1D1A"/>
                    </a:solidFill>
                    <a:latin typeface="微软雅黑" panose="020B0503020204020204" pitchFamily="34" charset="-122"/>
                    <a:cs typeface="Arial" panose="020B0604020202020204"/>
                    <a:sym typeface="Arial" panose="020B0604020202020204"/>
                  </a:rPr>
                  <a:t>辅助色</a:t>
                </a:r>
                <a:endParaRPr kumimoji="1" lang="zh-CN" altLang="en-US" sz="1000" dirty="0">
                  <a:solidFill>
                    <a:srgbClr val="1D1D1A"/>
                  </a:solidFill>
                  <a:latin typeface="微软雅黑" panose="020B0503020204020204" pitchFamily="34" charset="-122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1" name="矩形 16"/>
              <p:cNvSpPr/>
              <p:nvPr userDrawn="1"/>
            </p:nvSpPr>
            <p:spPr>
              <a:xfrm>
                <a:off x="12315640" y="4836793"/>
                <a:ext cx="885201" cy="462672"/>
              </a:xfrm>
              <a:prstGeom prst="rect">
                <a:avLst/>
              </a:prstGeom>
              <a:solidFill>
                <a:srgbClr val="F8B5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248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181/60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32" name="矩形 17"/>
              <p:cNvSpPr/>
              <p:nvPr userDrawn="1"/>
            </p:nvSpPr>
            <p:spPr>
              <a:xfrm>
                <a:off x="12315640" y="4319278"/>
                <a:ext cx="885201" cy="462672"/>
              </a:xfrm>
              <a:prstGeom prst="rect">
                <a:avLst/>
              </a:prstGeom>
              <a:solidFill>
                <a:srgbClr val="EB5C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235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92/1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33" name="矩形 18"/>
              <p:cNvSpPr/>
              <p:nvPr userDrawn="1"/>
            </p:nvSpPr>
            <p:spPr>
              <a:xfrm>
                <a:off x="12315636" y="5880294"/>
                <a:ext cx="911019" cy="462672"/>
              </a:xfrm>
              <a:prstGeom prst="rect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137/137/137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34" name="矩形 19"/>
              <p:cNvSpPr/>
              <p:nvPr userDrawn="1"/>
            </p:nvSpPr>
            <p:spPr>
              <a:xfrm>
                <a:off x="12315636" y="5362779"/>
                <a:ext cx="911019" cy="462672"/>
              </a:xfrm>
              <a:prstGeom prst="rect">
                <a:avLst/>
              </a:prstGeom>
              <a:solidFill>
                <a:srgbClr val="2318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35/24/21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35" name="矩形 22"/>
              <p:cNvSpPr/>
              <p:nvPr userDrawn="1"/>
            </p:nvSpPr>
            <p:spPr>
              <a:xfrm>
                <a:off x="12315636" y="6403948"/>
                <a:ext cx="911019" cy="46267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221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221/221</a:t>
                </a:r>
                <a:endParaRPr kumimoji="1" lang="en-US" altLang="zh-CN" sz="700" b="1" dirty="0">
                  <a:solidFill>
                    <a:srgbClr val="666666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36" name="矩形 12"/>
              <p:cNvSpPr/>
              <p:nvPr userDrawn="1"/>
            </p:nvSpPr>
            <p:spPr>
              <a:xfrm>
                <a:off x="13288175" y="3785971"/>
                <a:ext cx="885201" cy="462672"/>
              </a:xfrm>
              <a:prstGeom prst="rect">
                <a:avLst/>
              </a:prstGeom>
              <a:solidFill>
                <a:srgbClr val="E98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233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140/128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37" name="矩形 13"/>
              <p:cNvSpPr/>
              <p:nvPr userDrawn="1"/>
            </p:nvSpPr>
            <p:spPr>
              <a:xfrm>
                <a:off x="13288175" y="3259312"/>
                <a:ext cx="885201" cy="462672"/>
              </a:xfrm>
              <a:prstGeom prst="rect">
                <a:avLst/>
              </a:prstGeom>
              <a:solidFill>
                <a:srgbClr val="A72126"/>
              </a:solidFill>
              <a:ln>
                <a:solidFill>
                  <a:srgbClr val="9F0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159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0/1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38" name="矩形 16"/>
              <p:cNvSpPr/>
              <p:nvPr userDrawn="1"/>
            </p:nvSpPr>
            <p:spPr>
              <a:xfrm>
                <a:off x="13288175" y="4836793"/>
                <a:ext cx="885201" cy="462672"/>
              </a:xfrm>
              <a:prstGeom prst="rect">
                <a:avLst/>
              </a:prstGeom>
              <a:solidFill>
                <a:srgbClr val="F5DC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245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220/87</a:t>
                </a:r>
                <a:endParaRPr kumimoji="1" lang="en-US" altLang="zh-CN" sz="700" b="1" dirty="0">
                  <a:solidFill>
                    <a:srgbClr val="666666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39" name="矩形 17"/>
              <p:cNvSpPr/>
              <p:nvPr userDrawn="1"/>
            </p:nvSpPr>
            <p:spPr>
              <a:xfrm>
                <a:off x="13288175" y="4319278"/>
                <a:ext cx="885201" cy="462672"/>
              </a:xfrm>
              <a:prstGeom prst="rect">
                <a:avLst/>
              </a:prstGeom>
              <a:solidFill>
                <a:srgbClr val="F08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240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133/0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40" name="矩形 18"/>
              <p:cNvSpPr/>
              <p:nvPr userDrawn="1"/>
            </p:nvSpPr>
            <p:spPr>
              <a:xfrm>
                <a:off x="13288171" y="5880294"/>
                <a:ext cx="911019" cy="462672"/>
              </a:xfrm>
              <a:prstGeom prst="rect">
                <a:avLst/>
              </a:prstGeom>
              <a:solidFill>
                <a:srgbClr val="B5B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181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181/181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42" name="矩形 19"/>
              <p:cNvSpPr/>
              <p:nvPr userDrawn="1"/>
            </p:nvSpPr>
            <p:spPr>
              <a:xfrm>
                <a:off x="13288171" y="5362779"/>
                <a:ext cx="911019" cy="462672"/>
              </a:xfrm>
              <a:prstGeom prst="rect">
                <a:avLst/>
              </a:prstGeom>
              <a:solidFill>
                <a:srgbClr val="595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89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87/87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43" name="矩形 22"/>
              <p:cNvSpPr/>
              <p:nvPr userDrawn="1"/>
            </p:nvSpPr>
            <p:spPr>
              <a:xfrm>
                <a:off x="13288171" y="6403948"/>
                <a:ext cx="911019" cy="46267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1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255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255/255</a:t>
                </a:r>
                <a:endParaRPr kumimoji="1" lang="en-US" altLang="zh-CN" sz="700" b="1" dirty="0">
                  <a:solidFill>
                    <a:srgbClr val="666666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</p:grpSp>
      </p:grpSp>
      <p:sp>
        <p:nvSpPr>
          <p:cNvPr id="41" name="TextBox 2"/>
          <p:cNvSpPr txBox="1"/>
          <p:nvPr userDrawn="1"/>
        </p:nvSpPr>
        <p:spPr>
          <a:xfrm>
            <a:off x="1095468" y="6356939"/>
            <a:ext cx="1463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900" dirty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Huawei Confidential</a:t>
            </a:r>
            <a:endParaRPr lang="en-US" sz="900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/>
            </a:endParaRPr>
          </a:p>
        </p:txBody>
      </p:sp>
      <p:sp>
        <p:nvSpPr>
          <p:cNvPr id="47" name="TextBox 3"/>
          <p:cNvSpPr txBox="1"/>
          <p:nvPr userDrawn="1"/>
        </p:nvSpPr>
        <p:spPr>
          <a:xfrm>
            <a:off x="734132" y="6402808"/>
            <a:ext cx="49972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90270">
              <a:defRPr/>
            </a:pPr>
            <a:fld id="{C3837181-38C6-AD4F-B8BA-B444770388BB}" type="slidenum">
              <a:rPr lang="en-US" sz="900" smtClean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</a:fld>
            <a:endParaRPr lang="en-US" sz="900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/>
            </a:endParaRPr>
          </a:p>
        </p:txBody>
      </p:sp>
      <p:pic>
        <p:nvPicPr>
          <p:cNvPr id="48" name="Picture 46"/>
          <p:cNvPicPr>
            <a:picLocks noChangeAspect="1"/>
          </p:cNvPicPr>
          <p:nvPr userDrawn="1"/>
        </p:nvPicPr>
        <p:blipFill>
          <a:blip r:embed="rId5" cstate="email"/>
          <a:stretch>
            <a:fillRect/>
          </a:stretch>
        </p:blipFill>
        <p:spPr>
          <a:xfrm>
            <a:off x="10196176" y="6323416"/>
            <a:ext cx="1270800" cy="2750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</p:sldLayoutIdLst>
  <p:hf hdr="0" ftr="0" dt="0"/>
  <p:txStyles>
    <p:titleStyle>
      <a:lvl1pPr algn="l" defTabSz="1187450" rtl="0" eaLnBrk="1" latinLnBrk="0" hangingPunct="1">
        <a:lnSpc>
          <a:spcPct val="90000"/>
        </a:lnSpc>
        <a:spcBef>
          <a:spcPct val="0"/>
        </a:spcBef>
        <a:buNone/>
        <a:defRPr sz="57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545" indent="-296545" algn="l" defTabSz="118745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3635" kern="1200">
          <a:solidFill>
            <a:schemeClr val="tx1"/>
          </a:solidFill>
          <a:latin typeface="+mn-lt"/>
          <a:ea typeface="+mn-ea"/>
          <a:cs typeface="+mn-cs"/>
        </a:defRPr>
      </a:lvl1pPr>
      <a:lvl2pPr marL="890270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5" kern="1200">
          <a:solidFill>
            <a:schemeClr val="tx1"/>
          </a:solidFill>
          <a:latin typeface="+mn-lt"/>
          <a:ea typeface="+mn-ea"/>
          <a:cs typeface="+mn-cs"/>
        </a:defRPr>
      </a:lvl2pPr>
      <a:lvl3pPr marL="1483995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5" kern="1200">
          <a:solidFill>
            <a:schemeClr val="tx1"/>
          </a:solidFill>
          <a:latin typeface="+mn-lt"/>
          <a:ea typeface="+mn-ea"/>
          <a:cs typeface="+mn-cs"/>
        </a:defRPr>
      </a:lvl3pPr>
      <a:lvl4pPr marL="2077720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4pPr>
      <a:lvl5pPr marL="2671445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5pPr>
      <a:lvl6pPr marL="3265170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6pPr>
      <a:lvl7pPr marL="3858895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7pPr>
      <a:lvl8pPr marL="4452620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8pPr>
      <a:lvl9pPr marL="5046345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1pPr>
      <a:lvl2pPr marL="59372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2pPr>
      <a:lvl3pPr marL="1187450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3pPr>
      <a:lvl4pPr marL="178117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4pPr>
      <a:lvl5pPr marL="2374900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5pPr>
      <a:lvl6pPr marL="296862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6pPr>
      <a:lvl7pPr marL="356171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7pPr>
      <a:lvl8pPr marL="4155440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8pPr>
      <a:lvl9pPr marL="474916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12216278" y="2931937"/>
            <a:ext cx="1982916" cy="3934682"/>
            <a:chOff x="12216278" y="2262477"/>
            <a:chExt cx="1982916" cy="4604143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12315635" y="2262477"/>
              <a:ext cx="1883559" cy="692624"/>
              <a:chOff x="12315635" y="2207613"/>
              <a:chExt cx="1883559" cy="692624"/>
            </a:xfrm>
          </p:grpSpPr>
          <p:sp>
            <p:nvSpPr>
              <p:cNvPr id="44" name="矩形 5"/>
              <p:cNvSpPr/>
              <p:nvPr userDrawn="1"/>
            </p:nvSpPr>
            <p:spPr>
              <a:xfrm>
                <a:off x="12315635" y="2401808"/>
                <a:ext cx="911019" cy="498429"/>
              </a:xfrm>
              <a:prstGeom prst="rect">
                <a:avLst/>
              </a:prstGeom>
              <a:solidFill>
                <a:srgbClr val="C810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kumimoji="1" lang="en-US" altLang="en-US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ANTONE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186C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200/16/46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矩形 9"/>
              <p:cNvSpPr/>
              <p:nvPr userDrawn="1"/>
            </p:nvSpPr>
            <p:spPr>
              <a:xfrm>
                <a:off x="13288175" y="2401808"/>
                <a:ext cx="911019" cy="498429"/>
              </a:xfrm>
              <a:prstGeom prst="rect">
                <a:avLst/>
              </a:prstGeom>
              <a:solidFill>
                <a:srgbClr val="C700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kumimoji="1" lang="en-US" altLang="en-US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ANTONE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185C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199/0/11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文本框 31"/>
              <p:cNvSpPr txBox="1"/>
              <p:nvPr userDrawn="1"/>
            </p:nvSpPr>
            <p:spPr>
              <a:xfrm>
                <a:off x="12326898" y="2207613"/>
                <a:ext cx="384721" cy="1800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defTabSz="913765"/>
                <a:r>
                  <a:rPr kumimoji="1" lang="zh-CN" altLang="en-US" sz="1000" dirty="0">
                    <a:solidFill>
                      <a:srgbClr val="1D1D1A"/>
                    </a:solidFill>
                    <a:latin typeface="微软雅黑" panose="020B0503020204020204" pitchFamily="34" charset="-122"/>
                  </a:rPr>
                  <a:t>品牌色</a:t>
                </a:r>
                <a:endParaRPr kumimoji="1" lang="zh-CN" altLang="en-US" sz="1000" dirty="0">
                  <a:solidFill>
                    <a:srgbClr val="1D1D1A"/>
                  </a:solidFill>
                  <a:latin typeface="微软雅黑" panose="020B0503020204020204" pitchFamily="34" charset="-122"/>
                </a:endParaRPr>
              </a:p>
            </p:txBody>
          </p:sp>
        </p:grpSp>
        <p:grpSp>
          <p:nvGrpSpPr>
            <p:cNvPr id="27" name="组合 26"/>
            <p:cNvGrpSpPr/>
            <p:nvPr userDrawn="1"/>
          </p:nvGrpSpPr>
          <p:grpSpPr>
            <a:xfrm>
              <a:off x="12216278" y="3054642"/>
              <a:ext cx="1982912" cy="3811978"/>
              <a:chOff x="12216278" y="3054642"/>
              <a:chExt cx="1982912" cy="3811978"/>
            </a:xfrm>
          </p:grpSpPr>
          <p:sp>
            <p:nvSpPr>
              <p:cNvPr id="28" name="矩形 12"/>
              <p:cNvSpPr/>
              <p:nvPr userDrawn="1"/>
            </p:nvSpPr>
            <p:spPr>
              <a:xfrm>
                <a:off x="12315640" y="3785971"/>
                <a:ext cx="885201" cy="462672"/>
              </a:xfrm>
              <a:prstGeom prst="rect">
                <a:avLst/>
              </a:prstGeom>
              <a:solidFill>
                <a:srgbClr val="EA5A4F"/>
              </a:solidFill>
              <a:ln>
                <a:solidFill>
                  <a:srgbClr val="EA5A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234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90/79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矩形 13"/>
              <p:cNvSpPr/>
              <p:nvPr userDrawn="1"/>
            </p:nvSpPr>
            <p:spPr>
              <a:xfrm>
                <a:off x="12315640" y="3259312"/>
                <a:ext cx="885201" cy="462672"/>
              </a:xfrm>
              <a:prstGeom prst="rect">
                <a:avLst/>
              </a:prstGeom>
              <a:solidFill>
                <a:srgbClr val="780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120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0/15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文本框 15"/>
              <p:cNvSpPr txBox="1"/>
              <p:nvPr userDrawn="1"/>
            </p:nvSpPr>
            <p:spPr>
              <a:xfrm>
                <a:off x="12216278" y="3054642"/>
                <a:ext cx="569387" cy="18007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spAutoFit/>
              </a:bodyPr>
              <a:lstStyle/>
              <a:p>
                <a:pPr algn="ctr" defTabSz="913765"/>
                <a:r>
                  <a:rPr kumimoji="1" lang="zh-CN" altLang="en-US" sz="1000" dirty="0">
                    <a:solidFill>
                      <a:srgbClr val="1D1D1A"/>
                    </a:solidFill>
                    <a:latin typeface="微软雅黑" panose="020B0503020204020204" pitchFamily="34" charset="-122"/>
                  </a:rPr>
                  <a:t>辅助色</a:t>
                </a:r>
                <a:endParaRPr kumimoji="1" lang="zh-CN" altLang="en-US" sz="1000" dirty="0">
                  <a:solidFill>
                    <a:srgbClr val="1D1D1A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1" name="矩形 16"/>
              <p:cNvSpPr/>
              <p:nvPr userDrawn="1"/>
            </p:nvSpPr>
            <p:spPr>
              <a:xfrm>
                <a:off x="12315640" y="4836793"/>
                <a:ext cx="885201" cy="462672"/>
              </a:xfrm>
              <a:prstGeom prst="rect">
                <a:avLst/>
              </a:prstGeom>
              <a:solidFill>
                <a:srgbClr val="F8B5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248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181/60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矩形 17"/>
              <p:cNvSpPr/>
              <p:nvPr userDrawn="1"/>
            </p:nvSpPr>
            <p:spPr>
              <a:xfrm>
                <a:off x="12315640" y="4319278"/>
                <a:ext cx="885201" cy="462672"/>
              </a:xfrm>
              <a:prstGeom prst="rect">
                <a:avLst/>
              </a:prstGeom>
              <a:solidFill>
                <a:srgbClr val="EB5C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235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92/1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矩形 18"/>
              <p:cNvSpPr/>
              <p:nvPr userDrawn="1"/>
            </p:nvSpPr>
            <p:spPr>
              <a:xfrm>
                <a:off x="12315636" y="5880294"/>
                <a:ext cx="911019" cy="462672"/>
              </a:xfrm>
              <a:prstGeom prst="rect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137/137/137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矩形 19"/>
              <p:cNvSpPr/>
              <p:nvPr userDrawn="1"/>
            </p:nvSpPr>
            <p:spPr>
              <a:xfrm>
                <a:off x="12315636" y="5362779"/>
                <a:ext cx="911019" cy="462672"/>
              </a:xfrm>
              <a:prstGeom prst="rect">
                <a:avLst/>
              </a:prstGeom>
              <a:solidFill>
                <a:srgbClr val="2318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35/24/21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矩形 22"/>
              <p:cNvSpPr/>
              <p:nvPr userDrawn="1"/>
            </p:nvSpPr>
            <p:spPr>
              <a:xfrm>
                <a:off x="12315636" y="6403948"/>
                <a:ext cx="911019" cy="46267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221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221/221</a:t>
                </a:r>
                <a:endParaRPr kumimoji="1" lang="en-US" altLang="zh-CN" sz="700" b="1" dirty="0">
                  <a:solidFill>
                    <a:srgbClr val="666666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矩形 12"/>
              <p:cNvSpPr/>
              <p:nvPr userDrawn="1"/>
            </p:nvSpPr>
            <p:spPr>
              <a:xfrm>
                <a:off x="13288175" y="3785971"/>
                <a:ext cx="885201" cy="462672"/>
              </a:xfrm>
              <a:prstGeom prst="rect">
                <a:avLst/>
              </a:prstGeom>
              <a:solidFill>
                <a:srgbClr val="E98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233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140/128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矩形 13"/>
              <p:cNvSpPr/>
              <p:nvPr userDrawn="1"/>
            </p:nvSpPr>
            <p:spPr>
              <a:xfrm>
                <a:off x="13288175" y="3259312"/>
                <a:ext cx="885201" cy="462672"/>
              </a:xfrm>
              <a:prstGeom prst="rect">
                <a:avLst/>
              </a:prstGeom>
              <a:solidFill>
                <a:srgbClr val="A72126"/>
              </a:solidFill>
              <a:ln>
                <a:solidFill>
                  <a:srgbClr val="9F0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159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0/1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矩形 16"/>
              <p:cNvSpPr/>
              <p:nvPr userDrawn="1"/>
            </p:nvSpPr>
            <p:spPr>
              <a:xfrm>
                <a:off x="13288175" y="4836793"/>
                <a:ext cx="885201" cy="462672"/>
              </a:xfrm>
              <a:prstGeom prst="rect">
                <a:avLst/>
              </a:prstGeom>
              <a:solidFill>
                <a:srgbClr val="F5DC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245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220/87</a:t>
                </a:r>
                <a:endParaRPr kumimoji="1" lang="en-US" altLang="zh-CN" sz="700" b="1" dirty="0">
                  <a:solidFill>
                    <a:srgbClr val="666666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矩形 17"/>
              <p:cNvSpPr/>
              <p:nvPr userDrawn="1"/>
            </p:nvSpPr>
            <p:spPr>
              <a:xfrm>
                <a:off x="13288175" y="4319278"/>
                <a:ext cx="885201" cy="462672"/>
              </a:xfrm>
              <a:prstGeom prst="rect">
                <a:avLst/>
              </a:prstGeom>
              <a:solidFill>
                <a:srgbClr val="F08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240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133/0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矩形 18"/>
              <p:cNvSpPr/>
              <p:nvPr userDrawn="1"/>
            </p:nvSpPr>
            <p:spPr>
              <a:xfrm>
                <a:off x="13288171" y="5880294"/>
                <a:ext cx="911019" cy="462672"/>
              </a:xfrm>
              <a:prstGeom prst="rect">
                <a:avLst/>
              </a:prstGeom>
              <a:solidFill>
                <a:srgbClr val="B5B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181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181/181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矩形 19"/>
              <p:cNvSpPr/>
              <p:nvPr userDrawn="1"/>
            </p:nvSpPr>
            <p:spPr>
              <a:xfrm>
                <a:off x="13288171" y="5362779"/>
                <a:ext cx="911019" cy="462672"/>
              </a:xfrm>
              <a:prstGeom prst="rect">
                <a:avLst/>
              </a:prstGeom>
              <a:solidFill>
                <a:srgbClr val="595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89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87/87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矩形 22"/>
              <p:cNvSpPr/>
              <p:nvPr userDrawn="1"/>
            </p:nvSpPr>
            <p:spPr>
              <a:xfrm>
                <a:off x="13288171" y="6403948"/>
                <a:ext cx="911019" cy="46267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1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255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255/255</a:t>
                </a:r>
                <a:endParaRPr kumimoji="1" lang="en-US" altLang="zh-CN" sz="700" b="1" dirty="0">
                  <a:solidFill>
                    <a:srgbClr val="666666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49" name="TextBox 3"/>
          <p:cNvSpPr txBox="1"/>
          <p:nvPr userDrawn="1"/>
        </p:nvSpPr>
        <p:spPr>
          <a:xfrm>
            <a:off x="734418" y="6402806"/>
            <a:ext cx="499924" cy="1502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90270">
              <a:defRPr/>
            </a:pPr>
            <a:fld id="{C3837181-38C6-AD4F-B8BA-B444770388BB}" type="slidenum">
              <a:rPr lang="en-US" sz="975" smtClean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en-US" sz="975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图片 4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389" y="6223000"/>
            <a:ext cx="1208985" cy="39608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</p:sldLayoutIdLst>
  <p:hf hdr="0" ftr="0" dt="0"/>
  <p:txStyles>
    <p:titleStyle>
      <a:lvl1pPr algn="l" defTabSz="1186815" rtl="0" eaLnBrk="1" latinLnBrk="0" hangingPunct="1">
        <a:lnSpc>
          <a:spcPct val="90000"/>
        </a:lnSpc>
        <a:spcBef>
          <a:spcPct val="0"/>
        </a:spcBef>
        <a:buNone/>
        <a:defRPr sz="57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545" indent="-296545" algn="l" defTabSz="1186815" rtl="0" eaLnBrk="1" latinLnBrk="0" hangingPunct="1">
        <a:lnSpc>
          <a:spcPct val="90000"/>
        </a:lnSpc>
        <a:spcBef>
          <a:spcPts val="1295"/>
        </a:spcBef>
        <a:buFont typeface="Arial" panose="020B0604020202020204" pitchFamily="34" charset="0"/>
        <a:buChar char="•"/>
        <a:defRPr sz="3635" kern="1200">
          <a:solidFill>
            <a:schemeClr val="tx1"/>
          </a:solidFill>
          <a:latin typeface="+mn-lt"/>
          <a:ea typeface="+mn-ea"/>
          <a:cs typeface="+mn-cs"/>
        </a:defRPr>
      </a:lvl1pPr>
      <a:lvl2pPr marL="890270" indent="-296545" algn="l" defTabSz="118681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5" kern="1200">
          <a:solidFill>
            <a:schemeClr val="tx1"/>
          </a:solidFill>
          <a:latin typeface="+mn-lt"/>
          <a:ea typeface="+mn-ea"/>
          <a:cs typeface="+mn-cs"/>
        </a:defRPr>
      </a:lvl2pPr>
      <a:lvl3pPr marL="1483360" indent="-296545" algn="l" defTabSz="118681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5" kern="1200">
          <a:solidFill>
            <a:schemeClr val="tx1"/>
          </a:solidFill>
          <a:latin typeface="+mn-lt"/>
          <a:ea typeface="+mn-ea"/>
          <a:cs typeface="+mn-cs"/>
        </a:defRPr>
      </a:lvl3pPr>
      <a:lvl4pPr marL="2077085" indent="-296545" algn="l" defTabSz="118681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4pPr>
      <a:lvl5pPr marL="2670175" indent="-296545" algn="l" defTabSz="118681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5pPr>
      <a:lvl6pPr marL="3263900" indent="-296545" algn="l" defTabSz="118681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6pPr>
      <a:lvl7pPr marL="3856990" indent="-296545" algn="l" defTabSz="118681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7pPr>
      <a:lvl8pPr marL="4450715" indent="-296545" algn="l" defTabSz="118681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8pPr>
      <a:lvl9pPr marL="5043805" indent="-296545" algn="l" defTabSz="118681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6815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1pPr>
      <a:lvl2pPr marL="593725" algn="l" defTabSz="1186815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2pPr>
      <a:lvl3pPr marL="1186815" algn="l" defTabSz="1186815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3pPr>
      <a:lvl4pPr marL="1780540" algn="l" defTabSz="1186815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4pPr>
      <a:lvl5pPr marL="2373630" algn="l" defTabSz="1186815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5pPr>
      <a:lvl6pPr marL="2967355" algn="l" defTabSz="1186815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6pPr>
      <a:lvl7pPr marL="3560445" algn="l" defTabSz="1186815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7pPr>
      <a:lvl8pPr marL="4154170" algn="l" defTabSz="1186815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8pPr>
      <a:lvl9pPr marL="4747260" algn="l" defTabSz="1186815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12216278" y="2931937"/>
            <a:ext cx="1982916" cy="3934682"/>
            <a:chOff x="12216278" y="2262477"/>
            <a:chExt cx="1982916" cy="4604143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12315635" y="2262477"/>
              <a:ext cx="1883559" cy="692624"/>
              <a:chOff x="12315635" y="2207613"/>
              <a:chExt cx="1883559" cy="692624"/>
            </a:xfrm>
          </p:grpSpPr>
          <p:sp>
            <p:nvSpPr>
              <p:cNvPr id="44" name="矩形 5"/>
              <p:cNvSpPr/>
              <p:nvPr userDrawn="1"/>
            </p:nvSpPr>
            <p:spPr>
              <a:xfrm>
                <a:off x="12315635" y="2401808"/>
                <a:ext cx="911019" cy="498429"/>
              </a:xfrm>
              <a:prstGeom prst="rect">
                <a:avLst/>
              </a:prstGeom>
              <a:solidFill>
                <a:srgbClr val="C810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kumimoji="1" lang="en-US" altLang="en-US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ANTONE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186C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200/16/46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矩形 9"/>
              <p:cNvSpPr/>
              <p:nvPr userDrawn="1"/>
            </p:nvSpPr>
            <p:spPr>
              <a:xfrm>
                <a:off x="13288175" y="2401808"/>
                <a:ext cx="911019" cy="498429"/>
              </a:xfrm>
              <a:prstGeom prst="rect">
                <a:avLst/>
              </a:prstGeom>
              <a:solidFill>
                <a:srgbClr val="C700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kumimoji="1" lang="en-US" altLang="en-US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ANTONE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185C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199/0/11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文本框 31"/>
              <p:cNvSpPr txBox="1"/>
              <p:nvPr userDrawn="1"/>
            </p:nvSpPr>
            <p:spPr>
              <a:xfrm>
                <a:off x="12326898" y="2207613"/>
                <a:ext cx="384721" cy="1800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defTabSz="913130"/>
                <a:r>
                  <a:rPr kumimoji="1" lang="zh-CN" altLang="en-US" sz="1000" dirty="0">
                    <a:solidFill>
                      <a:srgbClr val="1D1D1A"/>
                    </a:solidFill>
                    <a:latin typeface="微软雅黑" panose="020B0503020204020204" pitchFamily="34" charset="-122"/>
                  </a:rPr>
                  <a:t>品牌色</a:t>
                </a:r>
                <a:endParaRPr kumimoji="1" lang="zh-CN" altLang="en-US" sz="1000" dirty="0">
                  <a:solidFill>
                    <a:srgbClr val="1D1D1A"/>
                  </a:solidFill>
                  <a:latin typeface="微软雅黑" panose="020B0503020204020204" pitchFamily="34" charset="-122"/>
                </a:endParaRPr>
              </a:p>
            </p:txBody>
          </p:sp>
        </p:grpSp>
        <p:grpSp>
          <p:nvGrpSpPr>
            <p:cNvPr id="27" name="组合 26"/>
            <p:cNvGrpSpPr/>
            <p:nvPr userDrawn="1"/>
          </p:nvGrpSpPr>
          <p:grpSpPr>
            <a:xfrm>
              <a:off x="12216278" y="3054642"/>
              <a:ext cx="1982912" cy="3811978"/>
              <a:chOff x="12216278" y="3054642"/>
              <a:chExt cx="1982912" cy="3811978"/>
            </a:xfrm>
          </p:grpSpPr>
          <p:sp>
            <p:nvSpPr>
              <p:cNvPr id="28" name="矩形 12"/>
              <p:cNvSpPr/>
              <p:nvPr userDrawn="1"/>
            </p:nvSpPr>
            <p:spPr>
              <a:xfrm>
                <a:off x="12315640" y="3785971"/>
                <a:ext cx="885201" cy="462672"/>
              </a:xfrm>
              <a:prstGeom prst="rect">
                <a:avLst/>
              </a:prstGeom>
              <a:solidFill>
                <a:srgbClr val="EA5A4F"/>
              </a:solidFill>
              <a:ln>
                <a:solidFill>
                  <a:srgbClr val="EA5A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234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90/79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矩形 13"/>
              <p:cNvSpPr/>
              <p:nvPr userDrawn="1"/>
            </p:nvSpPr>
            <p:spPr>
              <a:xfrm>
                <a:off x="12315640" y="3259312"/>
                <a:ext cx="885201" cy="462672"/>
              </a:xfrm>
              <a:prstGeom prst="rect">
                <a:avLst/>
              </a:prstGeom>
              <a:solidFill>
                <a:srgbClr val="780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120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0/15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文本框 15"/>
              <p:cNvSpPr txBox="1"/>
              <p:nvPr userDrawn="1"/>
            </p:nvSpPr>
            <p:spPr>
              <a:xfrm>
                <a:off x="12216278" y="3054642"/>
                <a:ext cx="569387" cy="18007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spAutoFit/>
              </a:bodyPr>
              <a:lstStyle/>
              <a:p>
                <a:pPr algn="ctr" defTabSz="913130"/>
                <a:r>
                  <a:rPr kumimoji="1" lang="zh-CN" altLang="en-US" sz="1000" dirty="0">
                    <a:solidFill>
                      <a:srgbClr val="1D1D1A"/>
                    </a:solidFill>
                    <a:latin typeface="微软雅黑" panose="020B0503020204020204" pitchFamily="34" charset="-122"/>
                  </a:rPr>
                  <a:t>辅助色</a:t>
                </a:r>
                <a:endParaRPr kumimoji="1" lang="zh-CN" altLang="en-US" sz="1000" dirty="0">
                  <a:solidFill>
                    <a:srgbClr val="1D1D1A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1" name="矩形 16"/>
              <p:cNvSpPr/>
              <p:nvPr userDrawn="1"/>
            </p:nvSpPr>
            <p:spPr>
              <a:xfrm>
                <a:off x="12315640" y="4836793"/>
                <a:ext cx="885201" cy="462672"/>
              </a:xfrm>
              <a:prstGeom prst="rect">
                <a:avLst/>
              </a:prstGeom>
              <a:solidFill>
                <a:srgbClr val="F8B5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248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181/60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矩形 17"/>
              <p:cNvSpPr/>
              <p:nvPr userDrawn="1"/>
            </p:nvSpPr>
            <p:spPr>
              <a:xfrm>
                <a:off x="12315640" y="4319278"/>
                <a:ext cx="885201" cy="462672"/>
              </a:xfrm>
              <a:prstGeom prst="rect">
                <a:avLst/>
              </a:prstGeom>
              <a:solidFill>
                <a:srgbClr val="EB5C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235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92/1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矩形 18"/>
              <p:cNvSpPr/>
              <p:nvPr userDrawn="1"/>
            </p:nvSpPr>
            <p:spPr>
              <a:xfrm>
                <a:off x="12315636" y="5880294"/>
                <a:ext cx="911019" cy="462672"/>
              </a:xfrm>
              <a:prstGeom prst="rect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137/137/137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矩形 19"/>
              <p:cNvSpPr/>
              <p:nvPr userDrawn="1"/>
            </p:nvSpPr>
            <p:spPr>
              <a:xfrm>
                <a:off x="12315636" y="5362779"/>
                <a:ext cx="911019" cy="462672"/>
              </a:xfrm>
              <a:prstGeom prst="rect">
                <a:avLst/>
              </a:prstGeom>
              <a:solidFill>
                <a:srgbClr val="2318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35/24/21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矩形 22"/>
              <p:cNvSpPr/>
              <p:nvPr userDrawn="1"/>
            </p:nvSpPr>
            <p:spPr>
              <a:xfrm>
                <a:off x="12315636" y="6403948"/>
                <a:ext cx="911019" cy="46267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221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221/221</a:t>
                </a:r>
                <a:endParaRPr kumimoji="1" lang="en-US" altLang="zh-CN" sz="700" b="1" dirty="0">
                  <a:solidFill>
                    <a:srgbClr val="666666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矩形 12"/>
              <p:cNvSpPr/>
              <p:nvPr userDrawn="1"/>
            </p:nvSpPr>
            <p:spPr>
              <a:xfrm>
                <a:off x="13288175" y="3785971"/>
                <a:ext cx="885201" cy="462672"/>
              </a:xfrm>
              <a:prstGeom prst="rect">
                <a:avLst/>
              </a:prstGeom>
              <a:solidFill>
                <a:srgbClr val="E98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233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140/128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矩形 13"/>
              <p:cNvSpPr/>
              <p:nvPr userDrawn="1"/>
            </p:nvSpPr>
            <p:spPr>
              <a:xfrm>
                <a:off x="13288175" y="3259312"/>
                <a:ext cx="885201" cy="462672"/>
              </a:xfrm>
              <a:prstGeom prst="rect">
                <a:avLst/>
              </a:prstGeom>
              <a:solidFill>
                <a:srgbClr val="A72126"/>
              </a:solidFill>
              <a:ln>
                <a:solidFill>
                  <a:srgbClr val="9F0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159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0/1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矩形 16"/>
              <p:cNvSpPr/>
              <p:nvPr userDrawn="1"/>
            </p:nvSpPr>
            <p:spPr>
              <a:xfrm>
                <a:off x="13288175" y="4836793"/>
                <a:ext cx="885201" cy="462672"/>
              </a:xfrm>
              <a:prstGeom prst="rect">
                <a:avLst/>
              </a:prstGeom>
              <a:solidFill>
                <a:srgbClr val="F5DC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245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220/87</a:t>
                </a:r>
                <a:endParaRPr kumimoji="1" lang="en-US" altLang="zh-CN" sz="700" b="1" dirty="0">
                  <a:solidFill>
                    <a:srgbClr val="666666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矩形 17"/>
              <p:cNvSpPr/>
              <p:nvPr userDrawn="1"/>
            </p:nvSpPr>
            <p:spPr>
              <a:xfrm>
                <a:off x="13288175" y="4319278"/>
                <a:ext cx="885201" cy="462672"/>
              </a:xfrm>
              <a:prstGeom prst="rect">
                <a:avLst/>
              </a:prstGeom>
              <a:solidFill>
                <a:srgbClr val="F08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240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133/0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矩形 18"/>
              <p:cNvSpPr/>
              <p:nvPr userDrawn="1"/>
            </p:nvSpPr>
            <p:spPr>
              <a:xfrm>
                <a:off x="13288171" y="5880294"/>
                <a:ext cx="911019" cy="462672"/>
              </a:xfrm>
              <a:prstGeom prst="rect">
                <a:avLst/>
              </a:prstGeom>
              <a:solidFill>
                <a:srgbClr val="B5B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181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181/181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矩形 19"/>
              <p:cNvSpPr/>
              <p:nvPr userDrawn="1"/>
            </p:nvSpPr>
            <p:spPr>
              <a:xfrm>
                <a:off x="13288171" y="5362779"/>
                <a:ext cx="911019" cy="462672"/>
              </a:xfrm>
              <a:prstGeom prst="rect">
                <a:avLst/>
              </a:prstGeom>
              <a:solidFill>
                <a:srgbClr val="595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89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87/87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矩形 22"/>
              <p:cNvSpPr/>
              <p:nvPr userDrawn="1"/>
            </p:nvSpPr>
            <p:spPr>
              <a:xfrm>
                <a:off x="13288171" y="6403948"/>
                <a:ext cx="911019" cy="46267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1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255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255/255</a:t>
                </a:r>
                <a:endParaRPr kumimoji="1" lang="en-US" altLang="zh-CN" sz="700" b="1" dirty="0">
                  <a:solidFill>
                    <a:srgbClr val="666666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49" name="TextBox 3"/>
          <p:cNvSpPr txBox="1"/>
          <p:nvPr userDrawn="1"/>
        </p:nvSpPr>
        <p:spPr>
          <a:xfrm>
            <a:off x="734418" y="6402806"/>
            <a:ext cx="499924" cy="1502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90270">
              <a:defRPr/>
            </a:pPr>
            <a:fld id="{C3837181-38C6-AD4F-B8BA-B444770388BB}" type="slidenum">
              <a:rPr lang="en-US" sz="975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en-US" sz="975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图片 40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390" y="6223002"/>
            <a:ext cx="1208985" cy="39608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</p:sldLayoutIdLst>
  <p:hf hdr="0" ftr="0" dt="0"/>
  <p:txStyles>
    <p:titleStyle>
      <a:lvl1pPr algn="l" defTabSz="1186180" rtl="0" eaLnBrk="1" latinLnBrk="0" hangingPunct="1">
        <a:lnSpc>
          <a:spcPct val="90000"/>
        </a:lnSpc>
        <a:spcBef>
          <a:spcPct val="0"/>
        </a:spcBef>
        <a:buNone/>
        <a:defRPr sz="57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545" indent="-296545" algn="l" defTabSz="1186180" rtl="0" eaLnBrk="1" latinLnBrk="0" hangingPunct="1">
        <a:lnSpc>
          <a:spcPct val="90000"/>
        </a:lnSpc>
        <a:spcBef>
          <a:spcPts val="1295"/>
        </a:spcBef>
        <a:buFont typeface="Arial" panose="020B0604020202020204" pitchFamily="34" charset="0"/>
        <a:buChar char="•"/>
        <a:defRPr sz="3635" kern="1200">
          <a:solidFill>
            <a:schemeClr val="tx1"/>
          </a:solidFill>
          <a:latin typeface="+mn-lt"/>
          <a:ea typeface="+mn-ea"/>
          <a:cs typeface="+mn-cs"/>
        </a:defRPr>
      </a:lvl1pPr>
      <a:lvl2pPr marL="889635" indent="-296545" algn="l" defTabSz="118618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5" kern="1200">
          <a:solidFill>
            <a:schemeClr val="tx1"/>
          </a:solidFill>
          <a:latin typeface="+mn-lt"/>
          <a:ea typeface="+mn-ea"/>
          <a:cs typeface="+mn-cs"/>
        </a:defRPr>
      </a:lvl2pPr>
      <a:lvl3pPr marL="1482725" indent="-296545" algn="l" defTabSz="118618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5" kern="1200">
          <a:solidFill>
            <a:schemeClr val="tx1"/>
          </a:solidFill>
          <a:latin typeface="+mn-lt"/>
          <a:ea typeface="+mn-ea"/>
          <a:cs typeface="+mn-cs"/>
        </a:defRPr>
      </a:lvl3pPr>
      <a:lvl4pPr marL="2076450" indent="-296545" algn="l" defTabSz="118618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4pPr>
      <a:lvl5pPr marL="2669540" indent="-296545" algn="l" defTabSz="118618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5pPr>
      <a:lvl6pPr marL="3262630" indent="-296545" algn="l" defTabSz="118618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6pPr>
      <a:lvl7pPr marL="3855720" indent="-296545" algn="l" defTabSz="118618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7pPr>
      <a:lvl8pPr marL="4448810" indent="-296545" algn="l" defTabSz="118618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8pPr>
      <a:lvl9pPr marL="5041900" indent="-296545" algn="l" defTabSz="118618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618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1pPr>
      <a:lvl2pPr marL="593090" algn="l" defTabSz="118618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2pPr>
      <a:lvl3pPr marL="1186180" algn="l" defTabSz="118618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3pPr>
      <a:lvl4pPr marL="1779270" algn="l" defTabSz="118618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4pPr>
      <a:lvl5pPr marL="2372995" algn="l" defTabSz="118618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5pPr>
      <a:lvl6pPr marL="2966085" algn="l" defTabSz="118618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6pPr>
      <a:lvl7pPr marL="3559175" algn="l" defTabSz="118618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7pPr>
      <a:lvl8pPr marL="4152265" algn="l" defTabSz="118618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8pPr>
      <a:lvl9pPr marL="4745355" algn="l" defTabSz="118618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12216278" y="2931937"/>
            <a:ext cx="1982916" cy="3934682"/>
            <a:chOff x="12216278" y="2262477"/>
            <a:chExt cx="1982916" cy="4604143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12315635" y="2262477"/>
              <a:ext cx="1883559" cy="692624"/>
              <a:chOff x="12315635" y="2207613"/>
              <a:chExt cx="1883559" cy="692624"/>
            </a:xfrm>
          </p:grpSpPr>
          <p:sp>
            <p:nvSpPr>
              <p:cNvPr id="44" name="矩形 5"/>
              <p:cNvSpPr/>
              <p:nvPr userDrawn="1"/>
            </p:nvSpPr>
            <p:spPr>
              <a:xfrm>
                <a:off x="12315635" y="2401808"/>
                <a:ext cx="911019" cy="498429"/>
              </a:xfrm>
              <a:prstGeom prst="rect">
                <a:avLst/>
              </a:prstGeom>
              <a:solidFill>
                <a:srgbClr val="C810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P</a:t>
                </a:r>
                <a:r>
                  <a:rPr kumimoji="1" lang="en-US" altLang="en-US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ANTONE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186C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 200/16/46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45" name="矩形 9"/>
              <p:cNvSpPr/>
              <p:nvPr userDrawn="1"/>
            </p:nvSpPr>
            <p:spPr>
              <a:xfrm>
                <a:off x="13288175" y="2401808"/>
                <a:ext cx="911019" cy="498429"/>
              </a:xfrm>
              <a:prstGeom prst="rect">
                <a:avLst/>
              </a:prstGeom>
              <a:solidFill>
                <a:srgbClr val="C700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P</a:t>
                </a:r>
                <a:r>
                  <a:rPr kumimoji="1" lang="en-US" altLang="en-US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ANTONE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185C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 199/0/11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46" name="文本框 31"/>
              <p:cNvSpPr txBox="1"/>
              <p:nvPr userDrawn="1"/>
            </p:nvSpPr>
            <p:spPr>
              <a:xfrm>
                <a:off x="12326898" y="2207613"/>
                <a:ext cx="384721" cy="1800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defTabSz="913765"/>
                <a:r>
                  <a:rPr kumimoji="1" lang="zh-CN" altLang="en-US" sz="1000" dirty="0">
                    <a:solidFill>
                      <a:srgbClr val="1D1D1A"/>
                    </a:solidFill>
                    <a:latin typeface="微软雅黑" panose="020B0503020204020204" pitchFamily="34" charset="-122"/>
                    <a:cs typeface="Arial" panose="020B0604020202020204"/>
                    <a:sym typeface="Arial" panose="020B0604020202020204"/>
                  </a:rPr>
                  <a:t>品牌色</a:t>
                </a:r>
                <a:endParaRPr kumimoji="1" lang="zh-CN" altLang="en-US" sz="1000" dirty="0">
                  <a:solidFill>
                    <a:srgbClr val="1D1D1A"/>
                  </a:solidFill>
                  <a:latin typeface="微软雅黑" panose="020B0503020204020204" pitchFamily="34" charset="-122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27" name="组合 26"/>
            <p:cNvGrpSpPr/>
            <p:nvPr userDrawn="1"/>
          </p:nvGrpSpPr>
          <p:grpSpPr>
            <a:xfrm>
              <a:off x="12216278" y="3054642"/>
              <a:ext cx="1982912" cy="3811978"/>
              <a:chOff x="12216278" y="3054642"/>
              <a:chExt cx="1982912" cy="3811978"/>
            </a:xfrm>
          </p:grpSpPr>
          <p:sp>
            <p:nvSpPr>
              <p:cNvPr id="28" name="矩形 12"/>
              <p:cNvSpPr/>
              <p:nvPr userDrawn="1"/>
            </p:nvSpPr>
            <p:spPr>
              <a:xfrm>
                <a:off x="12315640" y="3785971"/>
                <a:ext cx="885201" cy="462672"/>
              </a:xfrm>
              <a:prstGeom prst="rect">
                <a:avLst/>
              </a:prstGeom>
              <a:solidFill>
                <a:srgbClr val="EA5A4F"/>
              </a:solidFill>
              <a:ln>
                <a:solidFill>
                  <a:srgbClr val="EA5A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234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90/79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29" name="矩形 13"/>
              <p:cNvSpPr/>
              <p:nvPr userDrawn="1"/>
            </p:nvSpPr>
            <p:spPr>
              <a:xfrm>
                <a:off x="12315640" y="3259312"/>
                <a:ext cx="885201" cy="462672"/>
              </a:xfrm>
              <a:prstGeom prst="rect">
                <a:avLst/>
              </a:prstGeom>
              <a:solidFill>
                <a:srgbClr val="780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120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0/15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30" name="文本框 15"/>
              <p:cNvSpPr txBox="1"/>
              <p:nvPr userDrawn="1"/>
            </p:nvSpPr>
            <p:spPr>
              <a:xfrm>
                <a:off x="12216278" y="3054642"/>
                <a:ext cx="569387" cy="18007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spAutoFit/>
              </a:bodyPr>
              <a:lstStyle/>
              <a:p>
                <a:pPr algn="ctr" defTabSz="913765"/>
                <a:r>
                  <a:rPr kumimoji="1" lang="zh-CN" altLang="en-US" sz="1000" dirty="0">
                    <a:solidFill>
                      <a:srgbClr val="1D1D1A"/>
                    </a:solidFill>
                    <a:latin typeface="微软雅黑" panose="020B0503020204020204" pitchFamily="34" charset="-122"/>
                    <a:cs typeface="Arial" panose="020B0604020202020204"/>
                    <a:sym typeface="Arial" panose="020B0604020202020204"/>
                  </a:rPr>
                  <a:t>辅助色</a:t>
                </a:r>
                <a:endParaRPr kumimoji="1" lang="zh-CN" altLang="en-US" sz="1000" dirty="0">
                  <a:solidFill>
                    <a:srgbClr val="1D1D1A"/>
                  </a:solidFill>
                  <a:latin typeface="微软雅黑" panose="020B0503020204020204" pitchFamily="34" charset="-122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1" name="矩形 16"/>
              <p:cNvSpPr/>
              <p:nvPr userDrawn="1"/>
            </p:nvSpPr>
            <p:spPr>
              <a:xfrm>
                <a:off x="12315640" y="4836793"/>
                <a:ext cx="885201" cy="462672"/>
              </a:xfrm>
              <a:prstGeom prst="rect">
                <a:avLst/>
              </a:prstGeom>
              <a:solidFill>
                <a:srgbClr val="F8B5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248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181/60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32" name="矩形 17"/>
              <p:cNvSpPr/>
              <p:nvPr userDrawn="1"/>
            </p:nvSpPr>
            <p:spPr>
              <a:xfrm>
                <a:off x="12315640" y="4319278"/>
                <a:ext cx="885201" cy="462672"/>
              </a:xfrm>
              <a:prstGeom prst="rect">
                <a:avLst/>
              </a:prstGeom>
              <a:solidFill>
                <a:srgbClr val="EB5C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235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92/1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33" name="矩形 18"/>
              <p:cNvSpPr/>
              <p:nvPr userDrawn="1"/>
            </p:nvSpPr>
            <p:spPr>
              <a:xfrm>
                <a:off x="12315636" y="5880294"/>
                <a:ext cx="911019" cy="462672"/>
              </a:xfrm>
              <a:prstGeom prst="rect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137/137/137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34" name="矩形 19"/>
              <p:cNvSpPr/>
              <p:nvPr userDrawn="1"/>
            </p:nvSpPr>
            <p:spPr>
              <a:xfrm>
                <a:off x="12315636" y="5362779"/>
                <a:ext cx="911019" cy="462672"/>
              </a:xfrm>
              <a:prstGeom prst="rect">
                <a:avLst/>
              </a:prstGeom>
              <a:solidFill>
                <a:srgbClr val="2318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35/24/21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35" name="矩形 22"/>
              <p:cNvSpPr/>
              <p:nvPr userDrawn="1"/>
            </p:nvSpPr>
            <p:spPr>
              <a:xfrm>
                <a:off x="12315636" y="6403948"/>
                <a:ext cx="911019" cy="46267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221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221/221</a:t>
                </a:r>
                <a:endParaRPr kumimoji="1" lang="en-US" altLang="zh-CN" sz="700" b="1" dirty="0">
                  <a:solidFill>
                    <a:srgbClr val="666666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36" name="矩形 12"/>
              <p:cNvSpPr/>
              <p:nvPr userDrawn="1"/>
            </p:nvSpPr>
            <p:spPr>
              <a:xfrm>
                <a:off x="13288175" y="3785971"/>
                <a:ext cx="885201" cy="462672"/>
              </a:xfrm>
              <a:prstGeom prst="rect">
                <a:avLst/>
              </a:prstGeom>
              <a:solidFill>
                <a:srgbClr val="E98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233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140/128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37" name="矩形 13"/>
              <p:cNvSpPr/>
              <p:nvPr userDrawn="1"/>
            </p:nvSpPr>
            <p:spPr>
              <a:xfrm>
                <a:off x="13288175" y="3259312"/>
                <a:ext cx="885201" cy="462672"/>
              </a:xfrm>
              <a:prstGeom prst="rect">
                <a:avLst/>
              </a:prstGeom>
              <a:solidFill>
                <a:srgbClr val="A72126"/>
              </a:solidFill>
              <a:ln>
                <a:solidFill>
                  <a:srgbClr val="9F0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159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0/1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38" name="矩形 16"/>
              <p:cNvSpPr/>
              <p:nvPr userDrawn="1"/>
            </p:nvSpPr>
            <p:spPr>
              <a:xfrm>
                <a:off x="13288175" y="4836793"/>
                <a:ext cx="885201" cy="462672"/>
              </a:xfrm>
              <a:prstGeom prst="rect">
                <a:avLst/>
              </a:prstGeom>
              <a:solidFill>
                <a:srgbClr val="F5DC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245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220/87</a:t>
                </a:r>
                <a:endParaRPr kumimoji="1" lang="en-US" altLang="zh-CN" sz="700" b="1" dirty="0">
                  <a:solidFill>
                    <a:srgbClr val="666666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39" name="矩形 17"/>
              <p:cNvSpPr/>
              <p:nvPr userDrawn="1"/>
            </p:nvSpPr>
            <p:spPr>
              <a:xfrm>
                <a:off x="13288175" y="4319278"/>
                <a:ext cx="885201" cy="462672"/>
              </a:xfrm>
              <a:prstGeom prst="rect">
                <a:avLst/>
              </a:prstGeom>
              <a:solidFill>
                <a:srgbClr val="F08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240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133/0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40" name="矩形 18"/>
              <p:cNvSpPr/>
              <p:nvPr userDrawn="1"/>
            </p:nvSpPr>
            <p:spPr>
              <a:xfrm>
                <a:off x="13288171" y="5880294"/>
                <a:ext cx="911019" cy="462672"/>
              </a:xfrm>
              <a:prstGeom prst="rect">
                <a:avLst/>
              </a:prstGeom>
              <a:solidFill>
                <a:srgbClr val="B5B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181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181/181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42" name="矩形 19"/>
              <p:cNvSpPr/>
              <p:nvPr userDrawn="1"/>
            </p:nvSpPr>
            <p:spPr>
              <a:xfrm>
                <a:off x="13288171" y="5362779"/>
                <a:ext cx="911019" cy="462672"/>
              </a:xfrm>
              <a:prstGeom prst="rect">
                <a:avLst/>
              </a:prstGeom>
              <a:solidFill>
                <a:srgbClr val="595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89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87/87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43" name="矩形 22"/>
              <p:cNvSpPr/>
              <p:nvPr userDrawn="1"/>
            </p:nvSpPr>
            <p:spPr>
              <a:xfrm>
                <a:off x="13288171" y="6403948"/>
                <a:ext cx="911019" cy="46267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1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255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255/255</a:t>
                </a:r>
                <a:endParaRPr kumimoji="1" lang="en-US" altLang="zh-CN" sz="700" b="1" dirty="0">
                  <a:solidFill>
                    <a:srgbClr val="666666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</p:grpSp>
      </p:grpSp>
      <p:sp>
        <p:nvSpPr>
          <p:cNvPr id="41" name="TextBox 2"/>
          <p:cNvSpPr txBox="1"/>
          <p:nvPr userDrawn="1"/>
        </p:nvSpPr>
        <p:spPr>
          <a:xfrm>
            <a:off x="1095468" y="6356939"/>
            <a:ext cx="1463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900" dirty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Huawei Confidential</a:t>
            </a:r>
            <a:endParaRPr lang="en-US" sz="900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/>
            </a:endParaRPr>
          </a:p>
        </p:txBody>
      </p:sp>
      <p:sp>
        <p:nvSpPr>
          <p:cNvPr id="47" name="TextBox 3"/>
          <p:cNvSpPr txBox="1"/>
          <p:nvPr userDrawn="1"/>
        </p:nvSpPr>
        <p:spPr>
          <a:xfrm>
            <a:off x="734132" y="6402808"/>
            <a:ext cx="49972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90270">
              <a:defRPr/>
            </a:pPr>
            <a:fld id="{C3837181-38C6-AD4F-B8BA-B444770388BB}" type="slidenum">
              <a:rPr lang="en-US" sz="900" smtClean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</a:fld>
            <a:endParaRPr lang="en-US" sz="900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/>
            </a:endParaRPr>
          </a:p>
        </p:txBody>
      </p:sp>
      <p:pic>
        <p:nvPicPr>
          <p:cNvPr id="48" name="Picture 46"/>
          <p:cNvPicPr>
            <a:picLocks noChangeAspect="1"/>
          </p:cNvPicPr>
          <p:nvPr userDrawn="1"/>
        </p:nvPicPr>
        <p:blipFill>
          <a:blip r:embed="rId1" cstate="email"/>
          <a:stretch>
            <a:fillRect/>
          </a:stretch>
        </p:blipFill>
        <p:spPr>
          <a:xfrm>
            <a:off x="10196176" y="6323416"/>
            <a:ext cx="1270800" cy="2750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1187450" rtl="0" eaLnBrk="1" latinLnBrk="0" hangingPunct="1">
        <a:lnSpc>
          <a:spcPct val="90000"/>
        </a:lnSpc>
        <a:spcBef>
          <a:spcPct val="0"/>
        </a:spcBef>
        <a:buNone/>
        <a:defRPr sz="57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545" indent="-296545" algn="l" defTabSz="118745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3635" kern="1200">
          <a:solidFill>
            <a:schemeClr val="tx1"/>
          </a:solidFill>
          <a:latin typeface="+mn-lt"/>
          <a:ea typeface="+mn-ea"/>
          <a:cs typeface="+mn-cs"/>
        </a:defRPr>
      </a:lvl1pPr>
      <a:lvl2pPr marL="890270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5" kern="1200">
          <a:solidFill>
            <a:schemeClr val="tx1"/>
          </a:solidFill>
          <a:latin typeface="+mn-lt"/>
          <a:ea typeface="+mn-ea"/>
          <a:cs typeface="+mn-cs"/>
        </a:defRPr>
      </a:lvl2pPr>
      <a:lvl3pPr marL="1483995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5" kern="1200">
          <a:solidFill>
            <a:schemeClr val="tx1"/>
          </a:solidFill>
          <a:latin typeface="+mn-lt"/>
          <a:ea typeface="+mn-ea"/>
          <a:cs typeface="+mn-cs"/>
        </a:defRPr>
      </a:lvl3pPr>
      <a:lvl4pPr marL="2077720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4pPr>
      <a:lvl5pPr marL="2671445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5pPr>
      <a:lvl6pPr marL="3265170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6pPr>
      <a:lvl7pPr marL="3858895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7pPr>
      <a:lvl8pPr marL="4452620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8pPr>
      <a:lvl9pPr marL="5046345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1pPr>
      <a:lvl2pPr marL="59372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2pPr>
      <a:lvl3pPr marL="1187450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3pPr>
      <a:lvl4pPr marL="178117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4pPr>
      <a:lvl5pPr marL="2374900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5pPr>
      <a:lvl6pPr marL="296862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6pPr>
      <a:lvl7pPr marL="356171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7pPr>
      <a:lvl8pPr marL="4155440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8pPr>
      <a:lvl9pPr marL="474916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12216278" y="2931937"/>
            <a:ext cx="1982916" cy="3934682"/>
            <a:chOff x="12216278" y="2262477"/>
            <a:chExt cx="1982916" cy="4604143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12315635" y="2262477"/>
              <a:ext cx="1883559" cy="692624"/>
              <a:chOff x="12315635" y="2207613"/>
              <a:chExt cx="1883559" cy="692624"/>
            </a:xfrm>
          </p:grpSpPr>
          <p:sp>
            <p:nvSpPr>
              <p:cNvPr id="44" name="矩形 5"/>
              <p:cNvSpPr/>
              <p:nvPr userDrawn="1"/>
            </p:nvSpPr>
            <p:spPr>
              <a:xfrm>
                <a:off x="12315635" y="2401808"/>
                <a:ext cx="911019" cy="498429"/>
              </a:xfrm>
              <a:prstGeom prst="rect">
                <a:avLst/>
              </a:prstGeom>
              <a:solidFill>
                <a:srgbClr val="C810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P</a:t>
                </a:r>
                <a:r>
                  <a:rPr kumimoji="1" lang="en-US" altLang="en-US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ANTONE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186C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 200/16/46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45" name="矩形 9"/>
              <p:cNvSpPr/>
              <p:nvPr userDrawn="1"/>
            </p:nvSpPr>
            <p:spPr>
              <a:xfrm>
                <a:off x="13288175" y="2401808"/>
                <a:ext cx="911019" cy="498429"/>
              </a:xfrm>
              <a:prstGeom prst="rect">
                <a:avLst/>
              </a:prstGeom>
              <a:solidFill>
                <a:srgbClr val="C700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P</a:t>
                </a:r>
                <a:r>
                  <a:rPr kumimoji="1" lang="en-US" altLang="en-US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ANTONE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185C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 199/0/11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46" name="文本框 31"/>
              <p:cNvSpPr txBox="1"/>
              <p:nvPr userDrawn="1"/>
            </p:nvSpPr>
            <p:spPr>
              <a:xfrm>
                <a:off x="12326898" y="2207613"/>
                <a:ext cx="384721" cy="1800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defTabSz="913765"/>
                <a:r>
                  <a:rPr kumimoji="1" lang="zh-CN" altLang="en-US" sz="1000" dirty="0">
                    <a:solidFill>
                      <a:srgbClr val="1D1D1A"/>
                    </a:solidFill>
                    <a:latin typeface="微软雅黑" panose="020B0503020204020204" pitchFamily="34" charset="-122"/>
                    <a:cs typeface="Arial" panose="020B0604020202020204"/>
                    <a:sym typeface="Arial" panose="020B0604020202020204"/>
                  </a:rPr>
                  <a:t>品牌色</a:t>
                </a:r>
                <a:endParaRPr kumimoji="1" lang="zh-CN" altLang="en-US" sz="1000" dirty="0">
                  <a:solidFill>
                    <a:srgbClr val="1D1D1A"/>
                  </a:solidFill>
                  <a:latin typeface="微软雅黑" panose="020B0503020204020204" pitchFamily="34" charset="-122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27" name="组合 26"/>
            <p:cNvGrpSpPr/>
            <p:nvPr userDrawn="1"/>
          </p:nvGrpSpPr>
          <p:grpSpPr>
            <a:xfrm>
              <a:off x="12216278" y="3054642"/>
              <a:ext cx="1982912" cy="3811978"/>
              <a:chOff x="12216278" y="3054642"/>
              <a:chExt cx="1982912" cy="3811978"/>
            </a:xfrm>
          </p:grpSpPr>
          <p:sp>
            <p:nvSpPr>
              <p:cNvPr id="28" name="矩形 12"/>
              <p:cNvSpPr/>
              <p:nvPr userDrawn="1"/>
            </p:nvSpPr>
            <p:spPr>
              <a:xfrm>
                <a:off x="12315640" y="3785971"/>
                <a:ext cx="885201" cy="462672"/>
              </a:xfrm>
              <a:prstGeom prst="rect">
                <a:avLst/>
              </a:prstGeom>
              <a:solidFill>
                <a:srgbClr val="EA5A4F"/>
              </a:solidFill>
              <a:ln>
                <a:solidFill>
                  <a:srgbClr val="EA5A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234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90/79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29" name="矩形 13"/>
              <p:cNvSpPr/>
              <p:nvPr userDrawn="1"/>
            </p:nvSpPr>
            <p:spPr>
              <a:xfrm>
                <a:off x="12315640" y="3259312"/>
                <a:ext cx="885201" cy="462672"/>
              </a:xfrm>
              <a:prstGeom prst="rect">
                <a:avLst/>
              </a:prstGeom>
              <a:solidFill>
                <a:srgbClr val="780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120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0/15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30" name="文本框 15"/>
              <p:cNvSpPr txBox="1"/>
              <p:nvPr userDrawn="1"/>
            </p:nvSpPr>
            <p:spPr>
              <a:xfrm>
                <a:off x="12216278" y="3054642"/>
                <a:ext cx="569387" cy="18007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spAutoFit/>
              </a:bodyPr>
              <a:lstStyle/>
              <a:p>
                <a:pPr algn="ctr" defTabSz="913765"/>
                <a:r>
                  <a:rPr kumimoji="1" lang="zh-CN" altLang="en-US" sz="1000" dirty="0">
                    <a:solidFill>
                      <a:srgbClr val="1D1D1A"/>
                    </a:solidFill>
                    <a:latin typeface="微软雅黑" panose="020B0503020204020204" pitchFamily="34" charset="-122"/>
                    <a:cs typeface="Arial" panose="020B0604020202020204"/>
                    <a:sym typeface="Arial" panose="020B0604020202020204"/>
                  </a:rPr>
                  <a:t>辅助色</a:t>
                </a:r>
                <a:endParaRPr kumimoji="1" lang="zh-CN" altLang="en-US" sz="1000" dirty="0">
                  <a:solidFill>
                    <a:srgbClr val="1D1D1A"/>
                  </a:solidFill>
                  <a:latin typeface="微软雅黑" panose="020B0503020204020204" pitchFamily="34" charset="-122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1" name="矩形 16"/>
              <p:cNvSpPr/>
              <p:nvPr userDrawn="1"/>
            </p:nvSpPr>
            <p:spPr>
              <a:xfrm>
                <a:off x="12315640" y="4836793"/>
                <a:ext cx="885201" cy="462672"/>
              </a:xfrm>
              <a:prstGeom prst="rect">
                <a:avLst/>
              </a:prstGeom>
              <a:solidFill>
                <a:srgbClr val="F8B5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248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181/60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32" name="矩形 17"/>
              <p:cNvSpPr/>
              <p:nvPr userDrawn="1"/>
            </p:nvSpPr>
            <p:spPr>
              <a:xfrm>
                <a:off x="12315640" y="4319278"/>
                <a:ext cx="885201" cy="462672"/>
              </a:xfrm>
              <a:prstGeom prst="rect">
                <a:avLst/>
              </a:prstGeom>
              <a:solidFill>
                <a:srgbClr val="EB5C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235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92/1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33" name="矩形 18"/>
              <p:cNvSpPr/>
              <p:nvPr userDrawn="1"/>
            </p:nvSpPr>
            <p:spPr>
              <a:xfrm>
                <a:off x="12315636" y="5880294"/>
                <a:ext cx="911019" cy="462672"/>
              </a:xfrm>
              <a:prstGeom prst="rect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137/137/137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34" name="矩形 19"/>
              <p:cNvSpPr/>
              <p:nvPr userDrawn="1"/>
            </p:nvSpPr>
            <p:spPr>
              <a:xfrm>
                <a:off x="12315636" y="5362779"/>
                <a:ext cx="911019" cy="462672"/>
              </a:xfrm>
              <a:prstGeom prst="rect">
                <a:avLst/>
              </a:prstGeom>
              <a:solidFill>
                <a:srgbClr val="2318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35/24/21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35" name="矩形 22"/>
              <p:cNvSpPr/>
              <p:nvPr userDrawn="1"/>
            </p:nvSpPr>
            <p:spPr>
              <a:xfrm>
                <a:off x="12315636" y="6403948"/>
                <a:ext cx="911019" cy="46267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221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221/221</a:t>
                </a:r>
                <a:endParaRPr kumimoji="1" lang="en-US" altLang="zh-CN" sz="700" b="1" dirty="0">
                  <a:solidFill>
                    <a:srgbClr val="666666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36" name="矩形 12"/>
              <p:cNvSpPr/>
              <p:nvPr userDrawn="1"/>
            </p:nvSpPr>
            <p:spPr>
              <a:xfrm>
                <a:off x="13288175" y="3785971"/>
                <a:ext cx="885201" cy="462672"/>
              </a:xfrm>
              <a:prstGeom prst="rect">
                <a:avLst/>
              </a:prstGeom>
              <a:solidFill>
                <a:srgbClr val="E98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233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140/128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37" name="矩形 13"/>
              <p:cNvSpPr/>
              <p:nvPr userDrawn="1"/>
            </p:nvSpPr>
            <p:spPr>
              <a:xfrm>
                <a:off x="13288175" y="3259312"/>
                <a:ext cx="885201" cy="462672"/>
              </a:xfrm>
              <a:prstGeom prst="rect">
                <a:avLst/>
              </a:prstGeom>
              <a:solidFill>
                <a:srgbClr val="A72126"/>
              </a:solidFill>
              <a:ln>
                <a:solidFill>
                  <a:srgbClr val="9F0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159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0/1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38" name="矩形 16"/>
              <p:cNvSpPr/>
              <p:nvPr userDrawn="1"/>
            </p:nvSpPr>
            <p:spPr>
              <a:xfrm>
                <a:off x="13288175" y="4836793"/>
                <a:ext cx="885201" cy="462672"/>
              </a:xfrm>
              <a:prstGeom prst="rect">
                <a:avLst/>
              </a:prstGeom>
              <a:solidFill>
                <a:srgbClr val="F5DC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245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220/87</a:t>
                </a:r>
                <a:endParaRPr kumimoji="1" lang="en-US" altLang="zh-CN" sz="700" b="1" dirty="0">
                  <a:solidFill>
                    <a:srgbClr val="666666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39" name="矩形 17"/>
              <p:cNvSpPr/>
              <p:nvPr userDrawn="1"/>
            </p:nvSpPr>
            <p:spPr>
              <a:xfrm>
                <a:off x="13288175" y="4319278"/>
                <a:ext cx="885201" cy="462672"/>
              </a:xfrm>
              <a:prstGeom prst="rect">
                <a:avLst/>
              </a:prstGeom>
              <a:solidFill>
                <a:srgbClr val="F08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240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133/0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40" name="矩形 18"/>
              <p:cNvSpPr/>
              <p:nvPr userDrawn="1"/>
            </p:nvSpPr>
            <p:spPr>
              <a:xfrm>
                <a:off x="13288171" y="5880294"/>
                <a:ext cx="911019" cy="462672"/>
              </a:xfrm>
              <a:prstGeom prst="rect">
                <a:avLst/>
              </a:prstGeom>
              <a:solidFill>
                <a:srgbClr val="B5B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181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181/181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42" name="矩形 19"/>
              <p:cNvSpPr/>
              <p:nvPr userDrawn="1"/>
            </p:nvSpPr>
            <p:spPr>
              <a:xfrm>
                <a:off x="13288171" y="5362779"/>
                <a:ext cx="911019" cy="462672"/>
              </a:xfrm>
              <a:prstGeom prst="rect">
                <a:avLst/>
              </a:prstGeom>
              <a:solidFill>
                <a:srgbClr val="595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89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87/87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43" name="矩形 22"/>
              <p:cNvSpPr/>
              <p:nvPr userDrawn="1"/>
            </p:nvSpPr>
            <p:spPr>
              <a:xfrm>
                <a:off x="13288171" y="6403948"/>
                <a:ext cx="911019" cy="46267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1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255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255/255</a:t>
                </a:r>
                <a:endParaRPr kumimoji="1" lang="en-US" altLang="zh-CN" sz="700" b="1" dirty="0">
                  <a:solidFill>
                    <a:srgbClr val="666666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</p:grpSp>
      </p:grpSp>
      <p:sp>
        <p:nvSpPr>
          <p:cNvPr id="41" name="TextBox 2"/>
          <p:cNvSpPr txBox="1"/>
          <p:nvPr userDrawn="1"/>
        </p:nvSpPr>
        <p:spPr>
          <a:xfrm>
            <a:off x="1095468" y="6356939"/>
            <a:ext cx="1463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900" dirty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Huawei Confidential</a:t>
            </a:r>
            <a:endParaRPr lang="en-US" sz="900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/>
            </a:endParaRPr>
          </a:p>
        </p:txBody>
      </p:sp>
      <p:sp>
        <p:nvSpPr>
          <p:cNvPr id="47" name="TextBox 3"/>
          <p:cNvSpPr txBox="1"/>
          <p:nvPr userDrawn="1"/>
        </p:nvSpPr>
        <p:spPr>
          <a:xfrm>
            <a:off x="734132" y="6402808"/>
            <a:ext cx="49972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90270">
              <a:defRPr/>
            </a:pPr>
            <a:fld id="{C3837181-38C6-AD4F-B8BA-B444770388BB}" type="slidenum">
              <a:rPr lang="en-US" sz="900" smtClean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</a:fld>
            <a:endParaRPr lang="en-US" sz="900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/>
            </a:endParaRPr>
          </a:p>
        </p:txBody>
      </p:sp>
      <p:pic>
        <p:nvPicPr>
          <p:cNvPr id="48" name="Picture 46"/>
          <p:cNvPicPr>
            <a:picLocks noChangeAspect="1"/>
          </p:cNvPicPr>
          <p:nvPr userDrawn="1"/>
        </p:nvPicPr>
        <p:blipFill>
          <a:blip r:embed="rId1" cstate="email"/>
          <a:stretch>
            <a:fillRect/>
          </a:stretch>
        </p:blipFill>
        <p:spPr>
          <a:xfrm>
            <a:off x="10196176" y="6323416"/>
            <a:ext cx="1270800" cy="2750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1187450" rtl="0" eaLnBrk="1" latinLnBrk="0" hangingPunct="1">
        <a:lnSpc>
          <a:spcPct val="90000"/>
        </a:lnSpc>
        <a:spcBef>
          <a:spcPct val="0"/>
        </a:spcBef>
        <a:buNone/>
        <a:defRPr sz="57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545" indent="-296545" algn="l" defTabSz="118745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3635" kern="1200">
          <a:solidFill>
            <a:schemeClr val="tx1"/>
          </a:solidFill>
          <a:latin typeface="+mn-lt"/>
          <a:ea typeface="+mn-ea"/>
          <a:cs typeface="+mn-cs"/>
        </a:defRPr>
      </a:lvl1pPr>
      <a:lvl2pPr marL="890270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5" kern="1200">
          <a:solidFill>
            <a:schemeClr val="tx1"/>
          </a:solidFill>
          <a:latin typeface="+mn-lt"/>
          <a:ea typeface="+mn-ea"/>
          <a:cs typeface="+mn-cs"/>
        </a:defRPr>
      </a:lvl2pPr>
      <a:lvl3pPr marL="1483995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5" kern="1200">
          <a:solidFill>
            <a:schemeClr val="tx1"/>
          </a:solidFill>
          <a:latin typeface="+mn-lt"/>
          <a:ea typeface="+mn-ea"/>
          <a:cs typeface="+mn-cs"/>
        </a:defRPr>
      </a:lvl3pPr>
      <a:lvl4pPr marL="2077720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4pPr>
      <a:lvl5pPr marL="2671445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5pPr>
      <a:lvl6pPr marL="3265170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6pPr>
      <a:lvl7pPr marL="3858895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7pPr>
      <a:lvl8pPr marL="4452620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8pPr>
      <a:lvl9pPr marL="5046345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1pPr>
      <a:lvl2pPr marL="59372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2pPr>
      <a:lvl3pPr marL="1187450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3pPr>
      <a:lvl4pPr marL="178117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4pPr>
      <a:lvl5pPr marL="2374900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5pPr>
      <a:lvl6pPr marL="296862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6pPr>
      <a:lvl7pPr marL="356171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7pPr>
      <a:lvl8pPr marL="4155440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8pPr>
      <a:lvl9pPr marL="474916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12216278" y="2931937"/>
            <a:ext cx="1982916" cy="3934682"/>
            <a:chOff x="12216278" y="2262477"/>
            <a:chExt cx="1982916" cy="4604143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12315635" y="2262477"/>
              <a:ext cx="1883559" cy="692624"/>
              <a:chOff x="12315635" y="2207613"/>
              <a:chExt cx="1883559" cy="692624"/>
            </a:xfrm>
          </p:grpSpPr>
          <p:sp>
            <p:nvSpPr>
              <p:cNvPr id="44" name="矩形 5"/>
              <p:cNvSpPr/>
              <p:nvPr userDrawn="1"/>
            </p:nvSpPr>
            <p:spPr>
              <a:xfrm>
                <a:off x="12315635" y="2401808"/>
                <a:ext cx="911019" cy="498429"/>
              </a:xfrm>
              <a:prstGeom prst="rect">
                <a:avLst/>
              </a:prstGeom>
              <a:solidFill>
                <a:srgbClr val="C810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kumimoji="1" lang="en-US" altLang="en-US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ANTONE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186C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200/16/46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矩形 9"/>
              <p:cNvSpPr/>
              <p:nvPr userDrawn="1"/>
            </p:nvSpPr>
            <p:spPr>
              <a:xfrm>
                <a:off x="13288175" y="2401808"/>
                <a:ext cx="911019" cy="498429"/>
              </a:xfrm>
              <a:prstGeom prst="rect">
                <a:avLst/>
              </a:prstGeom>
              <a:solidFill>
                <a:srgbClr val="C700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kumimoji="1" lang="en-US" altLang="en-US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ANTONE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185C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199/0/11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文本框 31"/>
              <p:cNvSpPr txBox="1"/>
              <p:nvPr userDrawn="1"/>
            </p:nvSpPr>
            <p:spPr>
              <a:xfrm>
                <a:off x="12326898" y="2207613"/>
                <a:ext cx="384721" cy="1800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defTabSz="914400"/>
                <a:r>
                  <a:rPr kumimoji="1" lang="zh-CN" altLang="en-US" sz="1000" dirty="0">
                    <a:solidFill>
                      <a:srgbClr val="1D1D1A"/>
                    </a:solidFill>
                    <a:latin typeface="微软雅黑" panose="020B0503020204020204" pitchFamily="34" charset="-122"/>
                  </a:rPr>
                  <a:t>品牌色</a:t>
                </a:r>
                <a:endParaRPr kumimoji="1" lang="zh-CN" altLang="en-US" sz="1000" dirty="0">
                  <a:solidFill>
                    <a:srgbClr val="1D1D1A"/>
                  </a:solidFill>
                  <a:latin typeface="微软雅黑" panose="020B0503020204020204" pitchFamily="34" charset="-122"/>
                </a:endParaRPr>
              </a:p>
            </p:txBody>
          </p:sp>
        </p:grpSp>
        <p:grpSp>
          <p:nvGrpSpPr>
            <p:cNvPr id="27" name="组合 26"/>
            <p:cNvGrpSpPr/>
            <p:nvPr userDrawn="1"/>
          </p:nvGrpSpPr>
          <p:grpSpPr>
            <a:xfrm>
              <a:off x="12216278" y="3054642"/>
              <a:ext cx="1982912" cy="3811978"/>
              <a:chOff x="12216278" y="3054642"/>
              <a:chExt cx="1982912" cy="3811978"/>
            </a:xfrm>
          </p:grpSpPr>
          <p:sp>
            <p:nvSpPr>
              <p:cNvPr id="28" name="矩形 12"/>
              <p:cNvSpPr/>
              <p:nvPr userDrawn="1"/>
            </p:nvSpPr>
            <p:spPr>
              <a:xfrm>
                <a:off x="12315640" y="3785971"/>
                <a:ext cx="885201" cy="462672"/>
              </a:xfrm>
              <a:prstGeom prst="rect">
                <a:avLst/>
              </a:prstGeom>
              <a:solidFill>
                <a:srgbClr val="EA5A4F"/>
              </a:solidFill>
              <a:ln>
                <a:solidFill>
                  <a:srgbClr val="EA5A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234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90/79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矩形 13"/>
              <p:cNvSpPr/>
              <p:nvPr userDrawn="1"/>
            </p:nvSpPr>
            <p:spPr>
              <a:xfrm>
                <a:off x="12315640" y="3259312"/>
                <a:ext cx="885201" cy="462672"/>
              </a:xfrm>
              <a:prstGeom prst="rect">
                <a:avLst/>
              </a:prstGeom>
              <a:solidFill>
                <a:srgbClr val="780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120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0/15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文本框 15"/>
              <p:cNvSpPr txBox="1"/>
              <p:nvPr userDrawn="1"/>
            </p:nvSpPr>
            <p:spPr>
              <a:xfrm>
                <a:off x="12216278" y="3054642"/>
                <a:ext cx="569387" cy="18007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spAutoFit/>
              </a:bodyPr>
              <a:lstStyle/>
              <a:p>
                <a:pPr algn="ctr" defTabSz="914400"/>
                <a:r>
                  <a:rPr kumimoji="1" lang="zh-CN" altLang="en-US" sz="1000" dirty="0">
                    <a:solidFill>
                      <a:srgbClr val="1D1D1A"/>
                    </a:solidFill>
                    <a:latin typeface="微软雅黑" panose="020B0503020204020204" pitchFamily="34" charset="-122"/>
                  </a:rPr>
                  <a:t>辅助色</a:t>
                </a:r>
                <a:endParaRPr kumimoji="1" lang="zh-CN" altLang="en-US" sz="1000" dirty="0">
                  <a:solidFill>
                    <a:srgbClr val="1D1D1A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1" name="矩形 16"/>
              <p:cNvSpPr/>
              <p:nvPr userDrawn="1"/>
            </p:nvSpPr>
            <p:spPr>
              <a:xfrm>
                <a:off x="12315640" y="4836793"/>
                <a:ext cx="885201" cy="462672"/>
              </a:xfrm>
              <a:prstGeom prst="rect">
                <a:avLst/>
              </a:prstGeom>
              <a:solidFill>
                <a:srgbClr val="F8B5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248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181/60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矩形 17"/>
              <p:cNvSpPr/>
              <p:nvPr userDrawn="1"/>
            </p:nvSpPr>
            <p:spPr>
              <a:xfrm>
                <a:off x="12315640" y="4319278"/>
                <a:ext cx="885201" cy="462672"/>
              </a:xfrm>
              <a:prstGeom prst="rect">
                <a:avLst/>
              </a:prstGeom>
              <a:solidFill>
                <a:srgbClr val="EB5C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235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92/1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矩形 18"/>
              <p:cNvSpPr/>
              <p:nvPr userDrawn="1"/>
            </p:nvSpPr>
            <p:spPr>
              <a:xfrm>
                <a:off x="12315636" y="5880294"/>
                <a:ext cx="911019" cy="462672"/>
              </a:xfrm>
              <a:prstGeom prst="rect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137/137/137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矩形 19"/>
              <p:cNvSpPr/>
              <p:nvPr userDrawn="1"/>
            </p:nvSpPr>
            <p:spPr>
              <a:xfrm>
                <a:off x="12315636" y="5362779"/>
                <a:ext cx="911019" cy="462672"/>
              </a:xfrm>
              <a:prstGeom prst="rect">
                <a:avLst/>
              </a:prstGeom>
              <a:solidFill>
                <a:srgbClr val="2318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35/24/21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矩形 22"/>
              <p:cNvSpPr/>
              <p:nvPr userDrawn="1"/>
            </p:nvSpPr>
            <p:spPr>
              <a:xfrm>
                <a:off x="12315636" y="6403948"/>
                <a:ext cx="911019" cy="46267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221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221/221</a:t>
                </a:r>
                <a:endParaRPr kumimoji="1" lang="en-US" altLang="zh-CN" sz="700" b="1" dirty="0">
                  <a:solidFill>
                    <a:srgbClr val="666666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矩形 12"/>
              <p:cNvSpPr/>
              <p:nvPr userDrawn="1"/>
            </p:nvSpPr>
            <p:spPr>
              <a:xfrm>
                <a:off x="13288175" y="3785971"/>
                <a:ext cx="885201" cy="462672"/>
              </a:xfrm>
              <a:prstGeom prst="rect">
                <a:avLst/>
              </a:prstGeom>
              <a:solidFill>
                <a:srgbClr val="E98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233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140/128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矩形 13"/>
              <p:cNvSpPr/>
              <p:nvPr userDrawn="1"/>
            </p:nvSpPr>
            <p:spPr>
              <a:xfrm>
                <a:off x="13288175" y="3259312"/>
                <a:ext cx="885201" cy="462672"/>
              </a:xfrm>
              <a:prstGeom prst="rect">
                <a:avLst/>
              </a:prstGeom>
              <a:solidFill>
                <a:srgbClr val="A72126"/>
              </a:solidFill>
              <a:ln>
                <a:solidFill>
                  <a:srgbClr val="9F0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159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0/1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矩形 16"/>
              <p:cNvSpPr/>
              <p:nvPr userDrawn="1"/>
            </p:nvSpPr>
            <p:spPr>
              <a:xfrm>
                <a:off x="13288175" y="4836793"/>
                <a:ext cx="885201" cy="462672"/>
              </a:xfrm>
              <a:prstGeom prst="rect">
                <a:avLst/>
              </a:prstGeom>
              <a:solidFill>
                <a:srgbClr val="F5DC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245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220/87</a:t>
                </a:r>
                <a:endParaRPr kumimoji="1" lang="en-US" altLang="zh-CN" sz="700" b="1" dirty="0">
                  <a:solidFill>
                    <a:srgbClr val="666666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矩形 17"/>
              <p:cNvSpPr/>
              <p:nvPr userDrawn="1"/>
            </p:nvSpPr>
            <p:spPr>
              <a:xfrm>
                <a:off x="13288175" y="4319278"/>
                <a:ext cx="885201" cy="462672"/>
              </a:xfrm>
              <a:prstGeom prst="rect">
                <a:avLst/>
              </a:prstGeom>
              <a:solidFill>
                <a:srgbClr val="F08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240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133/0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矩形 18"/>
              <p:cNvSpPr/>
              <p:nvPr userDrawn="1"/>
            </p:nvSpPr>
            <p:spPr>
              <a:xfrm>
                <a:off x="13288171" y="5880294"/>
                <a:ext cx="911019" cy="462672"/>
              </a:xfrm>
              <a:prstGeom prst="rect">
                <a:avLst/>
              </a:prstGeom>
              <a:solidFill>
                <a:srgbClr val="B5B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181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181/181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矩形 19"/>
              <p:cNvSpPr/>
              <p:nvPr userDrawn="1"/>
            </p:nvSpPr>
            <p:spPr>
              <a:xfrm>
                <a:off x="13288171" y="5362779"/>
                <a:ext cx="911019" cy="462672"/>
              </a:xfrm>
              <a:prstGeom prst="rect">
                <a:avLst/>
              </a:prstGeom>
              <a:solidFill>
                <a:srgbClr val="595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89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87/87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矩形 22"/>
              <p:cNvSpPr/>
              <p:nvPr userDrawn="1"/>
            </p:nvSpPr>
            <p:spPr>
              <a:xfrm>
                <a:off x="13288171" y="6403948"/>
                <a:ext cx="911019" cy="46267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1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255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255/255</a:t>
                </a:r>
                <a:endParaRPr kumimoji="1" lang="en-US" altLang="zh-CN" sz="700" b="1" dirty="0">
                  <a:solidFill>
                    <a:srgbClr val="666666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48" name="TextBox 2"/>
          <p:cNvSpPr txBox="1"/>
          <p:nvPr userDrawn="1"/>
        </p:nvSpPr>
        <p:spPr>
          <a:xfrm>
            <a:off x="1095895" y="6356940"/>
            <a:ext cx="1464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000" dirty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Huawei Confidential</a:t>
            </a:r>
            <a:endParaRPr lang="en-US" sz="1000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3"/>
          <p:cNvSpPr txBox="1"/>
          <p:nvPr userDrawn="1"/>
        </p:nvSpPr>
        <p:spPr>
          <a:xfrm>
            <a:off x="734418" y="6402806"/>
            <a:ext cx="499924" cy="1502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90905">
              <a:defRPr/>
            </a:pPr>
            <a:fld id="{C3837181-38C6-AD4F-B8BA-B444770388BB}" type="slidenum">
              <a:rPr lang="en-US" sz="975" smtClean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en-US" sz="975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0" name="图片 49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10199982" y="6321254"/>
            <a:ext cx="1269571" cy="2772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hf hdr="0" ftr="0" dt="0"/>
  <p:txStyles>
    <p:titleStyle>
      <a:lvl1pPr algn="l" defTabSz="1187450" rtl="0" eaLnBrk="1" latinLnBrk="0" hangingPunct="1">
        <a:lnSpc>
          <a:spcPct val="90000"/>
        </a:lnSpc>
        <a:spcBef>
          <a:spcPct val="0"/>
        </a:spcBef>
        <a:buNone/>
        <a:defRPr sz="57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545" indent="-296545" algn="l" defTabSz="118745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3635" kern="1200">
          <a:solidFill>
            <a:schemeClr val="tx1"/>
          </a:solidFill>
          <a:latin typeface="+mn-lt"/>
          <a:ea typeface="+mn-ea"/>
          <a:cs typeface="+mn-cs"/>
        </a:defRPr>
      </a:lvl1pPr>
      <a:lvl2pPr marL="890270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5" kern="1200">
          <a:solidFill>
            <a:schemeClr val="tx1"/>
          </a:solidFill>
          <a:latin typeface="+mn-lt"/>
          <a:ea typeface="+mn-ea"/>
          <a:cs typeface="+mn-cs"/>
        </a:defRPr>
      </a:lvl2pPr>
      <a:lvl3pPr marL="1483995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5" kern="1200">
          <a:solidFill>
            <a:schemeClr val="tx1"/>
          </a:solidFill>
          <a:latin typeface="+mn-lt"/>
          <a:ea typeface="+mn-ea"/>
          <a:cs typeface="+mn-cs"/>
        </a:defRPr>
      </a:lvl3pPr>
      <a:lvl4pPr marL="2077720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4pPr>
      <a:lvl5pPr marL="2671445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5pPr>
      <a:lvl6pPr marL="3265170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6pPr>
      <a:lvl7pPr marL="3858895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7pPr>
      <a:lvl8pPr marL="4452620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8pPr>
      <a:lvl9pPr marL="5046345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1pPr>
      <a:lvl2pPr marL="59372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2pPr>
      <a:lvl3pPr marL="1187450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3pPr>
      <a:lvl4pPr marL="178117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4pPr>
      <a:lvl5pPr marL="2374900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5pPr>
      <a:lvl6pPr marL="296862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6pPr>
      <a:lvl7pPr marL="356171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7pPr>
      <a:lvl8pPr marL="4155440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8pPr>
      <a:lvl9pPr marL="474916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095468" y="6356941"/>
            <a:ext cx="14634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000" dirty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Huawei Confidential</a:t>
            </a:r>
            <a:endParaRPr lang="en-US" sz="1000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734132" y="6402806"/>
            <a:ext cx="499729" cy="1502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90270">
              <a:defRPr/>
            </a:pPr>
            <a:fld id="{C3837181-38C6-AD4F-B8BA-B444770388BB}" type="slidenum">
              <a:rPr lang="en-US" sz="975" smtClean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</a:fld>
            <a:endParaRPr lang="en-US" sz="975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/>
            </a:endParaRPr>
          </a:p>
        </p:txBody>
      </p:sp>
      <p:grpSp>
        <p:nvGrpSpPr>
          <p:cNvPr id="25" name="组合 24"/>
          <p:cNvGrpSpPr/>
          <p:nvPr userDrawn="1"/>
        </p:nvGrpSpPr>
        <p:grpSpPr>
          <a:xfrm>
            <a:off x="12216278" y="2931937"/>
            <a:ext cx="1982916" cy="3934682"/>
            <a:chOff x="12216278" y="2262477"/>
            <a:chExt cx="1982916" cy="4604143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12315635" y="2262477"/>
              <a:ext cx="1883559" cy="692624"/>
              <a:chOff x="12315635" y="2207613"/>
              <a:chExt cx="1883559" cy="692624"/>
            </a:xfrm>
          </p:grpSpPr>
          <p:sp>
            <p:nvSpPr>
              <p:cNvPr id="44" name="矩形 5"/>
              <p:cNvSpPr/>
              <p:nvPr userDrawn="1"/>
            </p:nvSpPr>
            <p:spPr>
              <a:xfrm>
                <a:off x="12315635" y="2401808"/>
                <a:ext cx="911019" cy="498429"/>
              </a:xfrm>
              <a:prstGeom prst="rect">
                <a:avLst/>
              </a:prstGeom>
              <a:solidFill>
                <a:srgbClr val="C810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P</a:t>
                </a:r>
                <a:r>
                  <a:rPr kumimoji="1" lang="en-US" altLang="en-US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ANTONE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186C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 200/16/46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45" name="矩形 9"/>
              <p:cNvSpPr/>
              <p:nvPr userDrawn="1"/>
            </p:nvSpPr>
            <p:spPr>
              <a:xfrm>
                <a:off x="13288175" y="2401808"/>
                <a:ext cx="911019" cy="498429"/>
              </a:xfrm>
              <a:prstGeom prst="rect">
                <a:avLst/>
              </a:prstGeom>
              <a:solidFill>
                <a:srgbClr val="C700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P</a:t>
                </a:r>
                <a:r>
                  <a:rPr kumimoji="1" lang="en-US" altLang="en-US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ANTONE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185C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 199/0/11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46" name="文本框 31"/>
              <p:cNvSpPr txBox="1"/>
              <p:nvPr userDrawn="1"/>
            </p:nvSpPr>
            <p:spPr>
              <a:xfrm>
                <a:off x="12326898" y="2207613"/>
                <a:ext cx="384721" cy="1800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defTabSz="914400"/>
                <a:r>
                  <a:rPr kumimoji="1" lang="zh-CN" altLang="en-US" sz="1000" dirty="0">
                    <a:solidFill>
                      <a:srgbClr val="1D1D1A"/>
                    </a:solidFill>
                    <a:latin typeface="微软雅黑" panose="020B0503020204020204" pitchFamily="34" charset="-122"/>
                    <a:cs typeface="Arial" panose="020B0604020202020204"/>
                    <a:sym typeface="Arial" panose="020B0604020202020204"/>
                  </a:rPr>
                  <a:t>品牌色</a:t>
                </a:r>
                <a:endParaRPr kumimoji="1" lang="zh-CN" altLang="en-US" sz="1000" dirty="0">
                  <a:solidFill>
                    <a:srgbClr val="1D1D1A"/>
                  </a:solidFill>
                  <a:latin typeface="微软雅黑" panose="020B0503020204020204" pitchFamily="34" charset="-122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27" name="组合 26"/>
            <p:cNvGrpSpPr/>
            <p:nvPr userDrawn="1"/>
          </p:nvGrpSpPr>
          <p:grpSpPr>
            <a:xfrm>
              <a:off x="12216278" y="3054642"/>
              <a:ext cx="1982912" cy="3811978"/>
              <a:chOff x="12216278" y="3054642"/>
              <a:chExt cx="1982912" cy="3811978"/>
            </a:xfrm>
          </p:grpSpPr>
          <p:sp>
            <p:nvSpPr>
              <p:cNvPr id="28" name="矩形 12"/>
              <p:cNvSpPr/>
              <p:nvPr userDrawn="1"/>
            </p:nvSpPr>
            <p:spPr>
              <a:xfrm>
                <a:off x="12315640" y="3785971"/>
                <a:ext cx="885201" cy="462672"/>
              </a:xfrm>
              <a:prstGeom prst="rect">
                <a:avLst/>
              </a:prstGeom>
              <a:solidFill>
                <a:srgbClr val="EA5A4F"/>
              </a:solidFill>
              <a:ln>
                <a:solidFill>
                  <a:srgbClr val="EA5A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234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90/79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29" name="矩形 13"/>
              <p:cNvSpPr/>
              <p:nvPr userDrawn="1"/>
            </p:nvSpPr>
            <p:spPr>
              <a:xfrm>
                <a:off x="12315640" y="3259312"/>
                <a:ext cx="885201" cy="462672"/>
              </a:xfrm>
              <a:prstGeom prst="rect">
                <a:avLst/>
              </a:prstGeom>
              <a:solidFill>
                <a:srgbClr val="780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120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0/15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30" name="文本框 15"/>
              <p:cNvSpPr txBox="1"/>
              <p:nvPr userDrawn="1"/>
            </p:nvSpPr>
            <p:spPr>
              <a:xfrm>
                <a:off x="12216278" y="3054642"/>
                <a:ext cx="569387" cy="18007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spAutoFit/>
              </a:bodyPr>
              <a:lstStyle/>
              <a:p>
                <a:pPr algn="ctr" defTabSz="914400"/>
                <a:r>
                  <a:rPr kumimoji="1" lang="zh-CN" altLang="en-US" sz="1000" dirty="0">
                    <a:solidFill>
                      <a:srgbClr val="1D1D1A"/>
                    </a:solidFill>
                    <a:latin typeface="微软雅黑" panose="020B0503020204020204" pitchFamily="34" charset="-122"/>
                    <a:cs typeface="Arial" panose="020B0604020202020204"/>
                    <a:sym typeface="Arial" panose="020B0604020202020204"/>
                  </a:rPr>
                  <a:t>辅助色</a:t>
                </a:r>
                <a:endParaRPr kumimoji="1" lang="zh-CN" altLang="en-US" sz="1000" dirty="0">
                  <a:solidFill>
                    <a:srgbClr val="1D1D1A"/>
                  </a:solidFill>
                  <a:latin typeface="微软雅黑" panose="020B0503020204020204" pitchFamily="34" charset="-122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1" name="矩形 16"/>
              <p:cNvSpPr/>
              <p:nvPr userDrawn="1"/>
            </p:nvSpPr>
            <p:spPr>
              <a:xfrm>
                <a:off x="12315640" y="4836793"/>
                <a:ext cx="885201" cy="462672"/>
              </a:xfrm>
              <a:prstGeom prst="rect">
                <a:avLst/>
              </a:prstGeom>
              <a:solidFill>
                <a:srgbClr val="F8B5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248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181/60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32" name="矩形 17"/>
              <p:cNvSpPr/>
              <p:nvPr userDrawn="1"/>
            </p:nvSpPr>
            <p:spPr>
              <a:xfrm>
                <a:off x="12315640" y="4319278"/>
                <a:ext cx="885201" cy="462672"/>
              </a:xfrm>
              <a:prstGeom prst="rect">
                <a:avLst/>
              </a:prstGeom>
              <a:solidFill>
                <a:srgbClr val="EB5C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235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92/1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33" name="矩形 18"/>
              <p:cNvSpPr/>
              <p:nvPr userDrawn="1"/>
            </p:nvSpPr>
            <p:spPr>
              <a:xfrm>
                <a:off x="12315636" y="5880294"/>
                <a:ext cx="911019" cy="462672"/>
              </a:xfrm>
              <a:prstGeom prst="rect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137/137/137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34" name="矩形 19"/>
              <p:cNvSpPr/>
              <p:nvPr userDrawn="1"/>
            </p:nvSpPr>
            <p:spPr>
              <a:xfrm>
                <a:off x="12315636" y="5362779"/>
                <a:ext cx="911019" cy="462672"/>
              </a:xfrm>
              <a:prstGeom prst="rect">
                <a:avLst/>
              </a:prstGeom>
              <a:solidFill>
                <a:srgbClr val="2318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35/24/21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35" name="矩形 22"/>
              <p:cNvSpPr/>
              <p:nvPr userDrawn="1"/>
            </p:nvSpPr>
            <p:spPr>
              <a:xfrm>
                <a:off x="12315636" y="6403948"/>
                <a:ext cx="911019" cy="46267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221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221/221</a:t>
                </a:r>
                <a:endParaRPr kumimoji="1" lang="en-US" altLang="zh-CN" sz="700" b="1" dirty="0">
                  <a:solidFill>
                    <a:srgbClr val="666666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36" name="矩形 12"/>
              <p:cNvSpPr/>
              <p:nvPr userDrawn="1"/>
            </p:nvSpPr>
            <p:spPr>
              <a:xfrm>
                <a:off x="13288175" y="3785971"/>
                <a:ext cx="885201" cy="462672"/>
              </a:xfrm>
              <a:prstGeom prst="rect">
                <a:avLst/>
              </a:prstGeom>
              <a:solidFill>
                <a:srgbClr val="E98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233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140/128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37" name="矩形 13"/>
              <p:cNvSpPr/>
              <p:nvPr userDrawn="1"/>
            </p:nvSpPr>
            <p:spPr>
              <a:xfrm>
                <a:off x="13288175" y="3259312"/>
                <a:ext cx="885201" cy="462672"/>
              </a:xfrm>
              <a:prstGeom prst="rect">
                <a:avLst/>
              </a:prstGeom>
              <a:solidFill>
                <a:srgbClr val="A72126"/>
              </a:solidFill>
              <a:ln>
                <a:solidFill>
                  <a:srgbClr val="9F0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159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0/1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38" name="矩形 16"/>
              <p:cNvSpPr/>
              <p:nvPr userDrawn="1"/>
            </p:nvSpPr>
            <p:spPr>
              <a:xfrm>
                <a:off x="13288175" y="4836793"/>
                <a:ext cx="885201" cy="462672"/>
              </a:xfrm>
              <a:prstGeom prst="rect">
                <a:avLst/>
              </a:prstGeom>
              <a:solidFill>
                <a:srgbClr val="F5DC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245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220/87</a:t>
                </a:r>
                <a:endParaRPr kumimoji="1" lang="en-US" altLang="zh-CN" sz="700" b="1" dirty="0">
                  <a:solidFill>
                    <a:srgbClr val="666666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39" name="矩形 17"/>
              <p:cNvSpPr/>
              <p:nvPr userDrawn="1"/>
            </p:nvSpPr>
            <p:spPr>
              <a:xfrm>
                <a:off x="13288175" y="4319278"/>
                <a:ext cx="885201" cy="462672"/>
              </a:xfrm>
              <a:prstGeom prst="rect">
                <a:avLst/>
              </a:prstGeom>
              <a:solidFill>
                <a:srgbClr val="F08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240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133/0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40" name="矩形 18"/>
              <p:cNvSpPr/>
              <p:nvPr userDrawn="1"/>
            </p:nvSpPr>
            <p:spPr>
              <a:xfrm>
                <a:off x="13288171" y="5880294"/>
                <a:ext cx="911019" cy="462672"/>
              </a:xfrm>
              <a:prstGeom prst="rect">
                <a:avLst/>
              </a:prstGeom>
              <a:solidFill>
                <a:srgbClr val="B5B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181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181/181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42" name="矩形 19"/>
              <p:cNvSpPr/>
              <p:nvPr userDrawn="1"/>
            </p:nvSpPr>
            <p:spPr>
              <a:xfrm>
                <a:off x="13288171" y="5362779"/>
                <a:ext cx="911019" cy="462672"/>
              </a:xfrm>
              <a:prstGeom prst="rect">
                <a:avLst/>
              </a:prstGeom>
              <a:solidFill>
                <a:srgbClr val="595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89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87/87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  <p:sp>
            <p:nvSpPr>
              <p:cNvPr id="43" name="矩形 22"/>
              <p:cNvSpPr/>
              <p:nvPr userDrawn="1"/>
            </p:nvSpPr>
            <p:spPr>
              <a:xfrm>
                <a:off x="13288171" y="6403948"/>
                <a:ext cx="911019" cy="46267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1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 255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/>
                  </a:rPr>
                  <a:t>255/255</a:t>
                </a:r>
                <a:endParaRPr kumimoji="1" lang="en-US" altLang="zh-CN" sz="700" b="1" dirty="0">
                  <a:solidFill>
                    <a:srgbClr val="666666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</p:grpSp>
      </p:grpSp>
      <p:pic>
        <p:nvPicPr>
          <p:cNvPr id="41" name="图片 40"/>
          <p:cNvPicPr>
            <a:picLocks noChangeAspect="1"/>
          </p:cNvPicPr>
          <p:nvPr userDrawn="1"/>
        </p:nvPicPr>
        <p:blipFill>
          <a:blip r:embed="rId1" cstate="email"/>
          <a:stretch>
            <a:fillRect/>
          </a:stretch>
        </p:blipFill>
        <p:spPr>
          <a:xfrm>
            <a:off x="10195998" y="6315134"/>
            <a:ext cx="1273690" cy="27855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1187450" rtl="0" eaLnBrk="1" latinLnBrk="0" hangingPunct="1">
        <a:lnSpc>
          <a:spcPct val="90000"/>
        </a:lnSpc>
        <a:spcBef>
          <a:spcPct val="0"/>
        </a:spcBef>
        <a:buNone/>
        <a:defRPr sz="57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545" indent="-296545" algn="l" defTabSz="118745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3635" kern="1200">
          <a:solidFill>
            <a:schemeClr val="tx1"/>
          </a:solidFill>
          <a:latin typeface="+mn-lt"/>
          <a:ea typeface="+mn-ea"/>
          <a:cs typeface="+mn-cs"/>
        </a:defRPr>
      </a:lvl1pPr>
      <a:lvl2pPr marL="890270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5" kern="1200">
          <a:solidFill>
            <a:schemeClr val="tx1"/>
          </a:solidFill>
          <a:latin typeface="+mn-lt"/>
          <a:ea typeface="+mn-ea"/>
          <a:cs typeface="+mn-cs"/>
        </a:defRPr>
      </a:lvl2pPr>
      <a:lvl3pPr marL="1483995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5" kern="1200">
          <a:solidFill>
            <a:schemeClr val="tx1"/>
          </a:solidFill>
          <a:latin typeface="+mn-lt"/>
          <a:ea typeface="+mn-ea"/>
          <a:cs typeface="+mn-cs"/>
        </a:defRPr>
      </a:lvl3pPr>
      <a:lvl4pPr marL="2077720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4pPr>
      <a:lvl5pPr marL="2671445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5pPr>
      <a:lvl6pPr marL="3265170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6pPr>
      <a:lvl7pPr marL="3858895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7pPr>
      <a:lvl8pPr marL="4452620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8pPr>
      <a:lvl9pPr marL="5046345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1pPr>
      <a:lvl2pPr marL="59372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2pPr>
      <a:lvl3pPr marL="1187450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3pPr>
      <a:lvl4pPr marL="178117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4pPr>
      <a:lvl5pPr marL="2374900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5pPr>
      <a:lvl6pPr marL="296862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6pPr>
      <a:lvl7pPr marL="356171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7pPr>
      <a:lvl8pPr marL="4155440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8pPr>
      <a:lvl9pPr marL="474916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12216278" y="2931937"/>
            <a:ext cx="1982916" cy="3934682"/>
            <a:chOff x="12216278" y="2262477"/>
            <a:chExt cx="1982916" cy="4604143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12315635" y="2262477"/>
              <a:ext cx="1883559" cy="692624"/>
              <a:chOff x="12315635" y="2207613"/>
              <a:chExt cx="1883559" cy="692624"/>
            </a:xfrm>
          </p:grpSpPr>
          <p:sp>
            <p:nvSpPr>
              <p:cNvPr id="44" name="矩形 5"/>
              <p:cNvSpPr/>
              <p:nvPr userDrawn="1"/>
            </p:nvSpPr>
            <p:spPr>
              <a:xfrm>
                <a:off x="12315635" y="2401808"/>
                <a:ext cx="911019" cy="498429"/>
              </a:xfrm>
              <a:prstGeom prst="rect">
                <a:avLst/>
              </a:prstGeom>
              <a:solidFill>
                <a:srgbClr val="C810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kumimoji="1" lang="en-US" altLang="en-US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ANTONE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186C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200/16/46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矩形 9"/>
              <p:cNvSpPr/>
              <p:nvPr userDrawn="1"/>
            </p:nvSpPr>
            <p:spPr>
              <a:xfrm>
                <a:off x="13288175" y="2401808"/>
                <a:ext cx="911019" cy="498429"/>
              </a:xfrm>
              <a:prstGeom prst="rect">
                <a:avLst/>
              </a:prstGeom>
              <a:solidFill>
                <a:srgbClr val="C700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kumimoji="1" lang="en-US" altLang="en-US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ANTONE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185C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199/0/11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文本框 31"/>
              <p:cNvSpPr txBox="1"/>
              <p:nvPr userDrawn="1"/>
            </p:nvSpPr>
            <p:spPr>
              <a:xfrm>
                <a:off x="12326898" y="2207613"/>
                <a:ext cx="384721" cy="1800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defTabSz="913765"/>
                <a:r>
                  <a:rPr kumimoji="1" lang="zh-CN" altLang="en-US" sz="1000" dirty="0">
                    <a:solidFill>
                      <a:srgbClr val="1D1D1A"/>
                    </a:solidFill>
                    <a:latin typeface="微软雅黑" panose="020B0503020204020204" pitchFamily="34" charset="-122"/>
                  </a:rPr>
                  <a:t>品牌色</a:t>
                </a:r>
                <a:endParaRPr kumimoji="1" lang="zh-CN" altLang="en-US" sz="1000" dirty="0">
                  <a:solidFill>
                    <a:srgbClr val="1D1D1A"/>
                  </a:solidFill>
                  <a:latin typeface="微软雅黑" panose="020B0503020204020204" pitchFamily="34" charset="-122"/>
                </a:endParaRPr>
              </a:p>
            </p:txBody>
          </p:sp>
        </p:grpSp>
        <p:grpSp>
          <p:nvGrpSpPr>
            <p:cNvPr id="27" name="组合 26"/>
            <p:cNvGrpSpPr/>
            <p:nvPr userDrawn="1"/>
          </p:nvGrpSpPr>
          <p:grpSpPr>
            <a:xfrm>
              <a:off x="12216278" y="3054642"/>
              <a:ext cx="1982912" cy="3811978"/>
              <a:chOff x="12216278" y="3054642"/>
              <a:chExt cx="1982912" cy="3811978"/>
            </a:xfrm>
          </p:grpSpPr>
          <p:sp>
            <p:nvSpPr>
              <p:cNvPr id="28" name="矩形 12"/>
              <p:cNvSpPr/>
              <p:nvPr userDrawn="1"/>
            </p:nvSpPr>
            <p:spPr>
              <a:xfrm>
                <a:off x="12315640" y="3785971"/>
                <a:ext cx="885201" cy="462672"/>
              </a:xfrm>
              <a:prstGeom prst="rect">
                <a:avLst/>
              </a:prstGeom>
              <a:solidFill>
                <a:srgbClr val="EA5A4F"/>
              </a:solidFill>
              <a:ln>
                <a:solidFill>
                  <a:srgbClr val="EA5A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234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90/79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矩形 13"/>
              <p:cNvSpPr/>
              <p:nvPr userDrawn="1"/>
            </p:nvSpPr>
            <p:spPr>
              <a:xfrm>
                <a:off x="12315640" y="3259312"/>
                <a:ext cx="885201" cy="462672"/>
              </a:xfrm>
              <a:prstGeom prst="rect">
                <a:avLst/>
              </a:prstGeom>
              <a:solidFill>
                <a:srgbClr val="780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120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0/15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文本框 15"/>
              <p:cNvSpPr txBox="1"/>
              <p:nvPr userDrawn="1"/>
            </p:nvSpPr>
            <p:spPr>
              <a:xfrm>
                <a:off x="12216278" y="3054642"/>
                <a:ext cx="569387" cy="18007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spAutoFit/>
              </a:bodyPr>
              <a:lstStyle/>
              <a:p>
                <a:pPr algn="ctr" defTabSz="913765"/>
                <a:r>
                  <a:rPr kumimoji="1" lang="zh-CN" altLang="en-US" sz="1000" dirty="0">
                    <a:solidFill>
                      <a:srgbClr val="1D1D1A"/>
                    </a:solidFill>
                    <a:latin typeface="微软雅黑" panose="020B0503020204020204" pitchFamily="34" charset="-122"/>
                  </a:rPr>
                  <a:t>辅助色</a:t>
                </a:r>
                <a:endParaRPr kumimoji="1" lang="zh-CN" altLang="en-US" sz="1000" dirty="0">
                  <a:solidFill>
                    <a:srgbClr val="1D1D1A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1" name="矩形 16"/>
              <p:cNvSpPr/>
              <p:nvPr userDrawn="1"/>
            </p:nvSpPr>
            <p:spPr>
              <a:xfrm>
                <a:off x="12315640" y="4836793"/>
                <a:ext cx="885201" cy="462672"/>
              </a:xfrm>
              <a:prstGeom prst="rect">
                <a:avLst/>
              </a:prstGeom>
              <a:solidFill>
                <a:srgbClr val="F8B5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248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181/60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矩形 17"/>
              <p:cNvSpPr/>
              <p:nvPr userDrawn="1"/>
            </p:nvSpPr>
            <p:spPr>
              <a:xfrm>
                <a:off x="12315640" y="4319278"/>
                <a:ext cx="885201" cy="462672"/>
              </a:xfrm>
              <a:prstGeom prst="rect">
                <a:avLst/>
              </a:prstGeom>
              <a:solidFill>
                <a:srgbClr val="EB5C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235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92/1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矩形 18"/>
              <p:cNvSpPr/>
              <p:nvPr userDrawn="1"/>
            </p:nvSpPr>
            <p:spPr>
              <a:xfrm>
                <a:off x="12315636" y="5880294"/>
                <a:ext cx="911019" cy="462672"/>
              </a:xfrm>
              <a:prstGeom prst="rect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137/137/137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矩形 19"/>
              <p:cNvSpPr/>
              <p:nvPr userDrawn="1"/>
            </p:nvSpPr>
            <p:spPr>
              <a:xfrm>
                <a:off x="12315636" y="5362779"/>
                <a:ext cx="911019" cy="462672"/>
              </a:xfrm>
              <a:prstGeom prst="rect">
                <a:avLst/>
              </a:prstGeom>
              <a:solidFill>
                <a:srgbClr val="2318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35/24/21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矩形 22"/>
              <p:cNvSpPr/>
              <p:nvPr userDrawn="1"/>
            </p:nvSpPr>
            <p:spPr>
              <a:xfrm>
                <a:off x="12315636" y="6403948"/>
                <a:ext cx="911019" cy="46267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221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221/221</a:t>
                </a:r>
                <a:endParaRPr kumimoji="1" lang="en-US" altLang="zh-CN" sz="700" b="1" dirty="0">
                  <a:solidFill>
                    <a:srgbClr val="666666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矩形 12"/>
              <p:cNvSpPr/>
              <p:nvPr userDrawn="1"/>
            </p:nvSpPr>
            <p:spPr>
              <a:xfrm>
                <a:off x="13288175" y="3785971"/>
                <a:ext cx="885201" cy="462672"/>
              </a:xfrm>
              <a:prstGeom prst="rect">
                <a:avLst/>
              </a:prstGeom>
              <a:solidFill>
                <a:srgbClr val="E98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233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140/128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矩形 13"/>
              <p:cNvSpPr/>
              <p:nvPr userDrawn="1"/>
            </p:nvSpPr>
            <p:spPr>
              <a:xfrm>
                <a:off x="13288175" y="3259312"/>
                <a:ext cx="885201" cy="462672"/>
              </a:xfrm>
              <a:prstGeom prst="rect">
                <a:avLst/>
              </a:prstGeom>
              <a:solidFill>
                <a:srgbClr val="A72126"/>
              </a:solidFill>
              <a:ln>
                <a:solidFill>
                  <a:srgbClr val="9F0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159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0/1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矩形 16"/>
              <p:cNvSpPr/>
              <p:nvPr userDrawn="1"/>
            </p:nvSpPr>
            <p:spPr>
              <a:xfrm>
                <a:off x="13288175" y="4836793"/>
                <a:ext cx="885201" cy="462672"/>
              </a:xfrm>
              <a:prstGeom prst="rect">
                <a:avLst/>
              </a:prstGeom>
              <a:solidFill>
                <a:srgbClr val="F5DC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245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220/87</a:t>
                </a:r>
                <a:endParaRPr kumimoji="1" lang="en-US" altLang="zh-CN" sz="700" b="1" dirty="0">
                  <a:solidFill>
                    <a:srgbClr val="666666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矩形 17"/>
              <p:cNvSpPr/>
              <p:nvPr userDrawn="1"/>
            </p:nvSpPr>
            <p:spPr>
              <a:xfrm>
                <a:off x="13288175" y="4319278"/>
                <a:ext cx="885201" cy="462672"/>
              </a:xfrm>
              <a:prstGeom prst="rect">
                <a:avLst/>
              </a:prstGeom>
              <a:solidFill>
                <a:srgbClr val="F08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240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133/0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矩形 18"/>
              <p:cNvSpPr/>
              <p:nvPr userDrawn="1"/>
            </p:nvSpPr>
            <p:spPr>
              <a:xfrm>
                <a:off x="13288171" y="5880294"/>
                <a:ext cx="911019" cy="462672"/>
              </a:xfrm>
              <a:prstGeom prst="rect">
                <a:avLst/>
              </a:prstGeom>
              <a:solidFill>
                <a:srgbClr val="B5B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181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181/181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矩形 19"/>
              <p:cNvSpPr/>
              <p:nvPr userDrawn="1"/>
            </p:nvSpPr>
            <p:spPr>
              <a:xfrm>
                <a:off x="13288171" y="5362779"/>
                <a:ext cx="911019" cy="462672"/>
              </a:xfrm>
              <a:prstGeom prst="rect">
                <a:avLst/>
              </a:prstGeom>
              <a:solidFill>
                <a:srgbClr val="595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89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87/87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矩形 22"/>
              <p:cNvSpPr/>
              <p:nvPr userDrawn="1"/>
            </p:nvSpPr>
            <p:spPr>
              <a:xfrm>
                <a:off x="13288171" y="6403948"/>
                <a:ext cx="911019" cy="46267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1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255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255/255</a:t>
                </a:r>
                <a:endParaRPr kumimoji="1" lang="en-US" altLang="zh-CN" sz="700" b="1" dirty="0">
                  <a:solidFill>
                    <a:srgbClr val="666666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48" name="TextBox 2"/>
          <p:cNvSpPr txBox="1"/>
          <p:nvPr userDrawn="1"/>
        </p:nvSpPr>
        <p:spPr>
          <a:xfrm>
            <a:off x="1095896" y="6356942"/>
            <a:ext cx="1464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000" dirty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Huawei Confidential</a:t>
            </a:r>
            <a:endParaRPr lang="en-US" sz="1000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3"/>
          <p:cNvSpPr txBox="1"/>
          <p:nvPr userDrawn="1"/>
        </p:nvSpPr>
        <p:spPr>
          <a:xfrm>
            <a:off x="734418" y="6402806"/>
            <a:ext cx="499924" cy="1502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90270">
              <a:defRPr/>
            </a:pPr>
            <a:fld id="{C3837181-38C6-AD4F-B8BA-B444770388BB}" type="slidenum">
              <a:rPr lang="en-US" sz="975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en-US" sz="975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0" name="图片 49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10199983" y="6321256"/>
            <a:ext cx="1269571" cy="2772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hf hdr="0" ftr="0" dt="0"/>
  <p:txStyles>
    <p:titleStyle>
      <a:lvl1pPr algn="l" defTabSz="1186815" rtl="0" eaLnBrk="1" latinLnBrk="0" hangingPunct="1">
        <a:lnSpc>
          <a:spcPct val="90000"/>
        </a:lnSpc>
        <a:spcBef>
          <a:spcPct val="0"/>
        </a:spcBef>
        <a:buNone/>
        <a:defRPr sz="57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545" indent="-296545" algn="l" defTabSz="1186815" rtl="0" eaLnBrk="1" latinLnBrk="0" hangingPunct="1">
        <a:lnSpc>
          <a:spcPct val="90000"/>
        </a:lnSpc>
        <a:spcBef>
          <a:spcPts val="1295"/>
        </a:spcBef>
        <a:buFont typeface="Arial" panose="020B0604020202020204" pitchFamily="34" charset="0"/>
        <a:buChar char="•"/>
        <a:defRPr sz="3635" kern="1200">
          <a:solidFill>
            <a:schemeClr val="tx1"/>
          </a:solidFill>
          <a:latin typeface="+mn-lt"/>
          <a:ea typeface="+mn-ea"/>
          <a:cs typeface="+mn-cs"/>
        </a:defRPr>
      </a:lvl1pPr>
      <a:lvl2pPr marL="890270" indent="-296545" algn="l" defTabSz="118681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5" kern="1200">
          <a:solidFill>
            <a:schemeClr val="tx1"/>
          </a:solidFill>
          <a:latin typeface="+mn-lt"/>
          <a:ea typeface="+mn-ea"/>
          <a:cs typeface="+mn-cs"/>
        </a:defRPr>
      </a:lvl2pPr>
      <a:lvl3pPr marL="1483360" indent="-296545" algn="l" defTabSz="118681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5" kern="1200">
          <a:solidFill>
            <a:schemeClr val="tx1"/>
          </a:solidFill>
          <a:latin typeface="+mn-lt"/>
          <a:ea typeface="+mn-ea"/>
          <a:cs typeface="+mn-cs"/>
        </a:defRPr>
      </a:lvl3pPr>
      <a:lvl4pPr marL="2077085" indent="-296545" algn="l" defTabSz="118681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4pPr>
      <a:lvl5pPr marL="2670175" indent="-296545" algn="l" defTabSz="118681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5pPr>
      <a:lvl6pPr marL="3263900" indent="-296545" algn="l" defTabSz="118681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6pPr>
      <a:lvl7pPr marL="3856990" indent="-296545" algn="l" defTabSz="118681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7pPr>
      <a:lvl8pPr marL="4450715" indent="-296545" algn="l" defTabSz="118681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8pPr>
      <a:lvl9pPr marL="5043805" indent="-296545" algn="l" defTabSz="118681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6815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1pPr>
      <a:lvl2pPr marL="593725" algn="l" defTabSz="1186815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2pPr>
      <a:lvl3pPr marL="1186815" algn="l" defTabSz="1186815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3pPr>
      <a:lvl4pPr marL="1780540" algn="l" defTabSz="1186815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4pPr>
      <a:lvl5pPr marL="2373630" algn="l" defTabSz="1186815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5pPr>
      <a:lvl6pPr marL="2967355" algn="l" defTabSz="1186815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6pPr>
      <a:lvl7pPr marL="3560445" algn="l" defTabSz="1186815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7pPr>
      <a:lvl8pPr marL="4154170" algn="l" defTabSz="1186815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8pPr>
      <a:lvl9pPr marL="4747260" algn="l" defTabSz="1186815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12216278" y="2931937"/>
            <a:ext cx="1982916" cy="3934682"/>
            <a:chOff x="12216278" y="2262477"/>
            <a:chExt cx="1982916" cy="4604143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12315635" y="2262477"/>
              <a:ext cx="1883559" cy="692624"/>
              <a:chOff x="12315635" y="2207613"/>
              <a:chExt cx="1883559" cy="692624"/>
            </a:xfrm>
          </p:grpSpPr>
          <p:sp>
            <p:nvSpPr>
              <p:cNvPr id="44" name="矩形 5"/>
              <p:cNvSpPr/>
              <p:nvPr userDrawn="1"/>
            </p:nvSpPr>
            <p:spPr>
              <a:xfrm>
                <a:off x="12315635" y="2401808"/>
                <a:ext cx="911019" cy="498429"/>
              </a:xfrm>
              <a:prstGeom prst="rect">
                <a:avLst/>
              </a:prstGeom>
              <a:solidFill>
                <a:srgbClr val="C810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kumimoji="1" lang="en-US" altLang="en-US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ANTONE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186C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200/16/46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矩形 9"/>
              <p:cNvSpPr/>
              <p:nvPr userDrawn="1"/>
            </p:nvSpPr>
            <p:spPr>
              <a:xfrm>
                <a:off x="13288175" y="2401808"/>
                <a:ext cx="911019" cy="498429"/>
              </a:xfrm>
              <a:prstGeom prst="rect">
                <a:avLst/>
              </a:prstGeom>
              <a:solidFill>
                <a:srgbClr val="C700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kumimoji="1" lang="en-US" altLang="en-US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ANTONE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185C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199/0/11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文本框 31"/>
              <p:cNvSpPr txBox="1"/>
              <p:nvPr userDrawn="1"/>
            </p:nvSpPr>
            <p:spPr>
              <a:xfrm>
                <a:off x="12326898" y="2207613"/>
                <a:ext cx="384721" cy="1800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defTabSz="913130"/>
                <a:r>
                  <a:rPr kumimoji="1" lang="zh-CN" altLang="en-US" sz="1000" dirty="0">
                    <a:solidFill>
                      <a:srgbClr val="1D1D1A"/>
                    </a:solidFill>
                    <a:latin typeface="微软雅黑" panose="020B0503020204020204" pitchFamily="34" charset="-122"/>
                  </a:rPr>
                  <a:t>品牌色</a:t>
                </a:r>
                <a:endParaRPr kumimoji="1" lang="zh-CN" altLang="en-US" sz="1000" dirty="0">
                  <a:solidFill>
                    <a:srgbClr val="1D1D1A"/>
                  </a:solidFill>
                  <a:latin typeface="微软雅黑" panose="020B0503020204020204" pitchFamily="34" charset="-122"/>
                </a:endParaRPr>
              </a:p>
            </p:txBody>
          </p:sp>
        </p:grpSp>
        <p:grpSp>
          <p:nvGrpSpPr>
            <p:cNvPr id="27" name="组合 26"/>
            <p:cNvGrpSpPr/>
            <p:nvPr userDrawn="1"/>
          </p:nvGrpSpPr>
          <p:grpSpPr>
            <a:xfrm>
              <a:off x="12216278" y="3054642"/>
              <a:ext cx="1982912" cy="3811978"/>
              <a:chOff x="12216278" y="3054642"/>
              <a:chExt cx="1982912" cy="3811978"/>
            </a:xfrm>
          </p:grpSpPr>
          <p:sp>
            <p:nvSpPr>
              <p:cNvPr id="28" name="矩形 12"/>
              <p:cNvSpPr/>
              <p:nvPr userDrawn="1"/>
            </p:nvSpPr>
            <p:spPr>
              <a:xfrm>
                <a:off x="12315640" y="3785971"/>
                <a:ext cx="885201" cy="462672"/>
              </a:xfrm>
              <a:prstGeom prst="rect">
                <a:avLst/>
              </a:prstGeom>
              <a:solidFill>
                <a:srgbClr val="EA5A4F"/>
              </a:solidFill>
              <a:ln>
                <a:solidFill>
                  <a:srgbClr val="EA5A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234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90/79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矩形 13"/>
              <p:cNvSpPr/>
              <p:nvPr userDrawn="1"/>
            </p:nvSpPr>
            <p:spPr>
              <a:xfrm>
                <a:off x="12315640" y="3259312"/>
                <a:ext cx="885201" cy="462672"/>
              </a:xfrm>
              <a:prstGeom prst="rect">
                <a:avLst/>
              </a:prstGeom>
              <a:solidFill>
                <a:srgbClr val="780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120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0/15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文本框 15"/>
              <p:cNvSpPr txBox="1"/>
              <p:nvPr userDrawn="1"/>
            </p:nvSpPr>
            <p:spPr>
              <a:xfrm>
                <a:off x="12216278" y="3054642"/>
                <a:ext cx="569387" cy="18007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spAutoFit/>
              </a:bodyPr>
              <a:lstStyle/>
              <a:p>
                <a:pPr algn="ctr" defTabSz="913130"/>
                <a:r>
                  <a:rPr kumimoji="1" lang="zh-CN" altLang="en-US" sz="1000" dirty="0">
                    <a:solidFill>
                      <a:srgbClr val="1D1D1A"/>
                    </a:solidFill>
                    <a:latin typeface="微软雅黑" panose="020B0503020204020204" pitchFamily="34" charset="-122"/>
                  </a:rPr>
                  <a:t>辅助色</a:t>
                </a:r>
                <a:endParaRPr kumimoji="1" lang="zh-CN" altLang="en-US" sz="1000" dirty="0">
                  <a:solidFill>
                    <a:srgbClr val="1D1D1A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1" name="矩形 16"/>
              <p:cNvSpPr/>
              <p:nvPr userDrawn="1"/>
            </p:nvSpPr>
            <p:spPr>
              <a:xfrm>
                <a:off x="12315640" y="4836793"/>
                <a:ext cx="885201" cy="462672"/>
              </a:xfrm>
              <a:prstGeom prst="rect">
                <a:avLst/>
              </a:prstGeom>
              <a:solidFill>
                <a:srgbClr val="F8B5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248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181/60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矩形 17"/>
              <p:cNvSpPr/>
              <p:nvPr userDrawn="1"/>
            </p:nvSpPr>
            <p:spPr>
              <a:xfrm>
                <a:off x="12315640" y="4319278"/>
                <a:ext cx="885201" cy="462672"/>
              </a:xfrm>
              <a:prstGeom prst="rect">
                <a:avLst/>
              </a:prstGeom>
              <a:solidFill>
                <a:srgbClr val="EB5C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235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92/1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矩形 18"/>
              <p:cNvSpPr/>
              <p:nvPr userDrawn="1"/>
            </p:nvSpPr>
            <p:spPr>
              <a:xfrm>
                <a:off x="12315636" y="5880294"/>
                <a:ext cx="911019" cy="462672"/>
              </a:xfrm>
              <a:prstGeom prst="rect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137/137/137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矩形 19"/>
              <p:cNvSpPr/>
              <p:nvPr userDrawn="1"/>
            </p:nvSpPr>
            <p:spPr>
              <a:xfrm>
                <a:off x="12315636" y="5362779"/>
                <a:ext cx="911019" cy="462672"/>
              </a:xfrm>
              <a:prstGeom prst="rect">
                <a:avLst/>
              </a:prstGeom>
              <a:solidFill>
                <a:srgbClr val="2318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35/24/21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矩形 22"/>
              <p:cNvSpPr/>
              <p:nvPr userDrawn="1"/>
            </p:nvSpPr>
            <p:spPr>
              <a:xfrm>
                <a:off x="12315636" y="6403948"/>
                <a:ext cx="911019" cy="46267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221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221/221</a:t>
                </a:r>
                <a:endParaRPr kumimoji="1" lang="en-US" altLang="zh-CN" sz="700" b="1" dirty="0">
                  <a:solidFill>
                    <a:srgbClr val="666666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矩形 12"/>
              <p:cNvSpPr/>
              <p:nvPr userDrawn="1"/>
            </p:nvSpPr>
            <p:spPr>
              <a:xfrm>
                <a:off x="13288175" y="3785971"/>
                <a:ext cx="885201" cy="462672"/>
              </a:xfrm>
              <a:prstGeom prst="rect">
                <a:avLst/>
              </a:prstGeom>
              <a:solidFill>
                <a:srgbClr val="E98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233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140/128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矩形 13"/>
              <p:cNvSpPr/>
              <p:nvPr userDrawn="1"/>
            </p:nvSpPr>
            <p:spPr>
              <a:xfrm>
                <a:off x="13288175" y="3259312"/>
                <a:ext cx="885201" cy="462672"/>
              </a:xfrm>
              <a:prstGeom prst="rect">
                <a:avLst/>
              </a:prstGeom>
              <a:solidFill>
                <a:srgbClr val="A72126"/>
              </a:solidFill>
              <a:ln>
                <a:solidFill>
                  <a:srgbClr val="9F0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159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0/1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矩形 16"/>
              <p:cNvSpPr/>
              <p:nvPr userDrawn="1"/>
            </p:nvSpPr>
            <p:spPr>
              <a:xfrm>
                <a:off x="13288175" y="4836793"/>
                <a:ext cx="885201" cy="462672"/>
              </a:xfrm>
              <a:prstGeom prst="rect">
                <a:avLst/>
              </a:prstGeom>
              <a:solidFill>
                <a:srgbClr val="F5DC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245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220/87</a:t>
                </a:r>
                <a:endParaRPr kumimoji="1" lang="en-US" altLang="zh-CN" sz="700" b="1" dirty="0">
                  <a:solidFill>
                    <a:srgbClr val="666666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矩形 17"/>
              <p:cNvSpPr/>
              <p:nvPr userDrawn="1"/>
            </p:nvSpPr>
            <p:spPr>
              <a:xfrm>
                <a:off x="13288175" y="4319278"/>
                <a:ext cx="885201" cy="462672"/>
              </a:xfrm>
              <a:prstGeom prst="rect">
                <a:avLst/>
              </a:prstGeom>
              <a:solidFill>
                <a:srgbClr val="F08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240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133/0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矩形 18"/>
              <p:cNvSpPr/>
              <p:nvPr userDrawn="1"/>
            </p:nvSpPr>
            <p:spPr>
              <a:xfrm>
                <a:off x="13288171" y="5880294"/>
                <a:ext cx="911019" cy="462672"/>
              </a:xfrm>
              <a:prstGeom prst="rect">
                <a:avLst/>
              </a:prstGeom>
              <a:solidFill>
                <a:srgbClr val="B5B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181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181/181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矩形 19"/>
              <p:cNvSpPr/>
              <p:nvPr userDrawn="1"/>
            </p:nvSpPr>
            <p:spPr>
              <a:xfrm>
                <a:off x="13288171" y="5362779"/>
                <a:ext cx="911019" cy="462672"/>
              </a:xfrm>
              <a:prstGeom prst="rect">
                <a:avLst/>
              </a:prstGeom>
              <a:solidFill>
                <a:srgbClr val="595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89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87/87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矩形 22"/>
              <p:cNvSpPr/>
              <p:nvPr userDrawn="1"/>
            </p:nvSpPr>
            <p:spPr>
              <a:xfrm>
                <a:off x="13288171" y="6403948"/>
                <a:ext cx="911019" cy="46267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1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130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255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255/255</a:t>
                </a:r>
                <a:endParaRPr kumimoji="1" lang="en-US" altLang="zh-CN" sz="700" b="1" dirty="0">
                  <a:solidFill>
                    <a:srgbClr val="666666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48" name="TextBox 2"/>
          <p:cNvSpPr txBox="1"/>
          <p:nvPr userDrawn="1"/>
        </p:nvSpPr>
        <p:spPr>
          <a:xfrm>
            <a:off x="1095897" y="6356944"/>
            <a:ext cx="1464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765"/>
            <a:r>
              <a:rPr lang="en-US" sz="1000" dirty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Huawei Confidential</a:t>
            </a:r>
            <a:endParaRPr lang="en-US" sz="1000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3"/>
          <p:cNvSpPr txBox="1"/>
          <p:nvPr userDrawn="1"/>
        </p:nvSpPr>
        <p:spPr>
          <a:xfrm>
            <a:off x="734418" y="6402806"/>
            <a:ext cx="499924" cy="1502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90270">
              <a:defRPr/>
            </a:pPr>
            <a:fld id="{C3837181-38C6-AD4F-B8BA-B444770388BB}" type="slidenum">
              <a:rPr lang="en-US" sz="975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en-US" sz="975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0" name="图片 49"/>
          <p:cNvPicPr>
            <a:picLocks noChangeAspect="1"/>
          </p:cNvPicPr>
          <p:nvPr userDrawn="1"/>
        </p:nvPicPr>
        <p:blipFill>
          <a:blip r:embed="rId1" cstate="email"/>
          <a:stretch>
            <a:fillRect/>
          </a:stretch>
        </p:blipFill>
        <p:spPr>
          <a:xfrm>
            <a:off x="10199984" y="6321258"/>
            <a:ext cx="1269571" cy="2772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1186180" rtl="0" eaLnBrk="1" latinLnBrk="0" hangingPunct="1">
        <a:lnSpc>
          <a:spcPct val="90000"/>
        </a:lnSpc>
        <a:spcBef>
          <a:spcPct val="0"/>
        </a:spcBef>
        <a:buNone/>
        <a:defRPr sz="57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545" indent="-296545" algn="l" defTabSz="1186180" rtl="0" eaLnBrk="1" latinLnBrk="0" hangingPunct="1">
        <a:lnSpc>
          <a:spcPct val="90000"/>
        </a:lnSpc>
        <a:spcBef>
          <a:spcPts val="1295"/>
        </a:spcBef>
        <a:buFont typeface="Arial" panose="020B0604020202020204" pitchFamily="34" charset="0"/>
        <a:buChar char="•"/>
        <a:defRPr sz="3635" kern="1200">
          <a:solidFill>
            <a:schemeClr val="tx1"/>
          </a:solidFill>
          <a:latin typeface="+mn-lt"/>
          <a:ea typeface="+mn-ea"/>
          <a:cs typeface="+mn-cs"/>
        </a:defRPr>
      </a:lvl1pPr>
      <a:lvl2pPr marL="889635" indent="-296545" algn="l" defTabSz="118618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5" kern="1200">
          <a:solidFill>
            <a:schemeClr val="tx1"/>
          </a:solidFill>
          <a:latin typeface="+mn-lt"/>
          <a:ea typeface="+mn-ea"/>
          <a:cs typeface="+mn-cs"/>
        </a:defRPr>
      </a:lvl2pPr>
      <a:lvl3pPr marL="1482725" indent="-296545" algn="l" defTabSz="118618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5" kern="1200">
          <a:solidFill>
            <a:schemeClr val="tx1"/>
          </a:solidFill>
          <a:latin typeface="+mn-lt"/>
          <a:ea typeface="+mn-ea"/>
          <a:cs typeface="+mn-cs"/>
        </a:defRPr>
      </a:lvl3pPr>
      <a:lvl4pPr marL="2076450" indent="-296545" algn="l" defTabSz="118618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4pPr>
      <a:lvl5pPr marL="2669540" indent="-296545" algn="l" defTabSz="118618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5pPr>
      <a:lvl6pPr marL="3262630" indent="-296545" algn="l" defTabSz="118618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6pPr>
      <a:lvl7pPr marL="3855720" indent="-296545" algn="l" defTabSz="118618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7pPr>
      <a:lvl8pPr marL="4448810" indent="-296545" algn="l" defTabSz="118618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8pPr>
      <a:lvl9pPr marL="5041900" indent="-296545" algn="l" defTabSz="118618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618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1pPr>
      <a:lvl2pPr marL="593090" algn="l" defTabSz="118618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2pPr>
      <a:lvl3pPr marL="1186180" algn="l" defTabSz="118618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3pPr>
      <a:lvl4pPr marL="1779270" algn="l" defTabSz="118618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4pPr>
      <a:lvl5pPr marL="2372995" algn="l" defTabSz="118618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5pPr>
      <a:lvl6pPr marL="2966085" algn="l" defTabSz="118618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6pPr>
      <a:lvl7pPr marL="3559175" algn="l" defTabSz="118618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7pPr>
      <a:lvl8pPr marL="4152265" algn="l" defTabSz="118618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8pPr>
      <a:lvl9pPr marL="4745355" algn="l" defTabSz="118618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095467" y="6356939"/>
            <a:ext cx="35039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900" dirty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Huawei Proprietary - Restricted Distribution</a:t>
            </a:r>
            <a:endParaRPr lang="en-US" sz="900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734131" y="6402806"/>
            <a:ext cx="49972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90905">
              <a:defRPr/>
            </a:pPr>
            <a:fld id="{C3837181-38C6-AD4F-B8BA-B444770388BB}" type="slidenum">
              <a:rPr lang="en-US" sz="900" smtClean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en-US" sz="900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8" name="Group 87"/>
          <p:cNvGrpSpPr>
            <a:grpSpLocks noChangeAspect="1"/>
          </p:cNvGrpSpPr>
          <p:nvPr userDrawn="1"/>
        </p:nvGrpSpPr>
        <p:grpSpPr>
          <a:xfrm>
            <a:off x="12290470" y="2625389"/>
            <a:ext cx="1967973" cy="4233515"/>
            <a:chOff x="5343885" y="-48857"/>
            <a:chExt cx="3271316" cy="7037279"/>
          </a:xfrm>
        </p:grpSpPr>
        <p:sp>
          <p:nvSpPr>
            <p:cNvPr id="89" name="矩形 13"/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196/0/84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文本框 15"/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defTabSz="914400"/>
              <a:r>
                <a:rPr kumimoji="1" lang="zh-CN" altLang="en-US" sz="800" dirty="0">
                  <a:solidFill>
                    <a:srgbClr val="1D1D1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公司辅助色</a:t>
              </a:r>
              <a:endParaRPr kumimoji="1" lang="zh-CN" altLang="en-US" sz="80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矩形 13"/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203/55/120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矩形 13"/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237/109/0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矩形 13"/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>
                <a:lnSpc>
                  <a:spcPts val="620"/>
                </a:lnSpc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153/54/54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矩形 13"/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98/178/48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矩形 13"/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242/137/68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矩形 13"/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PANTONE 185C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914400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199/0/11  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文本框 15"/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defTabSz="914400"/>
              <a:r>
                <a:rPr kumimoji="1" lang="zh-CN" altLang="en-US" sz="800" dirty="0">
                  <a:solidFill>
                    <a:srgbClr val="1D1D1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公司色</a:t>
              </a:r>
              <a:endParaRPr kumimoji="1" lang="zh-CN" altLang="en-US" sz="80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矩形 13"/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PANTONE 186C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914400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200/16/46  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矩形 13"/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127/0/1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矩形 13"/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52/200/0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矩形 13"/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48/181/197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矩形 13"/>
            <p:cNvSpPr/>
            <p:nvPr userDrawn="1"/>
          </p:nvSpPr>
          <p:spPr>
            <a:xfrm>
              <a:off x="6184543" y="4866463"/>
              <a:ext cx="791510" cy="664398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129/193/95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矩形 13"/>
            <p:cNvSpPr/>
            <p:nvPr userDrawn="1"/>
          </p:nvSpPr>
          <p:spPr>
            <a:xfrm>
              <a:off x="6182308" y="4134866"/>
              <a:ext cx="791510" cy="664398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253/211/81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矩形 13"/>
            <p:cNvSpPr/>
            <p:nvPr userDrawn="1"/>
          </p:nvSpPr>
          <p:spPr>
            <a:xfrm>
              <a:off x="6177324" y="5596166"/>
              <a:ext cx="791510" cy="664398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86/196/210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矩形 13"/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211/57/65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矩形 13"/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914400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211/56/89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矩形 13"/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221/128/170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矩形 13"/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>
                <a:lnSpc>
                  <a:spcPts val="620"/>
                </a:lnSpc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191/128/130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矩形 13"/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246/183/140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矩形 13"/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176/216/156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矩形 13"/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253/227/181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矩形 13"/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148/218/226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矩形 13"/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226/129/137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矩形 13"/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226/129/152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矩形 13"/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235/179/204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矩形 13"/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>
                <a:lnSpc>
                  <a:spcPts val="620"/>
                </a:lnSpc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216/179/179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矩形 13"/>
            <p:cNvSpPr/>
            <p:nvPr/>
          </p:nvSpPr>
          <p:spPr>
            <a:xfrm>
              <a:off x="7811114" y="3415851"/>
              <a:ext cx="791510" cy="664398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250/211/187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矩形 13"/>
            <p:cNvSpPr/>
            <p:nvPr/>
          </p:nvSpPr>
          <p:spPr>
            <a:xfrm>
              <a:off x="7820945" y="4866463"/>
              <a:ext cx="791510" cy="664398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208/232/196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矩形 13"/>
            <p:cNvSpPr/>
            <p:nvPr/>
          </p:nvSpPr>
          <p:spPr>
            <a:xfrm>
              <a:off x="7818707" y="4134866"/>
              <a:ext cx="791510" cy="664398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254/238/193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矩形 13"/>
            <p:cNvSpPr/>
            <p:nvPr/>
          </p:nvSpPr>
          <p:spPr>
            <a:xfrm>
              <a:off x="7823691" y="5596166"/>
              <a:ext cx="791510" cy="664398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190/233/238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矩形 13"/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239/178/184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矩形 13"/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238/179/193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矩形 13"/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0/0/0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矩形 13"/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914400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89/87/87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矩形 13"/>
            <p:cNvSpPr/>
            <p:nvPr userDrawn="1"/>
          </p:nvSpPr>
          <p:spPr>
            <a:xfrm>
              <a:off x="6445335" y="6324024"/>
              <a:ext cx="513579" cy="664398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914400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137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" name="矩形 13"/>
            <p:cNvSpPr/>
            <p:nvPr userDrawn="1"/>
          </p:nvSpPr>
          <p:spPr>
            <a:xfrm>
              <a:off x="7003279" y="6324024"/>
              <a:ext cx="513579" cy="664398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914400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181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矩形 13"/>
            <p:cNvSpPr/>
            <p:nvPr userDrawn="1"/>
          </p:nvSpPr>
          <p:spPr>
            <a:xfrm>
              <a:off x="7551547" y="6324024"/>
              <a:ext cx="513579" cy="664398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221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矩形 13"/>
            <p:cNvSpPr/>
            <p:nvPr userDrawn="1"/>
          </p:nvSpPr>
          <p:spPr>
            <a:xfrm>
              <a:off x="8098559" y="6324024"/>
              <a:ext cx="513579" cy="6643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914400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255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47" name="Picture 4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176" y="6323416"/>
            <a:ext cx="1270800" cy="2750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hf hdr="0" ftr="0" dt="0"/>
  <p:txStyles>
    <p:titleStyle>
      <a:lvl1pPr algn="l" defTabSz="1188085" rtl="0" eaLnBrk="1" latinLnBrk="0" hangingPunct="1">
        <a:lnSpc>
          <a:spcPct val="90000"/>
        </a:lnSpc>
        <a:spcBef>
          <a:spcPct val="0"/>
        </a:spcBef>
        <a:buNone/>
        <a:defRPr sz="57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7180" indent="-297180" algn="l" defTabSz="1188085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3635" kern="1200">
          <a:solidFill>
            <a:schemeClr val="tx1"/>
          </a:solidFill>
          <a:latin typeface="+mn-lt"/>
          <a:ea typeface="+mn-ea"/>
          <a:cs typeface="+mn-cs"/>
        </a:defRPr>
      </a:lvl1pPr>
      <a:lvl2pPr marL="89090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2pPr>
      <a:lvl3pPr marL="148463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207835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67271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86016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45452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504825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1pPr>
      <a:lvl2pPr marL="59372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8808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3pPr>
      <a:lvl4pPr marL="178181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37553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296926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56362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15734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475107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12216278" y="2931937"/>
            <a:ext cx="1982916" cy="3934682"/>
            <a:chOff x="12216278" y="2262477"/>
            <a:chExt cx="1982916" cy="4604143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12315635" y="2262477"/>
              <a:ext cx="1883559" cy="692624"/>
              <a:chOff x="12315635" y="2207613"/>
              <a:chExt cx="1883559" cy="692624"/>
            </a:xfrm>
          </p:grpSpPr>
          <p:sp>
            <p:nvSpPr>
              <p:cNvPr id="44" name="矩形 5"/>
              <p:cNvSpPr/>
              <p:nvPr userDrawn="1"/>
            </p:nvSpPr>
            <p:spPr>
              <a:xfrm>
                <a:off x="12315635" y="2401808"/>
                <a:ext cx="911019" cy="498429"/>
              </a:xfrm>
              <a:prstGeom prst="rect">
                <a:avLst/>
              </a:prstGeom>
              <a:solidFill>
                <a:srgbClr val="C810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kumimoji="1" lang="en-US" altLang="en-US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ANTONE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186C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200/16/46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矩形 9"/>
              <p:cNvSpPr/>
              <p:nvPr userDrawn="1"/>
            </p:nvSpPr>
            <p:spPr>
              <a:xfrm>
                <a:off x="13288175" y="2401808"/>
                <a:ext cx="911019" cy="498429"/>
              </a:xfrm>
              <a:prstGeom prst="rect">
                <a:avLst/>
              </a:prstGeom>
              <a:solidFill>
                <a:srgbClr val="C700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kumimoji="1" lang="en-US" altLang="en-US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ANTONE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185C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199/0/11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文本框 31"/>
              <p:cNvSpPr txBox="1"/>
              <p:nvPr userDrawn="1"/>
            </p:nvSpPr>
            <p:spPr>
              <a:xfrm>
                <a:off x="12326898" y="2207613"/>
                <a:ext cx="384721" cy="1800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defTabSz="914400"/>
                <a:r>
                  <a:rPr kumimoji="1" lang="zh-CN" altLang="en-US" sz="1000" dirty="0">
                    <a:solidFill>
                      <a:srgbClr val="1D1D1A"/>
                    </a:solidFill>
                    <a:latin typeface="微软雅黑" panose="020B0503020204020204" pitchFamily="34" charset="-122"/>
                  </a:rPr>
                  <a:t>品牌色</a:t>
                </a:r>
                <a:endParaRPr kumimoji="1" lang="zh-CN" altLang="en-US" sz="1000" dirty="0">
                  <a:solidFill>
                    <a:srgbClr val="1D1D1A"/>
                  </a:solidFill>
                  <a:latin typeface="微软雅黑" panose="020B0503020204020204" pitchFamily="34" charset="-122"/>
                </a:endParaRPr>
              </a:p>
            </p:txBody>
          </p:sp>
        </p:grpSp>
        <p:grpSp>
          <p:nvGrpSpPr>
            <p:cNvPr id="27" name="组合 26"/>
            <p:cNvGrpSpPr/>
            <p:nvPr userDrawn="1"/>
          </p:nvGrpSpPr>
          <p:grpSpPr>
            <a:xfrm>
              <a:off x="12216278" y="3054642"/>
              <a:ext cx="1982912" cy="3811978"/>
              <a:chOff x="12216278" y="3054642"/>
              <a:chExt cx="1982912" cy="3811978"/>
            </a:xfrm>
          </p:grpSpPr>
          <p:sp>
            <p:nvSpPr>
              <p:cNvPr id="28" name="矩形 12"/>
              <p:cNvSpPr/>
              <p:nvPr userDrawn="1"/>
            </p:nvSpPr>
            <p:spPr>
              <a:xfrm>
                <a:off x="12315640" y="3785971"/>
                <a:ext cx="885201" cy="462672"/>
              </a:xfrm>
              <a:prstGeom prst="rect">
                <a:avLst/>
              </a:prstGeom>
              <a:solidFill>
                <a:srgbClr val="EA5A4F"/>
              </a:solidFill>
              <a:ln>
                <a:solidFill>
                  <a:srgbClr val="EA5A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234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90/79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矩形 13"/>
              <p:cNvSpPr/>
              <p:nvPr userDrawn="1"/>
            </p:nvSpPr>
            <p:spPr>
              <a:xfrm>
                <a:off x="12315640" y="3259312"/>
                <a:ext cx="885201" cy="462672"/>
              </a:xfrm>
              <a:prstGeom prst="rect">
                <a:avLst/>
              </a:prstGeom>
              <a:solidFill>
                <a:srgbClr val="780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120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0/15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文本框 15"/>
              <p:cNvSpPr txBox="1"/>
              <p:nvPr userDrawn="1"/>
            </p:nvSpPr>
            <p:spPr>
              <a:xfrm>
                <a:off x="12216278" y="3054642"/>
                <a:ext cx="569387" cy="18007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spAutoFit/>
              </a:bodyPr>
              <a:lstStyle/>
              <a:p>
                <a:pPr algn="ctr" defTabSz="914400"/>
                <a:r>
                  <a:rPr kumimoji="1" lang="zh-CN" altLang="en-US" sz="1000" dirty="0">
                    <a:solidFill>
                      <a:srgbClr val="1D1D1A"/>
                    </a:solidFill>
                    <a:latin typeface="微软雅黑" panose="020B0503020204020204" pitchFamily="34" charset="-122"/>
                  </a:rPr>
                  <a:t>辅助色</a:t>
                </a:r>
                <a:endParaRPr kumimoji="1" lang="zh-CN" altLang="en-US" sz="1000" dirty="0">
                  <a:solidFill>
                    <a:srgbClr val="1D1D1A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1" name="矩形 16"/>
              <p:cNvSpPr/>
              <p:nvPr userDrawn="1"/>
            </p:nvSpPr>
            <p:spPr>
              <a:xfrm>
                <a:off x="12315640" y="4836793"/>
                <a:ext cx="885201" cy="462672"/>
              </a:xfrm>
              <a:prstGeom prst="rect">
                <a:avLst/>
              </a:prstGeom>
              <a:solidFill>
                <a:srgbClr val="F8B5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248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181/60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矩形 17"/>
              <p:cNvSpPr/>
              <p:nvPr userDrawn="1"/>
            </p:nvSpPr>
            <p:spPr>
              <a:xfrm>
                <a:off x="12315640" y="4319278"/>
                <a:ext cx="885201" cy="462672"/>
              </a:xfrm>
              <a:prstGeom prst="rect">
                <a:avLst/>
              </a:prstGeom>
              <a:solidFill>
                <a:srgbClr val="EB5C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235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92/1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矩形 18"/>
              <p:cNvSpPr/>
              <p:nvPr userDrawn="1"/>
            </p:nvSpPr>
            <p:spPr>
              <a:xfrm>
                <a:off x="12315636" y="5880294"/>
                <a:ext cx="911019" cy="462672"/>
              </a:xfrm>
              <a:prstGeom prst="rect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137/137/137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矩形 19"/>
              <p:cNvSpPr/>
              <p:nvPr userDrawn="1"/>
            </p:nvSpPr>
            <p:spPr>
              <a:xfrm>
                <a:off x="12315636" y="5362779"/>
                <a:ext cx="911019" cy="462672"/>
              </a:xfrm>
              <a:prstGeom prst="rect">
                <a:avLst/>
              </a:prstGeom>
              <a:solidFill>
                <a:srgbClr val="2318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35/24/21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矩形 22"/>
              <p:cNvSpPr/>
              <p:nvPr userDrawn="1"/>
            </p:nvSpPr>
            <p:spPr>
              <a:xfrm>
                <a:off x="12315636" y="6403948"/>
                <a:ext cx="911019" cy="46267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221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221/221</a:t>
                </a:r>
                <a:endParaRPr kumimoji="1" lang="en-US" altLang="zh-CN" sz="700" b="1" dirty="0">
                  <a:solidFill>
                    <a:srgbClr val="666666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矩形 12"/>
              <p:cNvSpPr/>
              <p:nvPr userDrawn="1"/>
            </p:nvSpPr>
            <p:spPr>
              <a:xfrm>
                <a:off x="13288175" y="3785971"/>
                <a:ext cx="885201" cy="462672"/>
              </a:xfrm>
              <a:prstGeom prst="rect">
                <a:avLst/>
              </a:prstGeom>
              <a:solidFill>
                <a:srgbClr val="E98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233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140/128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矩形 13"/>
              <p:cNvSpPr/>
              <p:nvPr userDrawn="1"/>
            </p:nvSpPr>
            <p:spPr>
              <a:xfrm>
                <a:off x="13288175" y="3259312"/>
                <a:ext cx="885201" cy="462672"/>
              </a:xfrm>
              <a:prstGeom prst="rect">
                <a:avLst/>
              </a:prstGeom>
              <a:solidFill>
                <a:srgbClr val="A72126"/>
              </a:solidFill>
              <a:ln>
                <a:solidFill>
                  <a:srgbClr val="9F0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159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0/1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矩形 16"/>
              <p:cNvSpPr/>
              <p:nvPr userDrawn="1"/>
            </p:nvSpPr>
            <p:spPr>
              <a:xfrm>
                <a:off x="13288175" y="4836793"/>
                <a:ext cx="885201" cy="462672"/>
              </a:xfrm>
              <a:prstGeom prst="rect">
                <a:avLst/>
              </a:prstGeom>
              <a:solidFill>
                <a:srgbClr val="F5DC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245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220/87</a:t>
                </a:r>
                <a:endParaRPr kumimoji="1" lang="en-US" altLang="zh-CN" sz="700" b="1" dirty="0">
                  <a:solidFill>
                    <a:srgbClr val="666666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矩形 17"/>
              <p:cNvSpPr/>
              <p:nvPr userDrawn="1"/>
            </p:nvSpPr>
            <p:spPr>
              <a:xfrm>
                <a:off x="13288175" y="4319278"/>
                <a:ext cx="885201" cy="462672"/>
              </a:xfrm>
              <a:prstGeom prst="rect">
                <a:avLst/>
              </a:prstGeom>
              <a:solidFill>
                <a:srgbClr val="F08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240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133/0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矩形 18"/>
              <p:cNvSpPr/>
              <p:nvPr userDrawn="1"/>
            </p:nvSpPr>
            <p:spPr>
              <a:xfrm>
                <a:off x="13288171" y="5880294"/>
                <a:ext cx="911019" cy="462672"/>
              </a:xfrm>
              <a:prstGeom prst="rect">
                <a:avLst/>
              </a:prstGeom>
              <a:solidFill>
                <a:srgbClr val="B5B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181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181/181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矩形 19"/>
              <p:cNvSpPr/>
              <p:nvPr userDrawn="1"/>
            </p:nvSpPr>
            <p:spPr>
              <a:xfrm>
                <a:off x="13288171" y="5362779"/>
                <a:ext cx="911019" cy="462672"/>
              </a:xfrm>
              <a:prstGeom prst="rect">
                <a:avLst/>
              </a:prstGeom>
              <a:solidFill>
                <a:srgbClr val="595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89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87/87</a:t>
                </a:r>
                <a:endParaRPr kumimoji="1" lang="en-US" altLang="zh-CN" sz="7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矩形 22"/>
              <p:cNvSpPr/>
              <p:nvPr userDrawn="1"/>
            </p:nvSpPr>
            <p:spPr>
              <a:xfrm>
                <a:off x="13288171" y="6403948"/>
                <a:ext cx="911019" cy="46267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1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255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255/255</a:t>
                </a:r>
                <a:endParaRPr kumimoji="1" lang="en-US" altLang="zh-CN" sz="700" b="1" dirty="0">
                  <a:solidFill>
                    <a:srgbClr val="666666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48" name="TextBox 2"/>
          <p:cNvSpPr txBox="1"/>
          <p:nvPr userDrawn="1"/>
        </p:nvSpPr>
        <p:spPr>
          <a:xfrm>
            <a:off x="1095895" y="6356940"/>
            <a:ext cx="1464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000" dirty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Huawei Confidential</a:t>
            </a:r>
            <a:endParaRPr lang="en-US" sz="1000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3"/>
          <p:cNvSpPr txBox="1"/>
          <p:nvPr userDrawn="1"/>
        </p:nvSpPr>
        <p:spPr>
          <a:xfrm>
            <a:off x="734418" y="6402806"/>
            <a:ext cx="499924" cy="1502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90905">
              <a:defRPr/>
            </a:pPr>
            <a:fld id="{C3837181-38C6-AD4F-B8BA-B444770388BB}" type="slidenum">
              <a:rPr lang="en-US" sz="975" smtClean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en-US" sz="975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0" name="图片 49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0199982" y="6321254"/>
            <a:ext cx="1269571" cy="2772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hdr="0" ftr="0" dt="0"/>
  <p:txStyles>
    <p:titleStyle>
      <a:lvl1pPr algn="l" defTabSz="1187450" rtl="0" eaLnBrk="1" latinLnBrk="0" hangingPunct="1">
        <a:lnSpc>
          <a:spcPct val="90000"/>
        </a:lnSpc>
        <a:spcBef>
          <a:spcPct val="0"/>
        </a:spcBef>
        <a:buNone/>
        <a:defRPr sz="57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545" indent="-296545" algn="l" defTabSz="118745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3635" kern="1200">
          <a:solidFill>
            <a:schemeClr val="tx1"/>
          </a:solidFill>
          <a:latin typeface="+mn-lt"/>
          <a:ea typeface="+mn-ea"/>
          <a:cs typeface="+mn-cs"/>
        </a:defRPr>
      </a:lvl1pPr>
      <a:lvl2pPr marL="890270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5" kern="1200">
          <a:solidFill>
            <a:schemeClr val="tx1"/>
          </a:solidFill>
          <a:latin typeface="+mn-lt"/>
          <a:ea typeface="+mn-ea"/>
          <a:cs typeface="+mn-cs"/>
        </a:defRPr>
      </a:lvl2pPr>
      <a:lvl3pPr marL="1483995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5" kern="1200">
          <a:solidFill>
            <a:schemeClr val="tx1"/>
          </a:solidFill>
          <a:latin typeface="+mn-lt"/>
          <a:ea typeface="+mn-ea"/>
          <a:cs typeface="+mn-cs"/>
        </a:defRPr>
      </a:lvl3pPr>
      <a:lvl4pPr marL="2077720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4pPr>
      <a:lvl5pPr marL="2671445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5pPr>
      <a:lvl6pPr marL="3265170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6pPr>
      <a:lvl7pPr marL="3858895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7pPr>
      <a:lvl8pPr marL="4452620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8pPr>
      <a:lvl9pPr marL="5046345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1pPr>
      <a:lvl2pPr marL="59372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2pPr>
      <a:lvl3pPr marL="1187450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3pPr>
      <a:lvl4pPr marL="178117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4pPr>
      <a:lvl5pPr marL="2374900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5pPr>
      <a:lvl6pPr marL="296862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6pPr>
      <a:lvl7pPr marL="356171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7pPr>
      <a:lvl8pPr marL="4155440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8pPr>
      <a:lvl9pPr marL="474916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7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image" Target="../media/image22.png"/><Relationship Id="rId1" Type="http://schemas.openxmlformats.org/officeDocument/2006/relationships/tags" Target="../tags/tag48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7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image" Target="../media/image23.jpeg"/><Relationship Id="rId1" Type="http://schemas.openxmlformats.org/officeDocument/2006/relationships/tags" Target="../tags/tag5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7.xml"/><Relationship Id="rId3" Type="http://schemas.openxmlformats.org/officeDocument/2006/relationships/tags" Target="../tags/tag57.xml"/><Relationship Id="rId2" Type="http://schemas.openxmlformats.org/officeDocument/2006/relationships/image" Target="../media/image24.webp"/><Relationship Id="rId1" Type="http://schemas.openxmlformats.org/officeDocument/2006/relationships/tags" Target="../tags/tag56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7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image" Target="../media/image25.webp"/><Relationship Id="rId1" Type="http://schemas.openxmlformats.org/officeDocument/2006/relationships/tags" Target="../tags/tag58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7.xml"/><Relationship Id="rId3" Type="http://schemas.openxmlformats.org/officeDocument/2006/relationships/tags" Target="../tags/tag61.xml"/><Relationship Id="rId2" Type="http://schemas.openxmlformats.org/officeDocument/2006/relationships/image" Target="../media/image9.png"/><Relationship Id="rId1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image" Target="../media/image27.png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image" Target="../media/image26.png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7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image" Target="../media/image28.png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7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image" Target="../media/image29.png"/><Relationship Id="rId2" Type="http://schemas.openxmlformats.org/officeDocument/2006/relationships/tags" Target="../tags/tag73.xml"/><Relationship Id="rId1" Type="http://schemas.openxmlformats.org/officeDocument/2006/relationships/tags" Target="../tags/tag72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7.xml"/><Relationship Id="rId3" Type="http://schemas.openxmlformats.org/officeDocument/2006/relationships/tags" Target="../tags/tag76.xml"/><Relationship Id="rId2" Type="http://schemas.openxmlformats.org/officeDocument/2006/relationships/image" Target="../media/image9.png"/><Relationship Id="rId1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7.xml"/><Relationship Id="rId3" Type="http://schemas.openxmlformats.org/officeDocument/2006/relationships/tags" Target="../tags/tag1.xml"/><Relationship Id="rId2" Type="http://schemas.openxmlformats.org/officeDocument/2006/relationships/image" Target="../media/image9.png"/><Relationship Id="rId1" Type="http://schemas.openxmlformats.org/officeDocument/2006/relationships/image" Target="../media/image11.jpe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7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image" Target="../media/image30.png"/><Relationship Id="rId1" Type="http://schemas.openxmlformats.org/officeDocument/2006/relationships/tags" Target="../tags/tag77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88.xml"/><Relationship Id="rId8" Type="http://schemas.openxmlformats.org/officeDocument/2006/relationships/tags" Target="../tags/tag87.xml"/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8" Type="http://schemas.openxmlformats.org/officeDocument/2006/relationships/slideLayout" Target="../slideLayouts/slideLayout27.xml"/><Relationship Id="rId37" Type="http://schemas.openxmlformats.org/officeDocument/2006/relationships/tags" Target="../tags/tag116.xml"/><Relationship Id="rId36" Type="http://schemas.openxmlformats.org/officeDocument/2006/relationships/tags" Target="../tags/tag115.xml"/><Relationship Id="rId35" Type="http://schemas.openxmlformats.org/officeDocument/2006/relationships/tags" Target="../tags/tag114.xml"/><Relationship Id="rId34" Type="http://schemas.openxmlformats.org/officeDocument/2006/relationships/tags" Target="../tags/tag113.xml"/><Relationship Id="rId33" Type="http://schemas.openxmlformats.org/officeDocument/2006/relationships/tags" Target="../tags/tag112.xml"/><Relationship Id="rId32" Type="http://schemas.openxmlformats.org/officeDocument/2006/relationships/tags" Target="../tags/tag111.xml"/><Relationship Id="rId31" Type="http://schemas.openxmlformats.org/officeDocument/2006/relationships/tags" Target="../tags/tag110.xml"/><Relationship Id="rId30" Type="http://schemas.openxmlformats.org/officeDocument/2006/relationships/tags" Target="../tags/tag109.xml"/><Relationship Id="rId3" Type="http://schemas.openxmlformats.org/officeDocument/2006/relationships/tags" Target="../tags/tag82.xml"/><Relationship Id="rId29" Type="http://schemas.openxmlformats.org/officeDocument/2006/relationships/tags" Target="../tags/tag108.xml"/><Relationship Id="rId28" Type="http://schemas.openxmlformats.org/officeDocument/2006/relationships/tags" Target="../tags/tag107.xml"/><Relationship Id="rId27" Type="http://schemas.openxmlformats.org/officeDocument/2006/relationships/tags" Target="../tags/tag106.xml"/><Relationship Id="rId26" Type="http://schemas.openxmlformats.org/officeDocument/2006/relationships/tags" Target="../tags/tag105.xml"/><Relationship Id="rId25" Type="http://schemas.openxmlformats.org/officeDocument/2006/relationships/tags" Target="../tags/tag104.xml"/><Relationship Id="rId24" Type="http://schemas.openxmlformats.org/officeDocument/2006/relationships/tags" Target="../tags/tag103.xml"/><Relationship Id="rId23" Type="http://schemas.openxmlformats.org/officeDocument/2006/relationships/tags" Target="../tags/tag102.xml"/><Relationship Id="rId22" Type="http://schemas.openxmlformats.org/officeDocument/2006/relationships/tags" Target="../tags/tag101.xml"/><Relationship Id="rId21" Type="http://schemas.openxmlformats.org/officeDocument/2006/relationships/tags" Target="../tags/tag100.xml"/><Relationship Id="rId20" Type="http://schemas.openxmlformats.org/officeDocument/2006/relationships/tags" Target="../tags/tag99.xml"/><Relationship Id="rId2" Type="http://schemas.openxmlformats.org/officeDocument/2006/relationships/image" Target="../media/image12.png"/><Relationship Id="rId19" Type="http://schemas.openxmlformats.org/officeDocument/2006/relationships/tags" Target="../tags/tag98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tags" Target="../tags/tag90.xml"/><Relationship Id="rId10" Type="http://schemas.openxmlformats.org/officeDocument/2006/relationships/tags" Target="../tags/tag89.xml"/><Relationship Id="rId1" Type="http://schemas.openxmlformats.org/officeDocument/2006/relationships/tags" Target="../tags/tag8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17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image" Target="../media/image12.png"/><Relationship Id="rId3" Type="http://schemas.openxmlformats.org/officeDocument/2006/relationships/tags" Target="../tags/tag4.xml"/><Relationship Id="rId22" Type="http://schemas.openxmlformats.org/officeDocument/2006/relationships/slideLayout" Target="../slideLayouts/slideLayout27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3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7.xml"/><Relationship Id="rId4" Type="http://schemas.openxmlformats.org/officeDocument/2006/relationships/tags" Target="../tags/tag24.xml"/><Relationship Id="rId3" Type="http://schemas.openxmlformats.org/officeDocument/2006/relationships/image" Target="../media/image13.png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7.xml"/><Relationship Id="rId4" Type="http://schemas.openxmlformats.org/officeDocument/2006/relationships/tags" Target="../tags/tag27.xml"/><Relationship Id="rId3" Type="http://schemas.openxmlformats.org/officeDocument/2006/relationships/image" Target="../media/image14.png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image" Target="../media/image17.png"/><Relationship Id="rId6" Type="http://schemas.openxmlformats.org/officeDocument/2006/relationships/tags" Target="../tags/tag31.xml"/><Relationship Id="rId5" Type="http://schemas.openxmlformats.org/officeDocument/2006/relationships/image" Target="../media/image16.png"/><Relationship Id="rId4" Type="http://schemas.openxmlformats.org/officeDocument/2006/relationships/tags" Target="../tags/tag30.xml"/><Relationship Id="rId3" Type="http://schemas.openxmlformats.org/officeDocument/2006/relationships/image" Target="../media/image15.png"/><Relationship Id="rId2" Type="http://schemas.openxmlformats.org/officeDocument/2006/relationships/tags" Target="../tags/tag29.xml"/><Relationship Id="rId10" Type="http://schemas.openxmlformats.org/officeDocument/2006/relationships/slideLayout" Target="../slideLayouts/slideLayout27.xml"/><Relationship Id="rId1" Type="http://schemas.openxmlformats.org/officeDocument/2006/relationships/tags" Target="../tags/tag28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image" Target="../media/image19.png"/><Relationship Id="rId5" Type="http://schemas.openxmlformats.org/officeDocument/2006/relationships/tags" Target="../tags/tag37.xml"/><Relationship Id="rId4" Type="http://schemas.openxmlformats.org/officeDocument/2006/relationships/image" Target="../media/image18.png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7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image" Target="../media/image20.png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7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image" Target="../media/image2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809021" y="2229730"/>
            <a:ext cx="7036748" cy="1042072"/>
          </a:xfrm>
          <a:prstGeom prst="rect">
            <a:avLst/>
          </a:prstGeom>
        </p:spPr>
        <p:txBody>
          <a:bodyPr>
            <a:noAutofit/>
          </a:bodyPr>
          <a:lstStyle>
            <a:lvl1pPr algn="l" defTabSz="11861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71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CN" altLang="en-US" sz="3300" b="1" spc="300" dirty="0">
                <a:solidFill>
                  <a:srgbClr val="1D1D1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昇思</a:t>
            </a:r>
            <a:r>
              <a:rPr lang="en-US" altLang="zh-CN" sz="3300" b="1" spc="300" dirty="0">
                <a:solidFill>
                  <a:srgbClr val="1D1D1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MindSpore</a:t>
            </a:r>
            <a:r>
              <a:rPr lang="zh-CN" altLang="en-US" sz="3300" b="1" spc="300" dirty="0">
                <a:solidFill>
                  <a:srgbClr val="1D1D1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技术公开课</a:t>
            </a:r>
            <a:endParaRPr lang="zh-CN" altLang="en-US" sz="3300" b="1" spc="300" dirty="0">
              <a:solidFill>
                <a:srgbClr val="1D1D1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  <a:p>
            <a:pPr algn="ctr">
              <a:lnSpc>
                <a:spcPct val="100000"/>
              </a:lnSpc>
            </a:pPr>
            <a:r>
              <a:rPr lang="zh-CN" altLang="en-US" sz="3300" b="1" spc="300" dirty="0">
                <a:solidFill>
                  <a:srgbClr val="1D1D1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大模型</a:t>
            </a:r>
            <a:r>
              <a:rPr lang="zh-CN" altLang="en-US" sz="3300" b="1" spc="300" dirty="0">
                <a:solidFill>
                  <a:srgbClr val="1D1D1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专题</a:t>
            </a:r>
            <a:endParaRPr lang="zh-CN" altLang="en-US" sz="3300" b="1" dirty="0">
              <a:solidFill>
                <a:srgbClr val="1D1D1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0" name="线条"/>
          <p:cNvSpPr/>
          <p:nvPr/>
        </p:nvSpPr>
        <p:spPr>
          <a:xfrm>
            <a:off x="7559952" y="3470313"/>
            <a:ext cx="1650999" cy="0"/>
          </a:xfrm>
          <a:prstGeom prst="line">
            <a:avLst/>
          </a:prstGeom>
          <a:ln w="28575">
            <a:solidFill>
              <a:srgbClr val="C00000"/>
            </a:solidFill>
            <a:miter/>
          </a:ln>
        </p:spPr>
        <p:txBody>
          <a:bodyPr lIns="64282" tIns="64282" rIns="64282" bIns="64282"/>
          <a:lstStyle/>
          <a:p>
            <a:pPr defTabSz="2633345">
              <a:defRPr sz="4600" b="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4600">
              <a:solidFill>
                <a:srgbClr val="000000"/>
              </a:solidFill>
              <a:latin typeface="Calibri" panose="020F0502020204030204"/>
              <a:ea typeface="Calibri" panose="020F0502020204030204"/>
              <a:cs typeface="+mn-ea"/>
              <a:sym typeface="+mn-lt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4574102" y="3586198"/>
            <a:ext cx="7506586" cy="723014"/>
          </a:xfrm>
          <a:prstGeom prst="rect">
            <a:avLst/>
          </a:prstGeom>
        </p:spPr>
        <p:txBody>
          <a:bodyPr>
            <a:noAutofit/>
          </a:bodyPr>
          <a:lstStyle>
            <a:lvl1pPr algn="l" defTabSz="11861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71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GPT</a:t>
            </a:r>
            <a:endParaRPr lang="en-US" sz="2000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729615" y="218440"/>
            <a:ext cx="10744835" cy="883285"/>
          </a:xfrm>
        </p:spPr>
        <p:txBody>
          <a:bodyPr>
            <a:normAutofit fontScale="25000"/>
          </a:bodyPr>
          <a:p>
            <a:pPr algn="ctr"/>
            <a:r>
              <a:rPr lang="en-US" altLang="zh-CN" sz="9600" b="1">
                <a:solidFill>
                  <a:schemeClr val="tx1"/>
                </a:solidFill>
                <a:latin typeface="+mj-lt"/>
                <a:cs typeface="+mj-lt"/>
              </a:rPr>
              <a:t>GPT Output </a:t>
            </a:r>
            <a:endParaRPr lang="en-US" altLang="zh-CN" sz="9600" b="1">
              <a:solidFill>
                <a:schemeClr val="tx1"/>
              </a:solidFill>
              <a:latin typeface="+mj-lt"/>
              <a:cs typeface="+mj-lt"/>
            </a:endParaRPr>
          </a:p>
          <a:p>
            <a:pPr algn="ctr"/>
            <a:r>
              <a:rPr lang="en-US" altLang="zh-CN" sz="9600" b="1">
                <a:solidFill>
                  <a:schemeClr val="tx1"/>
                </a:solidFill>
                <a:latin typeface="+mj-lt"/>
                <a:cs typeface="+mj-lt"/>
              </a:rPr>
              <a:t>GPT —— </a:t>
            </a:r>
            <a:r>
              <a:rPr lang="en-US" altLang="zh-CN" sz="9600" b="1">
                <a:solidFill>
                  <a:srgbClr val="005C9C"/>
                </a:solidFill>
                <a:latin typeface="+mj-lt"/>
                <a:cs typeface="+mj-lt"/>
              </a:rPr>
              <a:t>Generative(?)</a:t>
            </a:r>
            <a:r>
              <a:rPr lang="en-US" altLang="zh-CN" sz="9600" b="1">
                <a:solidFill>
                  <a:schemeClr val="tx1"/>
                </a:solidFill>
                <a:latin typeface="+mj-lt"/>
                <a:cs typeface="+mj-lt"/>
              </a:rPr>
              <a:t> Pre-trained Transformer</a:t>
            </a:r>
            <a:endParaRPr lang="en-US" altLang="zh-CN" sz="9600" b="1">
              <a:solidFill>
                <a:schemeClr val="tx1"/>
              </a:solidFill>
              <a:latin typeface="+mj-lt"/>
              <a:cs typeface="+mj-lt"/>
            </a:endParaRPr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735965" y="1126490"/>
            <a:ext cx="11044555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因此，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很适合应用于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生成式（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NLG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的下游任务中，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如：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文本摘要（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Summerization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机器翻译（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Machine Translation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问答（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Question Answering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4984750" y="433705"/>
            <a:ext cx="2174240" cy="6985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848360" y="3954780"/>
            <a:ext cx="7277100" cy="532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ts val="344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如果是理解式的任务，该怎么办？</a:t>
            </a:r>
            <a:endParaRPr lang="zh-CN" altLang="en-US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80365" y="1703070"/>
            <a:ext cx="11443335" cy="4960620"/>
          </a:xfrm>
          <a:prstGeom prst="rect">
            <a:avLst/>
          </a:prstGeom>
        </p:spPr>
      </p:pic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729615" y="218440"/>
            <a:ext cx="10744835" cy="883285"/>
          </a:xfrm>
        </p:spPr>
        <p:txBody>
          <a:bodyPr>
            <a:normAutofit fontScale="25000"/>
          </a:bodyPr>
          <a:p>
            <a:pPr algn="ctr"/>
            <a:r>
              <a:rPr lang="en-US" altLang="zh-CN" sz="9600" b="1">
                <a:solidFill>
                  <a:schemeClr val="tx1"/>
                </a:solidFill>
                <a:latin typeface="+mj-lt"/>
                <a:cs typeface="+mj-lt"/>
              </a:rPr>
              <a:t>GPT Output </a:t>
            </a:r>
            <a:endParaRPr lang="en-US" altLang="zh-CN" sz="9600" b="1">
              <a:solidFill>
                <a:schemeClr val="tx1"/>
              </a:solidFill>
              <a:latin typeface="+mj-lt"/>
              <a:cs typeface="+mj-lt"/>
            </a:endParaRPr>
          </a:p>
          <a:p>
            <a:pPr algn="ctr"/>
            <a:r>
              <a:rPr lang="en-US" altLang="zh-CN" sz="9600" b="1">
                <a:solidFill>
                  <a:schemeClr val="tx1"/>
                </a:solidFill>
                <a:latin typeface="+mj-lt"/>
                <a:cs typeface="+mj-lt"/>
              </a:rPr>
              <a:t>GPT —— </a:t>
            </a:r>
            <a:r>
              <a:rPr lang="en-US" altLang="zh-CN" sz="9600" b="1">
                <a:solidFill>
                  <a:srgbClr val="005C9C"/>
                </a:solidFill>
                <a:latin typeface="+mj-lt"/>
                <a:cs typeface="+mj-lt"/>
              </a:rPr>
              <a:t>Generative(?)</a:t>
            </a:r>
            <a:r>
              <a:rPr lang="en-US" altLang="zh-CN" sz="9600" b="1">
                <a:solidFill>
                  <a:schemeClr val="tx1"/>
                </a:solidFill>
                <a:latin typeface="+mj-lt"/>
                <a:cs typeface="+mj-lt"/>
              </a:rPr>
              <a:t> Pre-trained Transformer</a:t>
            </a:r>
            <a:endParaRPr lang="en-US" altLang="zh-CN" sz="9600" b="1">
              <a:solidFill>
                <a:schemeClr val="tx1"/>
              </a:solidFill>
              <a:latin typeface="+mj-lt"/>
              <a:cs typeface="+mj-lt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735965" y="1126490"/>
            <a:ext cx="110445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按照生成式的逻辑统一了下游任务的应用模板，使用最后一个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[EOS] or [EXTRACT]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）对应的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隐向量，输入额外的输出层中，进行分类标签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预测。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4984750" y="433705"/>
            <a:ext cx="2174240" cy="6985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>
            <p:custDataLst>
              <p:tags r:id="rId4"/>
            </p:custDataLst>
          </p:nvPr>
        </p:nvSpPr>
        <p:spPr>
          <a:xfrm>
            <a:off x="139700" y="6582410"/>
            <a:ext cx="72669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[Reference] improving Language Understanding by Generative Pre-Training</a:t>
            </a:r>
            <a:endParaRPr lang="en-US" altLang="zh-CN" sz="1200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0" name="图片 99"/>
          <p:cNvPicPr/>
          <p:nvPr>
            <p:custDataLst>
              <p:tags r:id="rId1"/>
            </p:custDataLst>
          </p:nvPr>
        </p:nvPicPr>
        <p:blipFill>
          <a:blip r:embed="rId2"/>
          <a:srcRect b="10313"/>
          <a:stretch>
            <a:fillRect/>
          </a:stretch>
        </p:blipFill>
        <p:spPr>
          <a:xfrm>
            <a:off x="790575" y="77470"/>
            <a:ext cx="10827385" cy="60883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1156335" y="6495415"/>
            <a:ext cx="7847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>
              <a:lnSpc>
                <a:spcPct val="1000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Reference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知乎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]“追星”Transformer（二）：基于Transformer的预训练模型GPT by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铁心核桃</a:t>
            </a: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358140" y="367665"/>
            <a:ext cx="2261870" cy="532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ts val="3440"/>
              </a:lnSpc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分类</a:t>
            </a:r>
            <a:endParaRPr lang="zh-CN" altLang="en-US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6912610" y="367665"/>
            <a:ext cx="2261870" cy="532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ts val="3440"/>
              </a:lnSpc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蕴含</a:t>
            </a:r>
            <a:endParaRPr lang="zh-CN" altLang="en-US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156335" y="6495415"/>
            <a:ext cx="7847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000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Reference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知乎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]“追星”Transformer（二）：基于Transformer的预训练模型GPT by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铁心核桃</a:t>
            </a: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1" name="图片 100"/>
          <p:cNvPicPr/>
          <p:nvPr>
            <p:custDataLst>
              <p:tags r:id="rId1"/>
            </p:custDataLst>
          </p:nvPr>
        </p:nvPicPr>
        <p:blipFill>
          <a:blip r:embed="rId2"/>
          <a:srcRect b="7050"/>
          <a:stretch>
            <a:fillRect/>
          </a:stretch>
        </p:blipFill>
        <p:spPr>
          <a:xfrm>
            <a:off x="655320" y="0"/>
            <a:ext cx="10563860" cy="6194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58140" y="367665"/>
            <a:ext cx="2261870" cy="532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ts val="3440"/>
              </a:lnSpc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语义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相似度</a:t>
            </a:r>
            <a:endParaRPr lang="zh-CN" altLang="en-US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156335" y="6495415"/>
            <a:ext cx="7847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000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Reference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知乎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]“追星”Transformer（二）：基于Transformer的预训练模型GPT by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铁心核桃</a:t>
            </a: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" name="图片 101"/>
          <p:cNvPicPr/>
          <p:nvPr>
            <p:custDataLst>
              <p:tags r:id="rId1"/>
            </p:custDataLst>
          </p:nvPr>
        </p:nvPicPr>
        <p:blipFill>
          <a:blip r:embed="rId2"/>
          <a:srcRect b="8081"/>
          <a:stretch>
            <a:fillRect/>
          </a:stretch>
        </p:blipFill>
        <p:spPr>
          <a:xfrm>
            <a:off x="1356995" y="114935"/>
            <a:ext cx="9225915" cy="62623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358140" y="367665"/>
            <a:ext cx="3411220" cy="532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ts val="3440"/>
              </a:lnSpc>
            </a:pP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Multiple Choice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763" y="0"/>
            <a:ext cx="102870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52628"/>
            <a:ext cx="12196763" cy="6858000"/>
          </a:xfrm>
          <a:prstGeom prst="rect">
            <a:avLst/>
          </a:prstGeom>
          <a:gradFill>
            <a:gsLst>
              <a:gs pos="28000">
                <a:srgbClr val="FFFFFF"/>
              </a:gs>
              <a:gs pos="0">
                <a:schemeClr val="tx2"/>
              </a:gs>
              <a:gs pos="100000">
                <a:schemeClr val="tx2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66666"/>
              </a:solidFill>
            </a:endParaRPr>
          </a:p>
        </p:txBody>
      </p:sp>
      <p:sp>
        <p:nvSpPr>
          <p:cNvPr id="33" name="Freeform 10"/>
          <p:cNvSpPr/>
          <p:nvPr/>
        </p:nvSpPr>
        <p:spPr bwMode="auto">
          <a:xfrm>
            <a:off x="0" y="500847"/>
            <a:ext cx="2586525" cy="480229"/>
          </a:xfrm>
          <a:custGeom>
            <a:avLst/>
            <a:gdLst>
              <a:gd name="T0" fmla="*/ 1424 w 1526"/>
              <a:gd name="T1" fmla="*/ 0 h 328"/>
              <a:gd name="T2" fmla="*/ 0 w 1526"/>
              <a:gd name="T3" fmla="*/ 0 h 328"/>
              <a:gd name="T4" fmla="*/ 0 w 1526"/>
              <a:gd name="T5" fmla="*/ 328 h 328"/>
              <a:gd name="T6" fmla="*/ 1526 w 1526"/>
              <a:gd name="T7" fmla="*/ 328 h 328"/>
              <a:gd name="T8" fmla="*/ 1424 w 1526"/>
              <a:gd name="T9" fmla="*/ 0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26" h="328">
                <a:moveTo>
                  <a:pt x="1424" y="0"/>
                </a:moveTo>
                <a:lnTo>
                  <a:pt x="0" y="0"/>
                </a:lnTo>
                <a:lnTo>
                  <a:pt x="0" y="328"/>
                </a:lnTo>
                <a:lnTo>
                  <a:pt x="1526" y="328"/>
                </a:lnTo>
                <a:lnTo>
                  <a:pt x="1424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1D1D1A"/>
              </a:solidFill>
            </a:endParaRPr>
          </a:p>
        </p:txBody>
      </p:sp>
      <p:sp>
        <p:nvSpPr>
          <p:cNvPr id="34" name="文本框 33"/>
          <p:cNvSpPr txBox="1">
            <a:spLocks noChangeArrowheads="1"/>
          </p:cNvSpPr>
          <p:nvPr/>
        </p:nvSpPr>
        <p:spPr bwMode="auto">
          <a:xfrm>
            <a:off x="1292576" y="530908"/>
            <a:ext cx="98928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defTabSz="1219200" eaLnBrk="0" hangingPunct="0"/>
            <a:r>
              <a:rPr lang="zh-CN" altLang="en-US" sz="2800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uawei Sans" panose="020C0503030203020204" pitchFamily="34" charset="0"/>
                <a:sym typeface="+mn-lt"/>
              </a:rPr>
              <a:t>目 录</a:t>
            </a:r>
            <a:endParaRPr lang="en-US" altLang="zh-CN" sz="2800" dirty="0">
              <a:solidFill>
                <a:srgbClr val="FFFFFF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Huawei Sans" panose="020C0503030203020204" pitchFamily="34" charset="0"/>
              <a:sym typeface="+mn-lt"/>
            </a:endParaRPr>
          </a:p>
        </p:txBody>
      </p:sp>
      <p:sp>
        <p:nvSpPr>
          <p:cNvPr id="38" name="Freeform 11"/>
          <p:cNvSpPr/>
          <p:nvPr/>
        </p:nvSpPr>
        <p:spPr bwMode="auto">
          <a:xfrm>
            <a:off x="0" y="471488"/>
            <a:ext cx="2422525" cy="520700"/>
          </a:xfrm>
          <a:custGeom>
            <a:avLst/>
            <a:gdLst>
              <a:gd name="T0" fmla="*/ 1424 w 1526"/>
              <a:gd name="T1" fmla="*/ 0 h 328"/>
              <a:gd name="T2" fmla="*/ 0 w 1526"/>
              <a:gd name="T3" fmla="*/ 0 h 328"/>
              <a:gd name="T4" fmla="*/ 0 w 1526"/>
              <a:gd name="T5" fmla="*/ 328 h 328"/>
              <a:gd name="T6" fmla="*/ 1526 w 1526"/>
              <a:gd name="T7" fmla="*/ 328 h 328"/>
              <a:gd name="T8" fmla="*/ 1424 w 1526"/>
              <a:gd name="T9" fmla="*/ 0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26" h="328">
                <a:moveTo>
                  <a:pt x="1424" y="0"/>
                </a:moveTo>
                <a:lnTo>
                  <a:pt x="0" y="0"/>
                </a:lnTo>
                <a:lnTo>
                  <a:pt x="0" y="328"/>
                </a:lnTo>
                <a:lnTo>
                  <a:pt x="1526" y="328"/>
                </a:lnTo>
                <a:lnTo>
                  <a:pt x="142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1D1D1A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469408" y="3709393"/>
            <a:ext cx="5940000" cy="553998"/>
            <a:chOff x="1469408" y="3869388"/>
            <a:chExt cx="5940000" cy="553998"/>
          </a:xfrm>
        </p:grpSpPr>
        <p:sp>
          <p:nvSpPr>
            <p:cNvPr id="43" name="矩形 42"/>
            <p:cNvSpPr/>
            <p:nvPr/>
          </p:nvSpPr>
          <p:spPr>
            <a:xfrm>
              <a:off x="1469408" y="3869388"/>
              <a:ext cx="635618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914400">
                <a:lnSpc>
                  <a:spcPct val="90000"/>
                </a:lnSpc>
              </a:pPr>
              <a:r>
                <a:rPr lang="en-US" altLang="zh-CN" sz="4000" b="1" dirty="0">
                  <a:solidFill>
                    <a:srgbClr val="EBEBEB">
                      <a:lumMod val="50000"/>
                    </a:srgbClr>
                  </a:solidFill>
                  <a:latin typeface="微软雅黑" panose="020B0503020204020204" pitchFamily="34" charset="-122"/>
                  <a:cs typeface="Huawei Sans" panose="020C0503030203020204" pitchFamily="34" charset="0"/>
                  <a:sym typeface="+mn-lt"/>
                </a:rPr>
                <a:t>03</a:t>
              </a:r>
              <a:endParaRPr lang="en-US" altLang="zh-CN" sz="4000" b="1" dirty="0">
                <a:solidFill>
                  <a:srgbClr val="EBEBEB">
                    <a:lumMod val="50000"/>
                  </a:srgbClr>
                </a:solidFill>
                <a:latin typeface="微软雅黑" panose="020B0503020204020204" pitchFamily="34" charset="-122"/>
                <a:cs typeface="Huawei Sans" panose="020C0503030203020204" pitchFamily="34" charset="0"/>
                <a:sym typeface="+mn-lt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2281858" y="3941960"/>
              <a:ext cx="4790061" cy="3041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914400">
                <a:lnSpc>
                  <a:spcPct val="90000"/>
                </a:lnSpc>
              </a:pPr>
              <a:r>
                <a:rPr lang="en-US" altLang="zh-CN" sz="2200" b="1" dirty="0">
                  <a:solidFill>
                    <a:srgbClr val="EBEBEB">
                      <a:lumMod val="50000"/>
                    </a:srgbClr>
                  </a:solidFill>
                  <a:latin typeface="微软雅黑" panose="020B0503020204020204" pitchFamily="34" charset="-122"/>
                  <a:cs typeface="Huawei Sans" panose="020C0503030203020204" pitchFamily="34" charset="0"/>
                  <a:sym typeface="Huawei Sans" panose="020C0503030203020204" pitchFamily="34" charset="0"/>
                </a:rPr>
                <a:t>Supervised F</a:t>
              </a:r>
              <a:r>
                <a:rPr lang="en-US" altLang="zh-CN" sz="2200" b="1" dirty="0">
                  <a:solidFill>
                    <a:srgbClr val="EBEBEB">
                      <a:lumMod val="50000"/>
                    </a:srgbClr>
                  </a:solidFill>
                  <a:latin typeface="微软雅黑" panose="020B0503020204020204" pitchFamily="34" charset="-122"/>
                  <a:cs typeface="Huawei Sans" panose="020C0503030203020204" pitchFamily="34" charset="0"/>
                  <a:sym typeface="Huawei Sans" panose="020C0503030203020204" pitchFamily="34" charset="0"/>
                </a:rPr>
                <a:t>ine-Tuning</a:t>
              </a:r>
              <a:endParaRPr lang="en-US" altLang="zh-CN" sz="2200" b="1" dirty="0">
                <a:solidFill>
                  <a:srgbClr val="EBEBEB">
                    <a:lumMod val="50000"/>
                  </a:srgbClr>
                </a:solidFill>
                <a:latin typeface="微软雅黑" panose="020B0503020204020204" pitchFamily="34" charset="-122"/>
                <a:cs typeface="Huawei Sans" panose="020C0503030203020204" pitchFamily="34" charset="0"/>
                <a:sym typeface="Huawei Sans" panose="020C0503030203020204" pitchFamily="34" charset="0"/>
              </a:endParaRPr>
            </a:p>
          </p:txBody>
        </p:sp>
        <p:cxnSp>
          <p:nvCxnSpPr>
            <p:cNvPr id="45" name="直接连接符 44"/>
            <p:cNvCxnSpPr/>
            <p:nvPr/>
          </p:nvCxnSpPr>
          <p:spPr>
            <a:xfrm>
              <a:off x="1469408" y="4423386"/>
              <a:ext cx="5940000" cy="0"/>
            </a:xfrm>
            <a:prstGeom prst="line">
              <a:avLst/>
            </a:prstGeom>
            <a:noFill/>
            <a:ln w="3175" cap="flat" cmpd="sng" algn="ctr">
              <a:solidFill>
                <a:schemeClr val="tx1">
                  <a:alpha val="50000"/>
                </a:schemeClr>
              </a:solidFill>
              <a:prstDash val="solid"/>
              <a:miter lim="800000"/>
            </a:ln>
            <a:effectLst/>
          </p:spPr>
        </p:cxn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389" y="6223000"/>
            <a:ext cx="1208985" cy="396087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 rot="16200000">
            <a:off x="4759788" y="-493884"/>
            <a:ext cx="2434615" cy="1219676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tx2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66666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469408" y="1862241"/>
            <a:ext cx="5940000" cy="553998"/>
            <a:chOff x="1469408" y="1862241"/>
            <a:chExt cx="5940000" cy="553998"/>
          </a:xfrm>
        </p:grpSpPr>
        <p:sp>
          <p:nvSpPr>
            <p:cNvPr id="35" name="矩形 34"/>
            <p:cNvSpPr/>
            <p:nvPr/>
          </p:nvSpPr>
          <p:spPr>
            <a:xfrm>
              <a:off x="1469408" y="1862241"/>
              <a:ext cx="635618" cy="5537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 algn="l">
                <a:lnSpc>
                  <a:spcPct val="90000"/>
                </a:lnSpc>
                <a:buClrTx/>
                <a:buSzTx/>
                <a:buFontTx/>
              </a:pPr>
              <a:r>
                <a:rPr lang="en-US" altLang="zh-CN" sz="4000" b="1" dirty="0">
                  <a:solidFill>
                    <a:srgbClr val="EBEBEB">
                      <a:lumMod val="50000"/>
                    </a:srgbClr>
                  </a:solidFill>
                  <a:latin typeface="微软雅黑" panose="020B0503020204020204" pitchFamily="34" charset="-122"/>
                  <a:cs typeface="Huawei Sans" panose="020C0503030203020204" pitchFamily="34" charset="0"/>
                  <a:sym typeface="+mn-lt"/>
                </a:rPr>
                <a:t>01</a:t>
              </a:r>
              <a:endParaRPr lang="en-US" altLang="zh-CN" sz="4000" b="1" dirty="0">
                <a:solidFill>
                  <a:srgbClr val="EBEBEB">
                    <a:lumMod val="50000"/>
                  </a:srgbClr>
                </a:solidFill>
                <a:latin typeface="微软雅黑" panose="020B0503020204020204" pitchFamily="34" charset="-122"/>
                <a:cs typeface="Huawei Sans" panose="020C0503030203020204" pitchFamily="34" charset="0"/>
                <a:sym typeface="+mn-lt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2281859" y="1988707"/>
              <a:ext cx="3147549" cy="3041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 algn="l">
                <a:lnSpc>
                  <a:spcPct val="90000"/>
                </a:lnSpc>
                <a:buClrTx/>
                <a:buSzTx/>
                <a:buFontTx/>
              </a:pPr>
              <a:r>
                <a:rPr lang="en-US" altLang="zh-CN" sz="2200" b="1" dirty="0">
                  <a:solidFill>
                    <a:srgbClr val="EBEBEB">
                      <a:lumMod val="50000"/>
                    </a:srgbClr>
                  </a:solidFill>
                  <a:latin typeface="微软雅黑" panose="020B0503020204020204" pitchFamily="34" charset="-122"/>
                  <a:cs typeface="Huawei Sans" panose="020C0503030203020204" pitchFamily="34" charset="0"/>
                  <a:sym typeface="+mn-ea"/>
                </a:rPr>
                <a:t>GPT</a:t>
              </a:r>
              <a:r>
                <a:rPr lang="en-US" altLang="zh-CN" sz="2200" b="1" dirty="0">
                  <a:solidFill>
                    <a:srgbClr val="EBEBEB">
                      <a:lumMod val="50000"/>
                    </a:srgbClr>
                  </a:solidFill>
                  <a:latin typeface="微软雅黑" panose="020B0503020204020204" pitchFamily="34" charset="-122"/>
                  <a:cs typeface="Huawei Sans" panose="020C0503030203020204" pitchFamily="34" charset="0"/>
                  <a:sym typeface="+mn-ea"/>
                </a:rPr>
                <a:t>介绍</a:t>
              </a:r>
              <a:endParaRPr lang="en-US" altLang="zh-CN" sz="2200" b="1" dirty="0">
                <a:solidFill>
                  <a:srgbClr val="EBEBEB">
                    <a:lumMod val="50000"/>
                  </a:srgbClr>
                </a:solidFill>
                <a:latin typeface="微软雅黑" panose="020B0503020204020204" pitchFamily="34" charset="-122"/>
                <a:cs typeface="Huawei Sans" panose="020C0503030203020204" pitchFamily="34" charset="0"/>
                <a:sym typeface="+mn-ea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1469408" y="2416239"/>
              <a:ext cx="5940000" cy="0"/>
            </a:xfrm>
            <a:prstGeom prst="line">
              <a:avLst/>
            </a:prstGeom>
            <a:noFill/>
            <a:ln w="3175" cap="flat" cmpd="sng" algn="ctr">
              <a:solidFill>
                <a:schemeClr val="tx1">
                  <a:alpha val="50000"/>
                </a:schemeClr>
              </a:solidFill>
              <a:prstDash val="solid"/>
              <a:miter lim="800000"/>
            </a:ln>
            <a:effectLst/>
          </p:spPr>
        </p:cxnSp>
      </p:grpSp>
      <p:grpSp>
        <p:nvGrpSpPr>
          <p:cNvPr id="27" name="组合 26"/>
          <p:cNvGrpSpPr/>
          <p:nvPr/>
        </p:nvGrpSpPr>
        <p:grpSpPr>
          <a:xfrm>
            <a:off x="1469408" y="2785817"/>
            <a:ext cx="5940000" cy="553998"/>
            <a:chOff x="1469408" y="2865815"/>
            <a:chExt cx="5940000" cy="553998"/>
          </a:xfrm>
        </p:grpSpPr>
        <p:sp>
          <p:nvSpPr>
            <p:cNvPr id="28" name="矩形 27"/>
            <p:cNvSpPr/>
            <p:nvPr/>
          </p:nvSpPr>
          <p:spPr>
            <a:xfrm>
              <a:off x="1469408" y="2865815"/>
              <a:ext cx="635618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914400">
                <a:lnSpc>
                  <a:spcPct val="90000"/>
                </a:lnSpc>
              </a:pPr>
              <a:r>
                <a:rPr lang="en-US" altLang="zh-CN" sz="4000" b="1" dirty="0">
                  <a:solidFill>
                    <a:srgbClr val="C00000"/>
                  </a:solidFill>
                  <a:latin typeface="微软雅黑" panose="020B0503020204020204" pitchFamily="34" charset="-122"/>
                  <a:cs typeface="Huawei Sans" panose="020C0503030203020204" pitchFamily="34" charset="0"/>
                  <a:sym typeface="+mn-lt"/>
                </a:rPr>
                <a:t>02</a:t>
              </a:r>
              <a:endParaRPr lang="en-US" altLang="zh-CN" sz="4000" b="1" dirty="0">
                <a:solidFill>
                  <a:srgbClr val="C00000"/>
                </a:solidFill>
                <a:latin typeface="微软雅黑" panose="020B0503020204020204" pitchFamily="34" charset="-122"/>
                <a:cs typeface="Huawei Sans" panose="020C0503030203020204" pitchFamily="34" charset="0"/>
                <a:sym typeface="+mn-lt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281573" y="2938205"/>
              <a:ext cx="4897120" cy="3041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914400">
                <a:lnSpc>
                  <a:spcPct val="90000"/>
                </a:lnSpc>
              </a:pPr>
              <a:r>
                <a:rPr lang="en-US" altLang="zh-CN" sz="2200" b="1" dirty="0">
                  <a:solidFill>
                    <a:srgbClr val="C00000"/>
                  </a:solidFill>
                  <a:latin typeface="微软雅黑" panose="020B0503020204020204" pitchFamily="34" charset="-122"/>
                  <a:cs typeface="Huawei Sans" panose="020C0503030203020204" pitchFamily="34" charset="0"/>
                  <a:sym typeface="Huawei Sans" panose="020C0503030203020204" pitchFamily="34" charset="0"/>
                </a:rPr>
                <a:t>Unsupervised Language Modelling</a:t>
              </a:r>
              <a:endParaRPr lang="en-US" altLang="zh-CN" sz="2200" b="1" dirty="0">
                <a:solidFill>
                  <a:srgbClr val="C00000"/>
                </a:solidFill>
                <a:latin typeface="微软雅黑" panose="020B0503020204020204" pitchFamily="34" charset="-122"/>
                <a:cs typeface="Huawei Sans" panose="020C0503030203020204" pitchFamily="34" charset="0"/>
                <a:sym typeface="Huawei Sans" panose="020C0503030203020204" pitchFamily="34" charset="0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1469408" y="3419813"/>
              <a:ext cx="5940000" cy="0"/>
            </a:xfrm>
            <a:prstGeom prst="line">
              <a:avLst/>
            </a:prstGeom>
            <a:noFill/>
            <a:ln w="3175" cap="flat" cmpd="sng" algn="ctr">
              <a:solidFill>
                <a:schemeClr val="tx1">
                  <a:alpha val="50000"/>
                </a:schemeClr>
              </a:solidFill>
              <a:prstDash val="solid"/>
              <a:miter lim="800000"/>
            </a:ln>
            <a:effectLst/>
          </p:spPr>
        </p:cxnSp>
      </p:grpSp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/>
          </a:bodyPr>
          <a:p>
            <a:pPr algn="ctr"/>
            <a:r>
              <a:rPr lang="en-US" altLang="zh-CN" sz="9600" b="1">
                <a:solidFill>
                  <a:schemeClr val="tx1"/>
                </a:solidFill>
                <a:latin typeface="+mj-lt"/>
                <a:cs typeface="+mj-lt"/>
              </a:rPr>
              <a:t>Language M</a:t>
            </a:r>
            <a:r>
              <a:rPr lang="en-US" altLang="zh-CN" sz="9600" b="1">
                <a:solidFill>
                  <a:schemeClr val="tx1"/>
                </a:solidFill>
                <a:latin typeface="+mj-lt"/>
                <a:cs typeface="+mj-lt"/>
              </a:rPr>
              <a:t>odeling Objective</a:t>
            </a:r>
            <a:endParaRPr lang="en-US" altLang="zh-CN" sz="9600" b="1">
              <a:solidFill>
                <a:schemeClr val="tx1"/>
              </a:solidFill>
              <a:latin typeface="+mj-lt"/>
              <a:cs typeface="+mj-lt"/>
            </a:endParaRPr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735965" y="993775"/>
            <a:ext cx="5276850" cy="532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ts val="344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假设我们有一组由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个词汇组成的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序列：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761740" y="1833245"/>
            <a:ext cx="4672965" cy="632460"/>
          </a:xfrm>
          <a:prstGeom prst="rect">
            <a:avLst/>
          </a:prstGeom>
        </p:spPr>
      </p:pic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729615" y="2584450"/>
            <a:ext cx="10439400" cy="9734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ts val="344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我们需要判断这个序列组成的句子是不是在说人话。通过计算整个序列的概率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P(U)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，我们认为概率越高，序列组成的句子越符合我们日常说话的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方式。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771140" y="3850640"/>
            <a:ext cx="6356350" cy="73025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735965" y="4846320"/>
            <a:ext cx="9817735" cy="532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ts val="344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p(“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人哪有不发疯的，硬撑罢了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”) &gt; p(“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狗玻甜由刘恐貌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品哟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”)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>
            <p:custDataLst>
              <p:tags r:id="rId7"/>
            </p:custDataLst>
          </p:nvPr>
        </p:nvSpPr>
        <p:spPr>
          <a:xfrm>
            <a:off x="1156335" y="6400165"/>
            <a:ext cx="7847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000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Reference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知乎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]“追星”Transformer（二）：基于Transformer的预训练模型GPT by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铁心核桃</a:t>
            </a: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/>
          </a:bodyPr>
          <a:p>
            <a:pPr algn="ctr"/>
            <a:r>
              <a:rPr lang="en-US" altLang="zh-CN" sz="9600" b="1">
                <a:solidFill>
                  <a:schemeClr val="tx1"/>
                </a:solidFill>
                <a:latin typeface="+mj-lt"/>
                <a:cs typeface="+mj-lt"/>
              </a:rPr>
              <a:t>Language M</a:t>
            </a:r>
            <a:r>
              <a:rPr lang="en-US" altLang="zh-CN" sz="9600" b="1">
                <a:solidFill>
                  <a:schemeClr val="tx1"/>
                </a:solidFill>
                <a:latin typeface="+mj-lt"/>
                <a:cs typeface="+mj-lt"/>
              </a:rPr>
              <a:t>odeling Objective</a:t>
            </a:r>
            <a:endParaRPr lang="en-US" altLang="zh-CN" sz="9600" b="1">
              <a:solidFill>
                <a:schemeClr val="tx1"/>
              </a:solidFill>
              <a:latin typeface="+mj-lt"/>
              <a:cs typeface="+mj-lt"/>
            </a:endParaRPr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735965" y="993775"/>
            <a:ext cx="8578215" cy="532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ts val="344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按照链式法则（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Chain Rule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），我们可以把概率计算进一步转换成：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86130" y="2004060"/>
            <a:ext cx="10792460" cy="230505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256915" y="3380105"/>
            <a:ext cx="423545" cy="645160"/>
          </a:xfrm>
          <a:prstGeom prst="rect">
            <a:avLst/>
          </a:prstGeom>
          <a:noFill/>
          <a:ln w="38100"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7030A0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217545" y="3357880"/>
            <a:ext cx="6990715" cy="625475"/>
            <a:chOff x="5067" y="5288"/>
            <a:chExt cx="11009" cy="985"/>
          </a:xfrm>
        </p:grpSpPr>
        <p:cxnSp>
          <p:nvCxnSpPr>
            <p:cNvPr id="5" name="直接连接符 4"/>
            <p:cNvCxnSpPr/>
            <p:nvPr/>
          </p:nvCxnSpPr>
          <p:spPr>
            <a:xfrm flipV="1">
              <a:off x="5067" y="6251"/>
              <a:ext cx="4727" cy="2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左箭头 6"/>
            <p:cNvSpPr/>
            <p:nvPr/>
          </p:nvSpPr>
          <p:spPr>
            <a:xfrm>
              <a:off x="10152" y="5400"/>
              <a:ext cx="600" cy="726"/>
            </a:xfrm>
            <a:prstGeom prst="lef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1212" y="5288"/>
              <a:ext cx="4865" cy="8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lnSpc>
                  <a:spcPts val="3440"/>
                </a:lnSpc>
              </a:pPr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是不是很眼熟？</a:t>
              </a:r>
              <a:endPara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2932430" y="4335780"/>
            <a:ext cx="8762365" cy="1414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ts val="3440"/>
              </a:lnSpc>
            </a:pPr>
            <a:r>
              <a:rPr lang="en-US" altLang="zh-CN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en-US" altLang="zh-CN" b="1" baseline="-250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当前被预测的下一个单词</a:t>
            </a:r>
            <a:endParaRPr lang="zh-CN" altLang="en-US" b="1" dirty="0" smtClean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ts val="3440"/>
              </a:lnSpc>
            </a:pPr>
            <a:r>
              <a:rPr lang="en-US" altLang="zh-CN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</a:t>
            </a:r>
            <a:r>
              <a:rPr lang="en-US" altLang="zh-CN" b="1" baseline="-25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en-US" altLang="zh-CN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...u</a:t>
            </a:r>
            <a:r>
              <a:rPr lang="en-US" altLang="zh-CN" b="1" baseline="-25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i-1</a:t>
            </a:r>
            <a:r>
              <a:rPr lang="zh-CN" altLang="en-US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：前序内容，模型基于前序词汇进行下一单词预测</a:t>
            </a:r>
            <a:endParaRPr lang="zh-CN" altLang="en-US" b="1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ts val="3440"/>
              </a:lnSpc>
            </a:pPr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</a:t>
            </a: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：窗口长度（</a:t>
            </a:r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context window length</a:t>
            </a: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），即需要往前看多少个</a:t>
            </a: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单词</a:t>
            </a:r>
            <a:endParaRPr lang="zh-CN" altLang="en-US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906520" y="3373120"/>
            <a:ext cx="2210435" cy="652145"/>
          </a:xfrm>
          <a:prstGeom prst="rect">
            <a:avLst/>
          </a:prstGeom>
          <a:noFill/>
          <a:ln w="38100"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>
            <p:custDataLst>
              <p:tags r:id="rId4"/>
            </p:custDataLst>
          </p:nvPr>
        </p:nvSpPr>
        <p:spPr>
          <a:xfrm>
            <a:off x="1156335" y="6391275"/>
            <a:ext cx="7847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000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Reference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知乎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]“追星”Transformer（二）：基于Transformer的预训练模型GPT by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铁心核桃</a:t>
            </a: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4" grpId="0" animBg="1"/>
      <p:bldP spid="14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/>
          </a:bodyPr>
          <a:p>
            <a:pPr algn="ctr"/>
            <a:r>
              <a:rPr lang="en-US" altLang="zh-CN" sz="9600" b="1">
                <a:solidFill>
                  <a:schemeClr val="tx1"/>
                </a:solidFill>
                <a:latin typeface="+mj-lt"/>
                <a:cs typeface="+mj-lt"/>
              </a:rPr>
              <a:t>Language M</a:t>
            </a:r>
            <a:r>
              <a:rPr lang="en-US" altLang="zh-CN" sz="9600" b="1">
                <a:solidFill>
                  <a:schemeClr val="tx1"/>
                </a:solidFill>
                <a:latin typeface="+mj-lt"/>
                <a:cs typeface="+mj-lt"/>
              </a:rPr>
              <a:t>odeling Objective</a:t>
            </a:r>
            <a:endParaRPr lang="en-US" altLang="zh-CN" sz="9600" b="1">
              <a:solidFill>
                <a:schemeClr val="tx1"/>
              </a:solidFill>
              <a:latin typeface="+mj-lt"/>
              <a:cs typeface="+mj-lt"/>
            </a:endParaRPr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735965" y="993775"/>
            <a:ext cx="8578215" cy="9734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ts val="344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在模型训练中，我们的目标是最大化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P(U)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ts val="344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让生成的句子看起来更像人话：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16560" y="2236470"/>
            <a:ext cx="11466830" cy="163385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036320" y="4050030"/>
            <a:ext cx="10227310" cy="9734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algn="l">
              <a:lnSpc>
                <a:spcPts val="344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θ：模型参数</a:t>
            </a:r>
            <a:endParaRPr lang="zh-CN" altLang="en-US" sz="2000" dirty="0" smtClean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457200" indent="-457200" algn="l">
              <a:lnSpc>
                <a:spcPts val="344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k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：窗口长度（受内存、算力等约束，模型没办法看到前序所有单词）</a:t>
            </a:r>
            <a:endParaRPr lang="zh-CN" altLang="en-US" sz="2000" dirty="0" smtClean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46175" y="5221605"/>
            <a:ext cx="8491855" cy="532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ts val="3440"/>
              </a:lnSpc>
            </a:pPr>
            <a:r>
              <a:rPr lang="zh-CN" altLang="en-US" sz="2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注：该训练无需进行任何标注，为无监督训练（</a:t>
            </a:r>
            <a:r>
              <a:rPr lang="en-US" altLang="zh-CN" sz="2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Unsupervised Training</a:t>
            </a:r>
            <a:r>
              <a:rPr lang="zh-CN" altLang="en-US" sz="2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4"/>
            </p:custDataLst>
          </p:nvPr>
        </p:nvSpPr>
        <p:spPr>
          <a:xfrm>
            <a:off x="1146175" y="6341745"/>
            <a:ext cx="7847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000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Reference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知乎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]“追星”Transformer（二）：基于Transformer的预训练模型GPT by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铁心核桃</a:t>
            </a: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763" y="0"/>
            <a:ext cx="102870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52628"/>
            <a:ext cx="12196763" cy="6858000"/>
          </a:xfrm>
          <a:prstGeom prst="rect">
            <a:avLst/>
          </a:prstGeom>
          <a:gradFill>
            <a:gsLst>
              <a:gs pos="28000">
                <a:srgbClr val="FFFFFF"/>
              </a:gs>
              <a:gs pos="0">
                <a:schemeClr val="tx2"/>
              </a:gs>
              <a:gs pos="100000">
                <a:schemeClr val="tx2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66666"/>
              </a:solidFill>
            </a:endParaRPr>
          </a:p>
        </p:txBody>
      </p:sp>
      <p:sp>
        <p:nvSpPr>
          <p:cNvPr id="33" name="Freeform 10"/>
          <p:cNvSpPr/>
          <p:nvPr/>
        </p:nvSpPr>
        <p:spPr bwMode="auto">
          <a:xfrm>
            <a:off x="0" y="500847"/>
            <a:ext cx="2586525" cy="480229"/>
          </a:xfrm>
          <a:custGeom>
            <a:avLst/>
            <a:gdLst>
              <a:gd name="T0" fmla="*/ 1424 w 1526"/>
              <a:gd name="T1" fmla="*/ 0 h 328"/>
              <a:gd name="T2" fmla="*/ 0 w 1526"/>
              <a:gd name="T3" fmla="*/ 0 h 328"/>
              <a:gd name="T4" fmla="*/ 0 w 1526"/>
              <a:gd name="T5" fmla="*/ 328 h 328"/>
              <a:gd name="T6" fmla="*/ 1526 w 1526"/>
              <a:gd name="T7" fmla="*/ 328 h 328"/>
              <a:gd name="T8" fmla="*/ 1424 w 1526"/>
              <a:gd name="T9" fmla="*/ 0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26" h="328">
                <a:moveTo>
                  <a:pt x="1424" y="0"/>
                </a:moveTo>
                <a:lnTo>
                  <a:pt x="0" y="0"/>
                </a:lnTo>
                <a:lnTo>
                  <a:pt x="0" y="328"/>
                </a:lnTo>
                <a:lnTo>
                  <a:pt x="1526" y="328"/>
                </a:lnTo>
                <a:lnTo>
                  <a:pt x="1424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1D1D1A"/>
              </a:solidFill>
            </a:endParaRPr>
          </a:p>
        </p:txBody>
      </p:sp>
      <p:sp>
        <p:nvSpPr>
          <p:cNvPr id="34" name="文本框 33"/>
          <p:cNvSpPr txBox="1">
            <a:spLocks noChangeArrowheads="1"/>
          </p:cNvSpPr>
          <p:nvPr/>
        </p:nvSpPr>
        <p:spPr bwMode="auto">
          <a:xfrm>
            <a:off x="1292576" y="530908"/>
            <a:ext cx="98928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defTabSz="1219200" eaLnBrk="0" hangingPunct="0"/>
            <a:r>
              <a:rPr lang="zh-CN" altLang="en-US" sz="2800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uawei Sans" panose="020C0503030203020204" pitchFamily="34" charset="0"/>
                <a:sym typeface="+mn-lt"/>
              </a:rPr>
              <a:t>目 录</a:t>
            </a:r>
            <a:endParaRPr lang="en-US" altLang="zh-CN" sz="2800" dirty="0">
              <a:solidFill>
                <a:srgbClr val="FFFFFF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Huawei Sans" panose="020C0503030203020204" pitchFamily="34" charset="0"/>
              <a:sym typeface="+mn-lt"/>
            </a:endParaRPr>
          </a:p>
        </p:txBody>
      </p:sp>
      <p:sp>
        <p:nvSpPr>
          <p:cNvPr id="38" name="Freeform 11"/>
          <p:cNvSpPr/>
          <p:nvPr/>
        </p:nvSpPr>
        <p:spPr bwMode="auto">
          <a:xfrm>
            <a:off x="0" y="471488"/>
            <a:ext cx="2422525" cy="520700"/>
          </a:xfrm>
          <a:custGeom>
            <a:avLst/>
            <a:gdLst>
              <a:gd name="T0" fmla="*/ 1424 w 1526"/>
              <a:gd name="T1" fmla="*/ 0 h 328"/>
              <a:gd name="T2" fmla="*/ 0 w 1526"/>
              <a:gd name="T3" fmla="*/ 0 h 328"/>
              <a:gd name="T4" fmla="*/ 0 w 1526"/>
              <a:gd name="T5" fmla="*/ 328 h 328"/>
              <a:gd name="T6" fmla="*/ 1526 w 1526"/>
              <a:gd name="T7" fmla="*/ 328 h 328"/>
              <a:gd name="T8" fmla="*/ 1424 w 1526"/>
              <a:gd name="T9" fmla="*/ 0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26" h="328">
                <a:moveTo>
                  <a:pt x="1424" y="0"/>
                </a:moveTo>
                <a:lnTo>
                  <a:pt x="0" y="0"/>
                </a:lnTo>
                <a:lnTo>
                  <a:pt x="0" y="328"/>
                </a:lnTo>
                <a:lnTo>
                  <a:pt x="1526" y="328"/>
                </a:lnTo>
                <a:lnTo>
                  <a:pt x="142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1D1D1A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469408" y="3709393"/>
            <a:ext cx="5940000" cy="553998"/>
            <a:chOff x="1469408" y="3869388"/>
            <a:chExt cx="5940000" cy="553998"/>
          </a:xfrm>
        </p:grpSpPr>
        <p:sp>
          <p:nvSpPr>
            <p:cNvPr id="43" name="矩形 42"/>
            <p:cNvSpPr/>
            <p:nvPr/>
          </p:nvSpPr>
          <p:spPr>
            <a:xfrm>
              <a:off x="1469408" y="3869388"/>
              <a:ext cx="635618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914400">
                <a:lnSpc>
                  <a:spcPct val="90000"/>
                </a:lnSpc>
              </a:pPr>
              <a:r>
                <a:rPr lang="en-US" altLang="zh-CN" sz="4000" b="1" dirty="0">
                  <a:solidFill>
                    <a:srgbClr val="C00000"/>
                  </a:solidFill>
                  <a:latin typeface="微软雅黑" panose="020B0503020204020204" pitchFamily="34" charset="-122"/>
                  <a:cs typeface="Huawei Sans" panose="020C0503030203020204" pitchFamily="34" charset="0"/>
                  <a:sym typeface="+mn-lt"/>
                </a:rPr>
                <a:t>03</a:t>
              </a:r>
              <a:endParaRPr lang="en-US" altLang="zh-CN" sz="4000" b="1" dirty="0">
                <a:solidFill>
                  <a:srgbClr val="C00000"/>
                </a:solidFill>
                <a:latin typeface="微软雅黑" panose="020B0503020204020204" pitchFamily="34" charset="-122"/>
                <a:cs typeface="Huawei Sans" panose="020C0503030203020204" pitchFamily="34" charset="0"/>
                <a:sym typeface="+mn-lt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2281858" y="3941960"/>
              <a:ext cx="4790061" cy="3041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914400">
                <a:lnSpc>
                  <a:spcPct val="90000"/>
                </a:lnSpc>
              </a:pPr>
              <a:r>
                <a:rPr lang="en-US" altLang="zh-CN" sz="2200" b="1" dirty="0">
                  <a:solidFill>
                    <a:srgbClr val="C00000"/>
                  </a:solidFill>
                  <a:latin typeface="微软雅黑" panose="020B0503020204020204" pitchFamily="34" charset="-122"/>
                  <a:cs typeface="Huawei Sans" panose="020C0503030203020204" pitchFamily="34" charset="0"/>
                  <a:sym typeface="Huawei Sans" panose="020C0503030203020204" pitchFamily="34" charset="0"/>
                </a:rPr>
                <a:t>Supervised Fine-Tuning</a:t>
              </a:r>
              <a:endParaRPr lang="en-US" altLang="zh-CN" sz="2200" b="1" dirty="0">
                <a:solidFill>
                  <a:srgbClr val="C00000"/>
                </a:solidFill>
                <a:latin typeface="微软雅黑" panose="020B0503020204020204" pitchFamily="34" charset="-122"/>
                <a:cs typeface="Huawei Sans" panose="020C0503030203020204" pitchFamily="34" charset="0"/>
                <a:sym typeface="Huawei Sans" panose="020C0503030203020204" pitchFamily="34" charset="0"/>
              </a:endParaRPr>
            </a:p>
          </p:txBody>
        </p:sp>
        <p:cxnSp>
          <p:nvCxnSpPr>
            <p:cNvPr id="45" name="直接连接符 44"/>
            <p:cNvCxnSpPr/>
            <p:nvPr/>
          </p:nvCxnSpPr>
          <p:spPr>
            <a:xfrm>
              <a:off x="1469408" y="4423386"/>
              <a:ext cx="5940000" cy="0"/>
            </a:xfrm>
            <a:prstGeom prst="line">
              <a:avLst/>
            </a:prstGeom>
            <a:noFill/>
            <a:ln w="3175" cap="flat" cmpd="sng" algn="ctr">
              <a:solidFill>
                <a:schemeClr val="tx1">
                  <a:alpha val="50000"/>
                </a:schemeClr>
              </a:solidFill>
              <a:prstDash val="solid"/>
              <a:miter lim="800000"/>
            </a:ln>
            <a:effectLst/>
          </p:spPr>
        </p:cxn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389" y="6223000"/>
            <a:ext cx="1208985" cy="396087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 rot="16200000">
            <a:off x="4759788" y="-493884"/>
            <a:ext cx="2434615" cy="1219676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tx2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66666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469408" y="1862241"/>
            <a:ext cx="5940000" cy="553998"/>
            <a:chOff x="1469408" y="1862241"/>
            <a:chExt cx="5940000" cy="553998"/>
          </a:xfrm>
        </p:grpSpPr>
        <p:sp>
          <p:nvSpPr>
            <p:cNvPr id="35" name="矩形 34"/>
            <p:cNvSpPr/>
            <p:nvPr/>
          </p:nvSpPr>
          <p:spPr>
            <a:xfrm>
              <a:off x="1469408" y="1862241"/>
              <a:ext cx="635618" cy="5537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 algn="l">
                <a:lnSpc>
                  <a:spcPct val="90000"/>
                </a:lnSpc>
                <a:buClrTx/>
                <a:buSzTx/>
                <a:buFontTx/>
              </a:pPr>
              <a:r>
                <a:rPr lang="en-US" altLang="zh-CN" sz="4000" b="1" dirty="0">
                  <a:solidFill>
                    <a:srgbClr val="EBEBEB">
                      <a:lumMod val="50000"/>
                    </a:srgbClr>
                  </a:solidFill>
                  <a:latin typeface="微软雅黑" panose="020B0503020204020204" pitchFamily="34" charset="-122"/>
                  <a:cs typeface="Huawei Sans" panose="020C0503030203020204" pitchFamily="34" charset="0"/>
                  <a:sym typeface="+mn-lt"/>
                </a:rPr>
                <a:t>01</a:t>
              </a:r>
              <a:endParaRPr lang="en-US" altLang="zh-CN" sz="4000" b="1" dirty="0">
                <a:solidFill>
                  <a:srgbClr val="EBEBEB">
                    <a:lumMod val="50000"/>
                  </a:srgbClr>
                </a:solidFill>
                <a:latin typeface="微软雅黑" panose="020B0503020204020204" pitchFamily="34" charset="-122"/>
                <a:cs typeface="Huawei Sans" panose="020C0503030203020204" pitchFamily="34" charset="0"/>
                <a:sym typeface="+mn-lt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2281859" y="1988707"/>
              <a:ext cx="3147549" cy="3041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 algn="l">
                <a:lnSpc>
                  <a:spcPct val="90000"/>
                </a:lnSpc>
                <a:buClrTx/>
                <a:buSzTx/>
                <a:buFontTx/>
              </a:pPr>
              <a:r>
                <a:rPr lang="en-US" altLang="zh-CN" sz="2200" b="1" dirty="0">
                  <a:solidFill>
                    <a:srgbClr val="EBEBEB">
                      <a:lumMod val="50000"/>
                    </a:srgbClr>
                  </a:solidFill>
                  <a:latin typeface="微软雅黑" panose="020B0503020204020204" pitchFamily="34" charset="-122"/>
                  <a:cs typeface="Huawei Sans" panose="020C0503030203020204" pitchFamily="34" charset="0"/>
                  <a:sym typeface="+mn-ea"/>
                </a:rPr>
                <a:t>GPT</a:t>
              </a:r>
              <a:r>
                <a:rPr lang="en-US" altLang="zh-CN" sz="2200" b="1" dirty="0">
                  <a:solidFill>
                    <a:srgbClr val="EBEBEB">
                      <a:lumMod val="50000"/>
                    </a:srgbClr>
                  </a:solidFill>
                  <a:latin typeface="微软雅黑" panose="020B0503020204020204" pitchFamily="34" charset="-122"/>
                  <a:cs typeface="Huawei Sans" panose="020C0503030203020204" pitchFamily="34" charset="0"/>
                  <a:sym typeface="+mn-ea"/>
                </a:rPr>
                <a:t>介绍</a:t>
              </a:r>
              <a:endParaRPr lang="en-US" altLang="zh-CN" sz="2200" b="1" dirty="0">
                <a:solidFill>
                  <a:srgbClr val="EBEBEB">
                    <a:lumMod val="50000"/>
                  </a:srgbClr>
                </a:solidFill>
                <a:latin typeface="微软雅黑" panose="020B0503020204020204" pitchFamily="34" charset="-122"/>
                <a:cs typeface="Huawei Sans" panose="020C0503030203020204" pitchFamily="34" charset="0"/>
                <a:sym typeface="+mn-ea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1469408" y="2416239"/>
              <a:ext cx="5940000" cy="0"/>
            </a:xfrm>
            <a:prstGeom prst="line">
              <a:avLst/>
            </a:prstGeom>
            <a:noFill/>
            <a:ln w="3175" cap="flat" cmpd="sng" algn="ctr">
              <a:solidFill>
                <a:schemeClr val="tx1">
                  <a:alpha val="50000"/>
                </a:schemeClr>
              </a:solidFill>
              <a:prstDash val="solid"/>
              <a:miter lim="800000"/>
            </a:ln>
            <a:effectLst/>
          </p:spPr>
        </p:cxnSp>
      </p:grpSp>
      <p:grpSp>
        <p:nvGrpSpPr>
          <p:cNvPr id="27" name="组合 26"/>
          <p:cNvGrpSpPr/>
          <p:nvPr/>
        </p:nvGrpSpPr>
        <p:grpSpPr>
          <a:xfrm>
            <a:off x="1469408" y="2785817"/>
            <a:ext cx="5940000" cy="553998"/>
            <a:chOff x="1469408" y="2865815"/>
            <a:chExt cx="5940000" cy="553998"/>
          </a:xfrm>
        </p:grpSpPr>
        <p:sp>
          <p:nvSpPr>
            <p:cNvPr id="28" name="矩形 27"/>
            <p:cNvSpPr/>
            <p:nvPr/>
          </p:nvSpPr>
          <p:spPr>
            <a:xfrm>
              <a:off x="1469408" y="2865815"/>
              <a:ext cx="635618" cy="5537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 algn="l">
                <a:lnSpc>
                  <a:spcPct val="90000"/>
                </a:lnSpc>
                <a:buClrTx/>
                <a:buSzTx/>
                <a:buFontTx/>
              </a:pPr>
              <a:r>
                <a:rPr lang="en-US" altLang="zh-CN" sz="4000" b="1" dirty="0">
                  <a:solidFill>
                    <a:srgbClr val="EBEBEB">
                      <a:lumMod val="50000"/>
                    </a:srgbClr>
                  </a:solidFill>
                  <a:latin typeface="微软雅黑" panose="020B0503020204020204" pitchFamily="34" charset="-122"/>
                  <a:cs typeface="Huawei Sans" panose="020C0503030203020204" pitchFamily="34" charset="0"/>
                  <a:sym typeface="+mn-lt"/>
                </a:rPr>
                <a:t>02</a:t>
              </a:r>
              <a:endParaRPr lang="en-US" altLang="zh-CN" sz="4000" b="1" dirty="0">
                <a:solidFill>
                  <a:srgbClr val="EBEBEB">
                    <a:lumMod val="50000"/>
                  </a:srgbClr>
                </a:solidFill>
                <a:latin typeface="微软雅黑" panose="020B0503020204020204" pitchFamily="34" charset="-122"/>
                <a:cs typeface="Huawei Sans" panose="020C0503030203020204" pitchFamily="34" charset="0"/>
                <a:sym typeface="+mn-lt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281573" y="2938205"/>
              <a:ext cx="4897120" cy="3041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 algn="l">
                <a:lnSpc>
                  <a:spcPct val="90000"/>
                </a:lnSpc>
                <a:buClrTx/>
                <a:buSzTx/>
                <a:buFontTx/>
              </a:pPr>
              <a:r>
                <a:rPr lang="en-US" altLang="zh-CN" sz="2200" b="1" dirty="0">
                  <a:solidFill>
                    <a:srgbClr val="EBEBEB">
                      <a:lumMod val="50000"/>
                    </a:srgbClr>
                  </a:solidFill>
                  <a:latin typeface="微软雅黑" panose="020B0503020204020204" pitchFamily="34" charset="-122"/>
                  <a:cs typeface="Huawei Sans" panose="020C0503030203020204" pitchFamily="34" charset="0"/>
                  <a:sym typeface="Huawei Sans" panose="020C0503030203020204" pitchFamily="34" charset="0"/>
                </a:rPr>
                <a:t>Unsupervised Language Modelling</a:t>
              </a:r>
              <a:endParaRPr lang="en-US" altLang="zh-CN" sz="2200" b="1" dirty="0">
                <a:solidFill>
                  <a:srgbClr val="EBEBEB">
                    <a:lumMod val="50000"/>
                  </a:srgbClr>
                </a:solidFill>
                <a:latin typeface="微软雅黑" panose="020B0503020204020204" pitchFamily="34" charset="-122"/>
                <a:cs typeface="Huawei Sans" panose="020C0503030203020204" pitchFamily="34" charset="0"/>
                <a:sym typeface="Huawei Sans" panose="020C0503030203020204" pitchFamily="34" charset="0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1469408" y="3419813"/>
              <a:ext cx="5940000" cy="0"/>
            </a:xfrm>
            <a:prstGeom prst="line">
              <a:avLst/>
            </a:prstGeom>
            <a:noFill/>
            <a:ln w="3175" cap="flat" cmpd="sng" algn="ctr">
              <a:solidFill>
                <a:schemeClr val="tx1">
                  <a:alpha val="50000"/>
                </a:schemeClr>
              </a:solidFill>
              <a:prstDash val="solid"/>
              <a:miter lim="800000"/>
            </a:ln>
            <a:effectLst/>
          </p:spPr>
        </p:cxnSp>
      </p:grp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763" y="0"/>
            <a:ext cx="102870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52628"/>
            <a:ext cx="12196763" cy="6858000"/>
          </a:xfrm>
          <a:prstGeom prst="rect">
            <a:avLst/>
          </a:prstGeom>
          <a:gradFill>
            <a:gsLst>
              <a:gs pos="28000">
                <a:srgbClr val="FFFFFF"/>
              </a:gs>
              <a:gs pos="0">
                <a:schemeClr val="tx2"/>
              </a:gs>
              <a:gs pos="100000">
                <a:schemeClr val="tx2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66666"/>
              </a:solidFill>
            </a:endParaRPr>
          </a:p>
        </p:txBody>
      </p:sp>
      <p:sp>
        <p:nvSpPr>
          <p:cNvPr id="33" name="Freeform 10"/>
          <p:cNvSpPr/>
          <p:nvPr/>
        </p:nvSpPr>
        <p:spPr bwMode="auto">
          <a:xfrm>
            <a:off x="0" y="500847"/>
            <a:ext cx="2586525" cy="480229"/>
          </a:xfrm>
          <a:custGeom>
            <a:avLst/>
            <a:gdLst>
              <a:gd name="T0" fmla="*/ 1424 w 1526"/>
              <a:gd name="T1" fmla="*/ 0 h 328"/>
              <a:gd name="T2" fmla="*/ 0 w 1526"/>
              <a:gd name="T3" fmla="*/ 0 h 328"/>
              <a:gd name="T4" fmla="*/ 0 w 1526"/>
              <a:gd name="T5" fmla="*/ 328 h 328"/>
              <a:gd name="T6" fmla="*/ 1526 w 1526"/>
              <a:gd name="T7" fmla="*/ 328 h 328"/>
              <a:gd name="T8" fmla="*/ 1424 w 1526"/>
              <a:gd name="T9" fmla="*/ 0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26" h="328">
                <a:moveTo>
                  <a:pt x="1424" y="0"/>
                </a:moveTo>
                <a:lnTo>
                  <a:pt x="0" y="0"/>
                </a:lnTo>
                <a:lnTo>
                  <a:pt x="0" y="328"/>
                </a:lnTo>
                <a:lnTo>
                  <a:pt x="1526" y="328"/>
                </a:lnTo>
                <a:lnTo>
                  <a:pt x="1424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1D1D1A"/>
              </a:solidFill>
            </a:endParaRPr>
          </a:p>
        </p:txBody>
      </p:sp>
      <p:sp>
        <p:nvSpPr>
          <p:cNvPr id="34" name="文本框 33"/>
          <p:cNvSpPr txBox="1">
            <a:spLocks noChangeArrowheads="1"/>
          </p:cNvSpPr>
          <p:nvPr/>
        </p:nvSpPr>
        <p:spPr bwMode="auto">
          <a:xfrm>
            <a:off x="1292576" y="530908"/>
            <a:ext cx="98928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defTabSz="1219200" eaLnBrk="0" hangingPunct="0"/>
            <a:r>
              <a:rPr lang="zh-CN" altLang="en-US" sz="2800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uawei Sans" panose="020C0503030203020204" pitchFamily="34" charset="0"/>
                <a:sym typeface="+mn-lt"/>
              </a:rPr>
              <a:t>目 录</a:t>
            </a:r>
            <a:endParaRPr lang="en-US" altLang="zh-CN" sz="2800" dirty="0">
              <a:solidFill>
                <a:srgbClr val="FFFFFF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Huawei Sans" panose="020C0503030203020204" pitchFamily="34" charset="0"/>
              <a:sym typeface="+mn-lt"/>
            </a:endParaRPr>
          </a:p>
        </p:txBody>
      </p:sp>
      <p:sp>
        <p:nvSpPr>
          <p:cNvPr id="38" name="Freeform 11"/>
          <p:cNvSpPr/>
          <p:nvPr/>
        </p:nvSpPr>
        <p:spPr bwMode="auto">
          <a:xfrm>
            <a:off x="0" y="471488"/>
            <a:ext cx="2422525" cy="520700"/>
          </a:xfrm>
          <a:custGeom>
            <a:avLst/>
            <a:gdLst>
              <a:gd name="T0" fmla="*/ 1424 w 1526"/>
              <a:gd name="T1" fmla="*/ 0 h 328"/>
              <a:gd name="T2" fmla="*/ 0 w 1526"/>
              <a:gd name="T3" fmla="*/ 0 h 328"/>
              <a:gd name="T4" fmla="*/ 0 w 1526"/>
              <a:gd name="T5" fmla="*/ 328 h 328"/>
              <a:gd name="T6" fmla="*/ 1526 w 1526"/>
              <a:gd name="T7" fmla="*/ 328 h 328"/>
              <a:gd name="T8" fmla="*/ 1424 w 1526"/>
              <a:gd name="T9" fmla="*/ 0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26" h="328">
                <a:moveTo>
                  <a:pt x="1424" y="0"/>
                </a:moveTo>
                <a:lnTo>
                  <a:pt x="0" y="0"/>
                </a:lnTo>
                <a:lnTo>
                  <a:pt x="0" y="328"/>
                </a:lnTo>
                <a:lnTo>
                  <a:pt x="1526" y="328"/>
                </a:lnTo>
                <a:lnTo>
                  <a:pt x="142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1D1D1A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469408" y="3709393"/>
            <a:ext cx="5940000" cy="553998"/>
            <a:chOff x="1469408" y="3869388"/>
            <a:chExt cx="5940000" cy="553998"/>
          </a:xfrm>
        </p:grpSpPr>
        <p:sp>
          <p:nvSpPr>
            <p:cNvPr id="43" name="矩形 42"/>
            <p:cNvSpPr/>
            <p:nvPr/>
          </p:nvSpPr>
          <p:spPr>
            <a:xfrm>
              <a:off x="1469408" y="3869388"/>
              <a:ext cx="635618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914400">
                <a:lnSpc>
                  <a:spcPct val="90000"/>
                </a:lnSpc>
              </a:pPr>
              <a:r>
                <a:rPr lang="en-US" altLang="zh-CN" sz="4000" b="1" dirty="0">
                  <a:solidFill>
                    <a:srgbClr val="EBEBEB">
                      <a:lumMod val="50000"/>
                    </a:srgbClr>
                  </a:solidFill>
                  <a:latin typeface="微软雅黑" panose="020B0503020204020204" pitchFamily="34" charset="-122"/>
                  <a:cs typeface="Huawei Sans" panose="020C0503030203020204" pitchFamily="34" charset="0"/>
                  <a:sym typeface="+mn-lt"/>
                </a:rPr>
                <a:t>03</a:t>
              </a:r>
              <a:endParaRPr lang="en-US" altLang="zh-CN" sz="4000" b="1" dirty="0">
                <a:solidFill>
                  <a:srgbClr val="EBEBEB">
                    <a:lumMod val="50000"/>
                  </a:srgbClr>
                </a:solidFill>
                <a:latin typeface="微软雅黑" panose="020B0503020204020204" pitchFamily="34" charset="-122"/>
                <a:cs typeface="Huawei Sans" panose="020C0503030203020204" pitchFamily="34" charset="0"/>
                <a:sym typeface="+mn-lt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2281858" y="3941960"/>
              <a:ext cx="4790061" cy="3041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914400">
                <a:lnSpc>
                  <a:spcPct val="90000"/>
                </a:lnSpc>
              </a:pPr>
              <a:r>
                <a:rPr lang="en-US" altLang="zh-CN" sz="2200" b="1" dirty="0">
                  <a:solidFill>
                    <a:srgbClr val="EBEBEB">
                      <a:lumMod val="50000"/>
                    </a:srgbClr>
                  </a:solidFill>
                  <a:latin typeface="微软雅黑" panose="020B0503020204020204" pitchFamily="34" charset="-122"/>
                  <a:cs typeface="Huawei Sans" panose="020C0503030203020204" pitchFamily="34" charset="0"/>
                  <a:sym typeface="Huawei Sans" panose="020C0503030203020204" pitchFamily="34" charset="0"/>
                </a:rPr>
                <a:t>Supervised F</a:t>
              </a:r>
              <a:r>
                <a:rPr lang="en-US" altLang="zh-CN" sz="2200" b="1" dirty="0">
                  <a:solidFill>
                    <a:srgbClr val="EBEBEB">
                      <a:lumMod val="50000"/>
                    </a:srgbClr>
                  </a:solidFill>
                  <a:latin typeface="微软雅黑" panose="020B0503020204020204" pitchFamily="34" charset="-122"/>
                  <a:cs typeface="Huawei Sans" panose="020C0503030203020204" pitchFamily="34" charset="0"/>
                  <a:sym typeface="Huawei Sans" panose="020C0503030203020204" pitchFamily="34" charset="0"/>
                </a:rPr>
                <a:t>ine-Tuning</a:t>
              </a:r>
              <a:endParaRPr lang="en-US" altLang="zh-CN" sz="2200" b="1" dirty="0">
                <a:solidFill>
                  <a:srgbClr val="EBEBEB">
                    <a:lumMod val="50000"/>
                  </a:srgbClr>
                </a:solidFill>
                <a:latin typeface="微软雅黑" panose="020B0503020204020204" pitchFamily="34" charset="-122"/>
                <a:cs typeface="Huawei Sans" panose="020C0503030203020204" pitchFamily="34" charset="0"/>
                <a:sym typeface="Huawei Sans" panose="020C0503030203020204" pitchFamily="34" charset="0"/>
              </a:endParaRPr>
            </a:p>
          </p:txBody>
        </p:sp>
        <p:cxnSp>
          <p:nvCxnSpPr>
            <p:cNvPr id="45" name="直接连接符 44"/>
            <p:cNvCxnSpPr/>
            <p:nvPr/>
          </p:nvCxnSpPr>
          <p:spPr>
            <a:xfrm>
              <a:off x="1469408" y="4423386"/>
              <a:ext cx="5940000" cy="0"/>
            </a:xfrm>
            <a:prstGeom prst="line">
              <a:avLst/>
            </a:prstGeom>
            <a:noFill/>
            <a:ln w="3175" cap="flat" cmpd="sng" algn="ctr">
              <a:solidFill>
                <a:schemeClr val="tx1">
                  <a:alpha val="50000"/>
                </a:schemeClr>
              </a:solidFill>
              <a:prstDash val="solid"/>
              <a:miter lim="800000"/>
            </a:ln>
            <a:effectLst/>
          </p:spPr>
        </p:cxn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389" y="6223000"/>
            <a:ext cx="1208985" cy="396087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 rot="16200000">
            <a:off x="4759788" y="-493884"/>
            <a:ext cx="2434615" cy="1219676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tx2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66666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469408" y="1862241"/>
            <a:ext cx="5940000" cy="553998"/>
            <a:chOff x="1469408" y="1862241"/>
            <a:chExt cx="5940000" cy="553998"/>
          </a:xfrm>
        </p:grpSpPr>
        <p:sp>
          <p:nvSpPr>
            <p:cNvPr id="35" name="矩形 34"/>
            <p:cNvSpPr/>
            <p:nvPr/>
          </p:nvSpPr>
          <p:spPr>
            <a:xfrm>
              <a:off x="1469408" y="1862241"/>
              <a:ext cx="635618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914400">
                <a:lnSpc>
                  <a:spcPct val="90000"/>
                </a:lnSpc>
              </a:pPr>
              <a:r>
                <a:rPr lang="en-US" altLang="zh-CN" sz="4000" b="1" dirty="0">
                  <a:solidFill>
                    <a:srgbClr val="C00000"/>
                  </a:solidFill>
                  <a:latin typeface="微软雅黑" panose="020B0503020204020204" pitchFamily="34" charset="-122"/>
                  <a:cs typeface="Huawei Sans" panose="020C0503030203020204" pitchFamily="34" charset="0"/>
                  <a:sym typeface="+mn-lt"/>
                </a:rPr>
                <a:t>01</a:t>
              </a:r>
              <a:endParaRPr lang="en-US" altLang="zh-CN" sz="4000" b="1" dirty="0">
                <a:solidFill>
                  <a:srgbClr val="C00000"/>
                </a:solidFill>
                <a:latin typeface="微软雅黑" panose="020B0503020204020204" pitchFamily="34" charset="-122"/>
                <a:cs typeface="Huawei Sans" panose="020C0503030203020204" pitchFamily="34" charset="0"/>
                <a:sym typeface="+mn-lt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2281859" y="1988707"/>
              <a:ext cx="3147549" cy="3041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914400">
                <a:lnSpc>
                  <a:spcPct val="90000"/>
                </a:lnSpc>
              </a:pPr>
              <a:r>
                <a:rPr lang="en-US" altLang="zh-CN" sz="2200" b="1" dirty="0">
                  <a:solidFill>
                    <a:srgbClr val="C00000"/>
                  </a:solidFill>
                  <a:latin typeface="微软雅黑" panose="020B0503020204020204" pitchFamily="34" charset="-122"/>
                  <a:cs typeface="Huawei Sans" panose="020C0503030203020204" pitchFamily="34" charset="0"/>
                </a:rPr>
                <a:t>GPT</a:t>
              </a:r>
              <a:r>
                <a:rPr lang="zh-CN" altLang="en-US" sz="2200" b="1" dirty="0">
                  <a:solidFill>
                    <a:srgbClr val="C00000"/>
                  </a:solidFill>
                  <a:latin typeface="微软雅黑" panose="020B0503020204020204" pitchFamily="34" charset="-122"/>
                  <a:cs typeface="Huawei Sans" panose="020C0503030203020204" pitchFamily="34" charset="0"/>
                </a:rPr>
                <a:t>介绍</a:t>
              </a:r>
              <a:endParaRPr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cs typeface="Huawei Sans" panose="020C0503030203020204" pitchFamily="34" charset="0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1469408" y="2416239"/>
              <a:ext cx="5940000" cy="0"/>
            </a:xfrm>
            <a:prstGeom prst="line">
              <a:avLst/>
            </a:prstGeom>
            <a:noFill/>
            <a:ln w="3175" cap="flat" cmpd="sng" algn="ctr">
              <a:solidFill>
                <a:schemeClr val="tx1">
                  <a:alpha val="50000"/>
                </a:schemeClr>
              </a:solidFill>
              <a:prstDash val="solid"/>
              <a:miter lim="800000"/>
            </a:ln>
            <a:effectLst/>
          </p:spPr>
        </p:cxnSp>
      </p:grpSp>
      <p:grpSp>
        <p:nvGrpSpPr>
          <p:cNvPr id="27" name="组合 26"/>
          <p:cNvGrpSpPr/>
          <p:nvPr/>
        </p:nvGrpSpPr>
        <p:grpSpPr>
          <a:xfrm>
            <a:off x="1469408" y="2785817"/>
            <a:ext cx="5940000" cy="553998"/>
            <a:chOff x="1469408" y="2865815"/>
            <a:chExt cx="5940000" cy="553998"/>
          </a:xfrm>
        </p:grpSpPr>
        <p:sp>
          <p:nvSpPr>
            <p:cNvPr id="28" name="矩形 27"/>
            <p:cNvSpPr/>
            <p:nvPr/>
          </p:nvSpPr>
          <p:spPr>
            <a:xfrm>
              <a:off x="1469408" y="2865815"/>
              <a:ext cx="635618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914400">
                <a:lnSpc>
                  <a:spcPct val="90000"/>
                </a:lnSpc>
              </a:pPr>
              <a:r>
                <a:rPr lang="en-US" altLang="zh-CN" sz="4000" b="1" dirty="0">
                  <a:solidFill>
                    <a:srgbClr val="EBEBEB">
                      <a:lumMod val="50000"/>
                    </a:srgbClr>
                  </a:solidFill>
                  <a:latin typeface="微软雅黑" panose="020B0503020204020204" pitchFamily="34" charset="-122"/>
                  <a:cs typeface="Huawei Sans" panose="020C0503030203020204" pitchFamily="34" charset="0"/>
                  <a:sym typeface="+mn-lt"/>
                </a:rPr>
                <a:t>02</a:t>
              </a:r>
              <a:endParaRPr lang="en-US" altLang="zh-CN" sz="4000" b="1" dirty="0">
                <a:solidFill>
                  <a:srgbClr val="EBEBEB">
                    <a:lumMod val="50000"/>
                  </a:srgbClr>
                </a:solidFill>
                <a:latin typeface="微软雅黑" panose="020B0503020204020204" pitchFamily="34" charset="-122"/>
                <a:cs typeface="Huawei Sans" panose="020C0503030203020204" pitchFamily="34" charset="0"/>
                <a:sym typeface="+mn-lt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281573" y="2938205"/>
              <a:ext cx="4897120" cy="3041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914400">
                <a:lnSpc>
                  <a:spcPct val="90000"/>
                </a:lnSpc>
              </a:pPr>
              <a:r>
                <a:rPr lang="en-US" altLang="zh-CN" sz="2200" b="1" dirty="0">
                  <a:solidFill>
                    <a:srgbClr val="EBEBEB">
                      <a:lumMod val="50000"/>
                    </a:srgbClr>
                  </a:solidFill>
                  <a:latin typeface="微软雅黑" panose="020B0503020204020204" pitchFamily="34" charset="-122"/>
                  <a:cs typeface="Huawei Sans" panose="020C0503030203020204" pitchFamily="34" charset="0"/>
                  <a:sym typeface="Huawei Sans" panose="020C0503030203020204" pitchFamily="34" charset="0"/>
                </a:rPr>
                <a:t>Unsupervised Language M</a:t>
              </a:r>
              <a:r>
                <a:rPr lang="en-US" altLang="zh-CN" sz="2200" b="1" dirty="0">
                  <a:solidFill>
                    <a:srgbClr val="EBEBEB">
                      <a:lumMod val="50000"/>
                    </a:srgbClr>
                  </a:solidFill>
                  <a:latin typeface="微软雅黑" panose="020B0503020204020204" pitchFamily="34" charset="-122"/>
                  <a:cs typeface="Huawei Sans" panose="020C0503030203020204" pitchFamily="34" charset="0"/>
                  <a:sym typeface="Huawei Sans" panose="020C0503030203020204" pitchFamily="34" charset="0"/>
                </a:rPr>
                <a:t>odelling</a:t>
              </a:r>
              <a:endParaRPr lang="en-US" altLang="zh-CN" sz="2200" b="1" dirty="0">
                <a:solidFill>
                  <a:srgbClr val="EBEBEB">
                    <a:lumMod val="50000"/>
                  </a:srgbClr>
                </a:solidFill>
                <a:latin typeface="微软雅黑" panose="020B0503020204020204" pitchFamily="34" charset="-122"/>
                <a:cs typeface="Huawei Sans" panose="020C0503030203020204" pitchFamily="34" charset="0"/>
                <a:sym typeface="Huawei Sans" panose="020C0503030203020204" pitchFamily="34" charset="0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1469408" y="3419813"/>
              <a:ext cx="5940000" cy="0"/>
            </a:xfrm>
            <a:prstGeom prst="line">
              <a:avLst/>
            </a:prstGeom>
            <a:noFill/>
            <a:ln w="3175" cap="flat" cmpd="sng" algn="ctr">
              <a:solidFill>
                <a:schemeClr val="tx1">
                  <a:alpha val="50000"/>
                </a:schemeClr>
              </a:solidFill>
              <a:prstDash val="solid"/>
              <a:miter lim="800000"/>
            </a:ln>
            <a:effectLst/>
          </p:spPr>
        </p:cxnSp>
      </p:grpSp>
    </p:spTree>
    <p:custDataLst>
      <p:tags r:id="rId3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/>
          </a:bodyPr>
          <a:p>
            <a:pPr algn="ctr"/>
            <a:r>
              <a:rPr lang="en-US" altLang="zh-CN" sz="9600" b="1">
                <a:solidFill>
                  <a:schemeClr val="tx1"/>
                </a:solidFill>
                <a:latin typeface="+mj-lt"/>
                <a:cs typeface="+mj-lt"/>
              </a:rPr>
              <a:t>Supervised Fine-tuning</a:t>
            </a:r>
            <a:endParaRPr lang="en-US" altLang="zh-CN" sz="9600" b="1">
              <a:solidFill>
                <a:schemeClr val="tx1"/>
              </a:solidFill>
              <a:latin typeface="+mj-lt"/>
              <a:cs typeface="+mj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35965" y="993775"/>
            <a:ext cx="10527665" cy="22967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ts val="344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针对下游任务的微调中，往往需要考虑两方面：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44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预测出的标签是否正确？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44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预训练中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language modeling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评测标准的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loss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是否较低？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44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（论文中的解释是，为了加快模型的收敛，增强模型的泛化性，所以在下游任务微调中也需要考虑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language modelling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的损失，当然</a:t>
            </a: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λ可以设为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415540" y="4008755"/>
            <a:ext cx="6921500" cy="730250"/>
          </a:xfrm>
          <a:prstGeom prst="rect">
            <a:avLst/>
          </a:prstGeom>
        </p:spPr>
      </p:pic>
      <p:sp>
        <p:nvSpPr>
          <p:cNvPr id="5" name="矩形 4"/>
          <p:cNvSpPr/>
          <p:nvPr>
            <p:custDataLst>
              <p:tags r:id="rId3"/>
            </p:custDataLst>
          </p:nvPr>
        </p:nvSpPr>
        <p:spPr>
          <a:xfrm>
            <a:off x="4632960" y="3899535"/>
            <a:ext cx="1606550" cy="914400"/>
          </a:xfrm>
          <a:prstGeom prst="rect">
            <a:avLst/>
          </a:prstGeom>
          <a:noFill/>
          <a:ln w="38100"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7030A0"/>
              </a:solidFill>
            </a:endParaRPr>
          </a:p>
        </p:txBody>
      </p:sp>
      <p:sp>
        <p:nvSpPr>
          <p:cNvPr id="14" name="矩形 13"/>
          <p:cNvSpPr/>
          <p:nvPr>
            <p:custDataLst>
              <p:tags r:id="rId4"/>
            </p:custDataLst>
          </p:nvPr>
        </p:nvSpPr>
        <p:spPr>
          <a:xfrm>
            <a:off x="7745095" y="4008755"/>
            <a:ext cx="1592580" cy="730250"/>
          </a:xfrm>
          <a:prstGeom prst="rect">
            <a:avLst/>
          </a:prstGeom>
          <a:noFill/>
          <a:ln w="38100"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a03b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508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5" grpId="1" animBg="1"/>
      <p:bldP spid="14" grpId="0" bldLvl="0" animBg="1"/>
      <p:bldP spid="14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9" name="图片 18" descr="图片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834640" y="3867150"/>
            <a:ext cx="3770630" cy="2002790"/>
          </a:xfrm>
          <a:prstGeom prst="rect">
            <a:avLst/>
          </a:prstGeom>
        </p:spPr>
      </p:pic>
      <p:sp>
        <p:nvSpPr>
          <p:cNvPr id="23" name="文本框 22"/>
          <p:cNvSpPr txBox="1"/>
          <p:nvPr>
            <p:custDataLst>
              <p:tags r:id="rId3"/>
            </p:custDataLst>
          </p:nvPr>
        </p:nvSpPr>
        <p:spPr>
          <a:xfrm>
            <a:off x="3089910" y="6205855"/>
            <a:ext cx="731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>
              <a:lnSpc>
                <a:spcPct val="10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[BOS]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>
            <p:custDataLst>
              <p:tags r:id="rId4"/>
            </p:custDataLst>
          </p:nvPr>
        </p:nvSpPr>
        <p:spPr>
          <a:xfrm>
            <a:off x="3966210" y="6205855"/>
            <a:ext cx="1525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>
              <a:lnSpc>
                <a:spcPct val="10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comment1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>
            <p:custDataLst>
              <p:tags r:id="rId5"/>
            </p:custDataLst>
          </p:nvPr>
        </p:nvSpPr>
        <p:spPr>
          <a:xfrm>
            <a:off x="5427980" y="6205855"/>
            <a:ext cx="731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>
              <a:lnSpc>
                <a:spcPct val="10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[EOS]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>
            <p:custDataLst>
              <p:tags r:id="rId6"/>
            </p:custDataLst>
          </p:nvPr>
        </p:nvSpPr>
        <p:spPr>
          <a:xfrm>
            <a:off x="5619115" y="2590800"/>
            <a:ext cx="497840" cy="1017905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A002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>
            <p:custDataLst>
              <p:tags r:id="rId7"/>
            </p:custDataLst>
          </p:nvPr>
        </p:nvSpPr>
        <p:spPr>
          <a:xfrm>
            <a:off x="5060950" y="1527810"/>
            <a:ext cx="1840230" cy="554990"/>
          </a:xfrm>
          <a:prstGeom prst="roundRect">
            <a:avLst/>
          </a:prstGeom>
          <a:solidFill>
            <a:srgbClr val="E3EFF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classifier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2" name="上箭头 31"/>
          <p:cNvSpPr/>
          <p:nvPr>
            <p:custDataLst>
              <p:tags r:id="rId8"/>
            </p:custDataLst>
          </p:nvPr>
        </p:nvSpPr>
        <p:spPr>
          <a:xfrm rot="16200000">
            <a:off x="4487545" y="1505585"/>
            <a:ext cx="314325" cy="600075"/>
          </a:xfrm>
          <a:prstGeom prst="upArrow">
            <a:avLst>
              <a:gd name="adj1" fmla="val 27731"/>
              <a:gd name="adj2" fmla="val 81616"/>
            </a:avLst>
          </a:prstGeom>
          <a:solidFill>
            <a:srgbClr val="A6AB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33" name="表格 32"/>
          <p:cNvGraphicFramePr/>
          <p:nvPr>
            <p:custDataLst>
              <p:tags r:id="rId9"/>
            </p:custDataLst>
          </p:nvPr>
        </p:nvGraphicFramePr>
        <p:xfrm>
          <a:off x="2134870" y="1239520"/>
          <a:ext cx="2093595" cy="1351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0480"/>
                <a:gridCol w="793115"/>
              </a:tblGrid>
              <a:tr h="6756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1"/>
                        <a:t>positive</a:t>
                      </a:r>
                      <a:endParaRPr lang="en-US" altLang="zh-CN" sz="1800" b="1"/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90%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EEA"/>
                    </a:solidFill>
                  </a:tcPr>
                </a:tc>
              </a:tr>
              <a:tr h="6756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negative</a:t>
                      </a:r>
                      <a:endParaRPr lang="en-US" altLang="zh-CN" sz="1800"/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10%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F9"/>
                    </a:solidFill>
                  </a:tcPr>
                </a:tc>
              </a:tr>
            </a:tbl>
          </a:graphicData>
        </a:graphic>
      </p:graphicFrame>
      <p:sp>
        <p:nvSpPr>
          <p:cNvPr id="4" name="上箭头 3"/>
          <p:cNvSpPr/>
          <p:nvPr>
            <p:custDataLst>
              <p:tags r:id="rId10"/>
            </p:custDataLst>
          </p:nvPr>
        </p:nvSpPr>
        <p:spPr>
          <a:xfrm>
            <a:off x="4531360" y="5911850"/>
            <a:ext cx="219710" cy="328295"/>
          </a:xfrm>
          <a:prstGeom prst="upArrow">
            <a:avLst>
              <a:gd name="adj1" fmla="val 27731"/>
              <a:gd name="adj2" fmla="val 112605"/>
            </a:avLst>
          </a:prstGeom>
          <a:solidFill>
            <a:srgbClr val="A6AB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上箭头 7"/>
          <p:cNvSpPr/>
          <p:nvPr>
            <p:custDataLst>
              <p:tags r:id="rId11"/>
            </p:custDataLst>
          </p:nvPr>
        </p:nvSpPr>
        <p:spPr>
          <a:xfrm>
            <a:off x="4559935" y="3537585"/>
            <a:ext cx="219075" cy="364490"/>
          </a:xfrm>
          <a:prstGeom prst="upArrow">
            <a:avLst>
              <a:gd name="adj1" fmla="val 27731"/>
              <a:gd name="adj2" fmla="val 112605"/>
            </a:avLst>
          </a:prstGeom>
          <a:solidFill>
            <a:srgbClr val="A6AB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197860" y="2704465"/>
            <a:ext cx="307975" cy="836930"/>
          </a:xfrm>
          <a:prstGeom prst="rect">
            <a:avLst/>
          </a:prstGeom>
          <a:solidFill>
            <a:srgbClr val="6A6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6A6EB8"/>
              </a:solidFill>
            </a:endParaRPr>
          </a:p>
        </p:txBody>
      </p:sp>
      <p:sp>
        <p:nvSpPr>
          <p:cNvPr id="11" name="矩形 10"/>
          <p:cNvSpPr/>
          <p:nvPr>
            <p:custDataLst>
              <p:tags r:id="rId12"/>
            </p:custDataLst>
          </p:nvPr>
        </p:nvSpPr>
        <p:spPr>
          <a:xfrm>
            <a:off x="4036695" y="2704465"/>
            <a:ext cx="307975" cy="836930"/>
          </a:xfrm>
          <a:prstGeom prst="rect">
            <a:avLst/>
          </a:prstGeom>
          <a:solidFill>
            <a:srgbClr val="6A6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6A6EB8"/>
              </a:solidFill>
            </a:endParaRPr>
          </a:p>
        </p:txBody>
      </p:sp>
      <p:sp>
        <p:nvSpPr>
          <p:cNvPr id="12" name="矩形 11"/>
          <p:cNvSpPr/>
          <p:nvPr>
            <p:custDataLst>
              <p:tags r:id="rId13"/>
            </p:custDataLst>
          </p:nvPr>
        </p:nvSpPr>
        <p:spPr>
          <a:xfrm>
            <a:off x="4471670" y="2704465"/>
            <a:ext cx="307975" cy="836930"/>
          </a:xfrm>
          <a:prstGeom prst="rect">
            <a:avLst/>
          </a:prstGeom>
          <a:solidFill>
            <a:srgbClr val="6A6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6A6EB8"/>
              </a:solidFill>
            </a:endParaRPr>
          </a:p>
        </p:txBody>
      </p:sp>
      <p:sp>
        <p:nvSpPr>
          <p:cNvPr id="13" name="矩形 12"/>
          <p:cNvSpPr/>
          <p:nvPr>
            <p:custDataLst>
              <p:tags r:id="rId14"/>
            </p:custDataLst>
          </p:nvPr>
        </p:nvSpPr>
        <p:spPr>
          <a:xfrm>
            <a:off x="4875530" y="2704465"/>
            <a:ext cx="307975" cy="836930"/>
          </a:xfrm>
          <a:prstGeom prst="rect">
            <a:avLst/>
          </a:prstGeom>
          <a:solidFill>
            <a:srgbClr val="6A6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6A6EB8"/>
              </a:solidFill>
            </a:endParaRPr>
          </a:p>
        </p:txBody>
      </p:sp>
      <p:sp>
        <p:nvSpPr>
          <p:cNvPr id="15" name="矩形 14"/>
          <p:cNvSpPr/>
          <p:nvPr>
            <p:custDataLst>
              <p:tags r:id="rId15"/>
            </p:custDataLst>
          </p:nvPr>
        </p:nvSpPr>
        <p:spPr>
          <a:xfrm>
            <a:off x="5714365" y="2704465"/>
            <a:ext cx="307975" cy="836930"/>
          </a:xfrm>
          <a:prstGeom prst="rect">
            <a:avLst/>
          </a:prstGeom>
          <a:solidFill>
            <a:srgbClr val="6A6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6A6EB8"/>
              </a:solidFill>
            </a:endParaRPr>
          </a:p>
        </p:txBody>
      </p:sp>
      <p:sp>
        <p:nvSpPr>
          <p:cNvPr id="17" name="上箭头 16"/>
          <p:cNvSpPr/>
          <p:nvPr>
            <p:custDataLst>
              <p:tags r:id="rId16"/>
            </p:custDataLst>
          </p:nvPr>
        </p:nvSpPr>
        <p:spPr>
          <a:xfrm>
            <a:off x="5803265" y="2154555"/>
            <a:ext cx="219075" cy="364490"/>
          </a:xfrm>
          <a:prstGeom prst="upArrow">
            <a:avLst>
              <a:gd name="adj1" fmla="val 27731"/>
              <a:gd name="adj2" fmla="val 112605"/>
            </a:avLst>
          </a:prstGeom>
          <a:solidFill>
            <a:srgbClr val="A6AB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32435" y="6240145"/>
            <a:ext cx="1385570" cy="36830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p>
            <a:pPr indent="0" algn="l" fontAlgn="auto">
              <a:lnSpc>
                <a:spcPct val="10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>
            <p:custDataLst>
              <p:tags r:id="rId17"/>
            </p:custDataLst>
          </p:nvPr>
        </p:nvSpPr>
        <p:spPr>
          <a:xfrm>
            <a:off x="316230" y="1280160"/>
            <a:ext cx="1385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>
              <a:lnSpc>
                <a:spcPct val="10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rediction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>
            <p:custDataLst>
              <p:tags r:id="rId18"/>
            </p:custDataLst>
          </p:nvPr>
        </p:nvSpPr>
        <p:spPr>
          <a:xfrm>
            <a:off x="316230" y="480695"/>
            <a:ext cx="22415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>
              <a:lnSpc>
                <a:spcPct val="10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abel/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 fontAlgn="auto">
              <a:lnSpc>
                <a:spcPct val="10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Next token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>
            <p:custDataLst>
              <p:tags r:id="rId19"/>
            </p:custDataLst>
          </p:nvPr>
        </p:nvSpPr>
        <p:spPr>
          <a:xfrm>
            <a:off x="2263775" y="695325"/>
            <a:ext cx="1385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>
              <a:lnSpc>
                <a:spcPct val="10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posit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ive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5" name="图片 34" descr="图片1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001000" y="3867150"/>
            <a:ext cx="3770630" cy="2002790"/>
          </a:xfrm>
          <a:prstGeom prst="rect">
            <a:avLst/>
          </a:prstGeom>
        </p:spPr>
      </p:pic>
      <p:sp>
        <p:nvSpPr>
          <p:cNvPr id="36" name="文本框 35"/>
          <p:cNvSpPr txBox="1"/>
          <p:nvPr>
            <p:custDataLst>
              <p:tags r:id="rId21"/>
            </p:custDataLst>
          </p:nvPr>
        </p:nvSpPr>
        <p:spPr>
          <a:xfrm>
            <a:off x="8256270" y="6205855"/>
            <a:ext cx="731520" cy="36830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p>
            <a:pPr indent="0" algn="l" fontAlgn="auto">
              <a:lnSpc>
                <a:spcPct val="10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[BOS]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>
            <p:custDataLst>
              <p:tags r:id="rId22"/>
            </p:custDataLst>
          </p:nvPr>
        </p:nvSpPr>
        <p:spPr>
          <a:xfrm>
            <a:off x="9132570" y="6205855"/>
            <a:ext cx="1525905" cy="36830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p>
            <a:pPr indent="0" algn="ctr" fontAlgn="auto">
              <a:lnSpc>
                <a:spcPct val="10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tok1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>
            <p:custDataLst>
              <p:tags r:id="rId23"/>
            </p:custDataLst>
          </p:nvPr>
        </p:nvSpPr>
        <p:spPr>
          <a:xfrm>
            <a:off x="10594340" y="6205855"/>
            <a:ext cx="731520" cy="36830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p>
            <a:pPr indent="0" algn="l" fontAlgn="auto">
              <a:lnSpc>
                <a:spcPct val="10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tok2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>
            <p:custDataLst>
              <p:tags r:id="rId24"/>
            </p:custDataLst>
          </p:nvPr>
        </p:nvSpPr>
        <p:spPr>
          <a:xfrm>
            <a:off x="10785475" y="2590800"/>
            <a:ext cx="497840" cy="1017905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A002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上箭头 39"/>
          <p:cNvSpPr/>
          <p:nvPr>
            <p:custDataLst>
              <p:tags r:id="rId25"/>
            </p:custDataLst>
          </p:nvPr>
        </p:nvSpPr>
        <p:spPr>
          <a:xfrm>
            <a:off x="9697720" y="5911850"/>
            <a:ext cx="219710" cy="328295"/>
          </a:xfrm>
          <a:prstGeom prst="upArrow">
            <a:avLst>
              <a:gd name="adj1" fmla="val 27731"/>
              <a:gd name="adj2" fmla="val 112605"/>
            </a:avLst>
          </a:prstGeom>
          <a:solidFill>
            <a:srgbClr val="A6AB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上箭头 40"/>
          <p:cNvSpPr/>
          <p:nvPr>
            <p:custDataLst>
              <p:tags r:id="rId26"/>
            </p:custDataLst>
          </p:nvPr>
        </p:nvSpPr>
        <p:spPr>
          <a:xfrm>
            <a:off x="9726295" y="3537585"/>
            <a:ext cx="219075" cy="364490"/>
          </a:xfrm>
          <a:prstGeom prst="upArrow">
            <a:avLst>
              <a:gd name="adj1" fmla="val 27731"/>
              <a:gd name="adj2" fmla="val 112605"/>
            </a:avLst>
          </a:prstGeom>
          <a:solidFill>
            <a:srgbClr val="A6AB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矩形 41"/>
          <p:cNvSpPr/>
          <p:nvPr>
            <p:custDataLst>
              <p:tags r:id="rId27"/>
            </p:custDataLst>
          </p:nvPr>
        </p:nvSpPr>
        <p:spPr>
          <a:xfrm>
            <a:off x="8364220" y="2704465"/>
            <a:ext cx="307975" cy="836930"/>
          </a:xfrm>
          <a:prstGeom prst="rect">
            <a:avLst/>
          </a:prstGeom>
          <a:solidFill>
            <a:srgbClr val="6A6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6A6EB8"/>
              </a:solidFill>
            </a:endParaRPr>
          </a:p>
        </p:txBody>
      </p:sp>
      <p:sp>
        <p:nvSpPr>
          <p:cNvPr id="43" name="矩形 42"/>
          <p:cNvSpPr/>
          <p:nvPr>
            <p:custDataLst>
              <p:tags r:id="rId28"/>
            </p:custDataLst>
          </p:nvPr>
        </p:nvSpPr>
        <p:spPr>
          <a:xfrm>
            <a:off x="9203055" y="2704465"/>
            <a:ext cx="307975" cy="836930"/>
          </a:xfrm>
          <a:prstGeom prst="rect">
            <a:avLst/>
          </a:prstGeom>
          <a:solidFill>
            <a:srgbClr val="6A6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6A6EB8"/>
              </a:solidFill>
            </a:endParaRPr>
          </a:p>
        </p:txBody>
      </p:sp>
      <p:sp>
        <p:nvSpPr>
          <p:cNvPr id="44" name="矩形 43"/>
          <p:cNvSpPr/>
          <p:nvPr>
            <p:custDataLst>
              <p:tags r:id="rId29"/>
            </p:custDataLst>
          </p:nvPr>
        </p:nvSpPr>
        <p:spPr>
          <a:xfrm>
            <a:off x="9638030" y="2704465"/>
            <a:ext cx="307975" cy="836930"/>
          </a:xfrm>
          <a:prstGeom prst="rect">
            <a:avLst/>
          </a:prstGeom>
          <a:solidFill>
            <a:srgbClr val="6A6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6A6EB8"/>
              </a:solidFill>
            </a:endParaRPr>
          </a:p>
        </p:txBody>
      </p:sp>
      <p:sp>
        <p:nvSpPr>
          <p:cNvPr id="45" name="矩形 44"/>
          <p:cNvSpPr/>
          <p:nvPr>
            <p:custDataLst>
              <p:tags r:id="rId30"/>
            </p:custDataLst>
          </p:nvPr>
        </p:nvSpPr>
        <p:spPr>
          <a:xfrm>
            <a:off x="10041890" y="2704465"/>
            <a:ext cx="307975" cy="836930"/>
          </a:xfrm>
          <a:prstGeom prst="rect">
            <a:avLst/>
          </a:prstGeom>
          <a:solidFill>
            <a:srgbClr val="6A6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6A6EB8"/>
              </a:solidFill>
            </a:endParaRPr>
          </a:p>
        </p:txBody>
      </p:sp>
      <p:sp>
        <p:nvSpPr>
          <p:cNvPr id="46" name="矩形 45"/>
          <p:cNvSpPr/>
          <p:nvPr>
            <p:custDataLst>
              <p:tags r:id="rId31"/>
            </p:custDataLst>
          </p:nvPr>
        </p:nvSpPr>
        <p:spPr>
          <a:xfrm>
            <a:off x="10880725" y="2704465"/>
            <a:ext cx="307975" cy="836930"/>
          </a:xfrm>
          <a:prstGeom prst="rect">
            <a:avLst/>
          </a:prstGeom>
          <a:solidFill>
            <a:srgbClr val="6A6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6A6EB8"/>
              </a:solidFill>
            </a:endParaRPr>
          </a:p>
        </p:txBody>
      </p:sp>
      <p:sp>
        <p:nvSpPr>
          <p:cNvPr id="47" name="上箭头 46"/>
          <p:cNvSpPr/>
          <p:nvPr>
            <p:custDataLst>
              <p:tags r:id="rId32"/>
            </p:custDataLst>
          </p:nvPr>
        </p:nvSpPr>
        <p:spPr>
          <a:xfrm>
            <a:off x="10969625" y="2154555"/>
            <a:ext cx="219075" cy="364490"/>
          </a:xfrm>
          <a:prstGeom prst="upArrow">
            <a:avLst>
              <a:gd name="adj1" fmla="val 27731"/>
              <a:gd name="adj2" fmla="val 112605"/>
            </a:avLst>
          </a:prstGeom>
          <a:solidFill>
            <a:srgbClr val="A6AB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圆角矩形 47"/>
          <p:cNvSpPr/>
          <p:nvPr>
            <p:custDataLst>
              <p:tags r:id="rId33"/>
            </p:custDataLst>
          </p:nvPr>
        </p:nvSpPr>
        <p:spPr>
          <a:xfrm>
            <a:off x="10114280" y="1414145"/>
            <a:ext cx="1840230" cy="554990"/>
          </a:xfrm>
          <a:prstGeom prst="roundRect">
            <a:avLst/>
          </a:prstGeom>
          <a:solidFill>
            <a:srgbClr val="E3EFF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text predcition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9" name="上箭头 48"/>
          <p:cNvSpPr/>
          <p:nvPr>
            <p:custDataLst>
              <p:tags r:id="rId34"/>
            </p:custDataLst>
          </p:nvPr>
        </p:nvSpPr>
        <p:spPr>
          <a:xfrm rot="16200000">
            <a:off x="9488170" y="1384935"/>
            <a:ext cx="314325" cy="600075"/>
          </a:xfrm>
          <a:prstGeom prst="upArrow">
            <a:avLst>
              <a:gd name="adj1" fmla="val 27731"/>
              <a:gd name="adj2" fmla="val 81616"/>
            </a:avLst>
          </a:prstGeom>
          <a:solidFill>
            <a:srgbClr val="A6AB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50" name="表格 49"/>
          <p:cNvGraphicFramePr/>
          <p:nvPr>
            <p:custDataLst>
              <p:tags r:id="rId35"/>
            </p:custDataLst>
          </p:nvPr>
        </p:nvGraphicFramePr>
        <p:xfrm>
          <a:off x="6995160" y="960120"/>
          <a:ext cx="2267585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5245"/>
                <a:gridCol w="9423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0"/>
                        <a:t>abandon</a:t>
                      </a:r>
                      <a:endParaRPr lang="en-US" altLang="zh-CN" sz="1800" b="0"/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0.7%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F9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0"/>
                        <a:t>...</a:t>
                      </a:r>
                      <a:endParaRPr lang="en-US" altLang="zh-CN" sz="1800" b="0"/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...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1"/>
                        <a:t>tok3</a:t>
                      </a:r>
                      <a:endParaRPr lang="en-US" altLang="zh-CN" sz="1800" b="1"/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15%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EEA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...</a:t>
                      </a:r>
                      <a:endParaRPr lang="en-US" altLang="zh-CN" sz="1800"/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...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" name="文本框 51"/>
          <p:cNvSpPr txBox="1"/>
          <p:nvPr>
            <p:custDataLst>
              <p:tags r:id="rId36"/>
            </p:custDataLst>
          </p:nvPr>
        </p:nvSpPr>
        <p:spPr>
          <a:xfrm>
            <a:off x="6978650" y="591820"/>
            <a:ext cx="1385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 fontAlgn="auto">
              <a:lnSpc>
                <a:spcPct val="10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tok3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3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995795" y="2932430"/>
            <a:ext cx="3536950" cy="993140"/>
          </a:xfrm>
        </p:spPr>
        <p:txBody>
          <a:bodyPr/>
          <a:p>
            <a:pPr algn="ctr"/>
            <a:r>
              <a:rPr lang="en-US" altLang="zh-CN" sz="4400"/>
              <a:t>Thank you</a:t>
            </a:r>
            <a:endParaRPr lang="en-US" altLang="zh-CN" sz="44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53245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/>
          </a:bodyPr>
          <a:p>
            <a:pPr algn="ctr"/>
            <a:r>
              <a:rPr lang="en-US" altLang="zh-CN" sz="9600" b="1">
                <a:solidFill>
                  <a:schemeClr val="tx1"/>
                </a:solidFill>
                <a:latin typeface="+mj-lt"/>
                <a:cs typeface="+mj-lt"/>
              </a:rPr>
              <a:t>GPT Introduction</a:t>
            </a:r>
            <a:endParaRPr lang="en-US" altLang="zh-CN" sz="9600" b="1">
              <a:solidFill>
                <a:schemeClr val="tx1"/>
              </a:solidFill>
              <a:latin typeface="+mj-lt"/>
              <a:cs typeface="+mj-lt"/>
            </a:endParaRPr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735965" y="993775"/>
            <a:ext cx="10583545" cy="9734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ts val="344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BERT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类似，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GPT-1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同样采取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pre-train + fine-tune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的思路：先基于大量未标注语料数据进行预训练，后基于少量标注数据进行微调。但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GPT-1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在预训练任务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思路和模型结构上与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BERT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有所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差别。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602615" y="3811905"/>
            <a:ext cx="5210810" cy="2686685"/>
          </a:xfrm>
          <a:prstGeom prst="roundRect">
            <a:avLst/>
          </a:prstGeom>
          <a:noFill/>
          <a:ln w="38100">
            <a:solidFill>
              <a:schemeClr val="accent3"/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rgbClr val="EA002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17550" y="2016760"/>
            <a:ext cx="4846320" cy="1660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>
              <a:lnSpc>
                <a:spcPct val="100000"/>
              </a:lnSpc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en-US" altLang="zh-CN" sz="1600" b="1" dirty="0" smtClean="0">
                <a:solidFill>
                  <a:srgbClr val="744C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Unsupervised Pre-training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on a large corpus of text data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 fontAlgn="auto">
              <a:lnSpc>
                <a:spcPct val="100000"/>
              </a:lnSpc>
            </a:pP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 fontAlgn="auto">
              <a:lnSpc>
                <a:spcPct val="100000"/>
              </a:lnSpc>
            </a:pP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model is trained based on </a:t>
            </a:r>
            <a:r>
              <a:rPr lang="en-US" altLang="zh-CN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standard language modeling objective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enabling it to learn intricate patterns, grammar, and language semantics and to generate coherent and contextually relevant text.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06145" y="4283710"/>
            <a:ext cx="979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>
              <a:lnSpc>
                <a:spcPct val="10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906145" y="5102860"/>
            <a:ext cx="979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>
              <a:lnSpc>
                <a:spcPct val="10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906145" y="5729605"/>
            <a:ext cx="1235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>
              <a:lnSpc>
                <a:spcPct val="10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Objective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620010" y="5134610"/>
            <a:ext cx="23310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>
              <a:lnSpc>
                <a:spcPct val="10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BooksCorpus dataset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 descr="图片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1145" y="3996055"/>
            <a:ext cx="1948815" cy="1035050"/>
          </a:xfrm>
          <a:prstGeom prst="rect">
            <a:avLst/>
          </a:prstGeom>
        </p:spPr>
      </p:pic>
      <p:sp>
        <p:nvSpPr>
          <p:cNvPr id="15" name="文本框 14"/>
          <p:cNvSpPr txBox="1"/>
          <p:nvPr>
            <p:custDataLst>
              <p:tags r:id="rId5"/>
            </p:custDataLst>
          </p:nvPr>
        </p:nvSpPr>
        <p:spPr>
          <a:xfrm>
            <a:off x="2620010" y="5760720"/>
            <a:ext cx="28752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>
              <a:lnSpc>
                <a:spcPct val="10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maximize the likelihood using language modeling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6"/>
            </p:custDataLst>
          </p:nvPr>
        </p:nvSpPr>
        <p:spPr>
          <a:xfrm>
            <a:off x="6008370" y="2016760"/>
            <a:ext cx="48463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>
              <a:lnSpc>
                <a:spcPct val="100000"/>
              </a:lnSpc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en-US" altLang="zh-CN" sz="1600" b="1" dirty="0" smtClean="0">
                <a:solidFill>
                  <a:srgbClr val="0050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Supervised Fine-tuning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on a sepecific task using labelled data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>
            <p:custDataLst>
              <p:tags r:id="rId7"/>
            </p:custDataLst>
          </p:nvPr>
        </p:nvSpPr>
        <p:spPr>
          <a:xfrm>
            <a:off x="5925185" y="2755265"/>
            <a:ext cx="5393690" cy="3764280"/>
          </a:xfrm>
          <a:prstGeom prst="roundRect">
            <a:avLst/>
          </a:prstGeom>
          <a:solidFill>
            <a:schemeClr val="tx2"/>
          </a:solidFill>
          <a:ln w="38100">
            <a:solidFill>
              <a:srgbClr val="7CBFFE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9" name="图片 18" descr="图片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976870" y="3827145"/>
            <a:ext cx="2357755" cy="1252220"/>
          </a:xfrm>
          <a:prstGeom prst="rect">
            <a:avLst/>
          </a:prstGeom>
        </p:spPr>
      </p:pic>
      <p:sp>
        <p:nvSpPr>
          <p:cNvPr id="20" name="文本框 19"/>
          <p:cNvSpPr txBox="1"/>
          <p:nvPr>
            <p:custDataLst>
              <p:tags r:id="rId9"/>
            </p:custDataLst>
          </p:nvPr>
        </p:nvSpPr>
        <p:spPr>
          <a:xfrm>
            <a:off x="6244590" y="5750560"/>
            <a:ext cx="979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>
              <a:lnSpc>
                <a:spcPct val="10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1" name="表格 20"/>
          <p:cNvGraphicFramePr/>
          <p:nvPr>
            <p:custDataLst>
              <p:tags r:id="rId10"/>
            </p:custDataLst>
          </p:nvPr>
        </p:nvGraphicFramePr>
        <p:xfrm>
          <a:off x="7654290" y="5633085"/>
          <a:ext cx="2842260" cy="6311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0840"/>
                <a:gridCol w="1201420"/>
              </a:tblGrid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comment1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positive</a:t>
                      </a:r>
                      <a:endParaRPr lang="en-US" altLang="zh-CN" sz="1400"/>
                    </a:p>
                  </a:txBody>
                  <a:tcPr/>
                </a:tc>
              </a:tr>
              <a:tr h="3263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comment2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negative</a:t>
                      </a:r>
                      <a:endParaRPr lang="en-US" altLang="zh-CN" sz="14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文本框 21"/>
          <p:cNvSpPr txBox="1"/>
          <p:nvPr>
            <p:custDataLst>
              <p:tags r:id="rId11"/>
            </p:custDataLst>
          </p:nvPr>
        </p:nvSpPr>
        <p:spPr>
          <a:xfrm>
            <a:off x="6182360" y="4158615"/>
            <a:ext cx="15195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>
              <a:lnSpc>
                <a:spcPct val="10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Pre-trained Model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100060" y="5241290"/>
            <a:ext cx="5194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>
              <a:lnSpc>
                <a:spcPct val="100000"/>
              </a:lnSpc>
            </a:pP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[BOS]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>
            <p:custDataLst>
              <p:tags r:id="rId12"/>
            </p:custDataLst>
          </p:nvPr>
        </p:nvSpPr>
        <p:spPr>
          <a:xfrm>
            <a:off x="8707120" y="5210810"/>
            <a:ext cx="10826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>
              <a:lnSpc>
                <a:spcPct val="1000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comment1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上箭头 24"/>
          <p:cNvSpPr/>
          <p:nvPr>
            <p:custDataLst>
              <p:tags r:id="rId13"/>
            </p:custDataLst>
          </p:nvPr>
        </p:nvSpPr>
        <p:spPr>
          <a:xfrm>
            <a:off x="9100185" y="5038090"/>
            <a:ext cx="76200" cy="173355"/>
          </a:xfrm>
          <a:prstGeom prst="upArrow">
            <a:avLst>
              <a:gd name="adj1" fmla="val 27731"/>
              <a:gd name="adj2" fmla="val 112605"/>
            </a:avLst>
          </a:prstGeom>
          <a:solidFill>
            <a:srgbClr val="A6AB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上箭头 25"/>
          <p:cNvSpPr/>
          <p:nvPr>
            <p:custDataLst>
              <p:tags r:id="rId14"/>
            </p:custDataLst>
          </p:nvPr>
        </p:nvSpPr>
        <p:spPr>
          <a:xfrm>
            <a:off x="9094470" y="3677285"/>
            <a:ext cx="76200" cy="173355"/>
          </a:xfrm>
          <a:prstGeom prst="upArrow">
            <a:avLst>
              <a:gd name="adj1" fmla="val 27731"/>
              <a:gd name="adj2" fmla="val 112605"/>
            </a:avLst>
          </a:prstGeom>
          <a:solidFill>
            <a:srgbClr val="A6AB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>
            <p:custDataLst>
              <p:tags r:id="rId15"/>
            </p:custDataLst>
          </p:nvPr>
        </p:nvSpPr>
        <p:spPr>
          <a:xfrm>
            <a:off x="9815195" y="5210810"/>
            <a:ext cx="5194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>
              <a:lnSpc>
                <a:spcPct val="100000"/>
              </a:lnSpc>
            </a:pP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[EOS]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597390" y="3443605"/>
            <a:ext cx="737870" cy="291465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A002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上箭头 29"/>
          <p:cNvSpPr/>
          <p:nvPr>
            <p:custDataLst>
              <p:tags r:id="rId16"/>
            </p:custDataLst>
          </p:nvPr>
        </p:nvSpPr>
        <p:spPr>
          <a:xfrm>
            <a:off x="9956800" y="3194685"/>
            <a:ext cx="76200" cy="173355"/>
          </a:xfrm>
          <a:prstGeom prst="upArrow">
            <a:avLst>
              <a:gd name="adj1" fmla="val 27731"/>
              <a:gd name="adj2" fmla="val 112605"/>
            </a:avLst>
          </a:prstGeom>
          <a:solidFill>
            <a:srgbClr val="A6AB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9300210" y="2928620"/>
            <a:ext cx="1358900" cy="263525"/>
          </a:xfrm>
          <a:prstGeom prst="roundRect">
            <a:avLst/>
          </a:prstGeom>
          <a:solidFill>
            <a:srgbClr val="E3EFF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classifier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32" name="上箭头 31"/>
          <p:cNvSpPr/>
          <p:nvPr>
            <p:custDataLst>
              <p:tags r:id="rId17"/>
            </p:custDataLst>
          </p:nvPr>
        </p:nvSpPr>
        <p:spPr>
          <a:xfrm rot="16200000">
            <a:off x="9094470" y="2971165"/>
            <a:ext cx="76200" cy="173355"/>
          </a:xfrm>
          <a:prstGeom prst="upArrow">
            <a:avLst>
              <a:gd name="adj1" fmla="val 27731"/>
              <a:gd name="adj2" fmla="val 112605"/>
            </a:avLst>
          </a:prstGeom>
          <a:solidFill>
            <a:srgbClr val="A6AB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33" name="表格 32"/>
          <p:cNvGraphicFramePr/>
          <p:nvPr>
            <p:custDataLst>
              <p:tags r:id="rId18"/>
            </p:custDataLst>
          </p:nvPr>
        </p:nvGraphicFramePr>
        <p:xfrm>
          <a:off x="7523480" y="2858135"/>
          <a:ext cx="1442085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5985"/>
                <a:gridCol w="546100"/>
              </a:tblGrid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positive</a:t>
                      </a:r>
                      <a:endParaRPr lang="en-US" altLang="zh-CN" sz="1200"/>
                    </a:p>
                  </a:txBody>
                  <a:tcPr>
                    <a:solidFill>
                      <a:srgbClr val="FFA4C8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90%</a:t>
                      </a:r>
                      <a:endParaRPr lang="en-US" altLang="zh-CN" sz="1200"/>
                    </a:p>
                  </a:txBody>
                  <a:tcPr>
                    <a:solidFill>
                      <a:srgbClr val="FFA4C8"/>
                    </a:solidFill>
                  </a:tcPr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negative</a:t>
                      </a:r>
                      <a:endParaRPr lang="en-US" altLang="zh-CN" sz="1200"/>
                    </a:p>
                  </a:txBody>
                  <a:tcPr>
                    <a:solidFill>
                      <a:srgbClr val="FFDEEA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10%</a:t>
                      </a:r>
                      <a:endParaRPr lang="en-US" altLang="zh-CN" sz="1200"/>
                    </a:p>
                  </a:txBody>
                  <a:tcPr>
                    <a:solidFill>
                      <a:srgbClr val="FFDEEA"/>
                    </a:solidFill>
                  </a:tcPr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8100060" y="3511550"/>
            <a:ext cx="468630" cy="15367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矩形 43"/>
          <p:cNvSpPr/>
          <p:nvPr>
            <p:custDataLst>
              <p:tags r:id="rId19"/>
            </p:custDataLst>
          </p:nvPr>
        </p:nvSpPr>
        <p:spPr>
          <a:xfrm>
            <a:off x="8898890" y="3504565"/>
            <a:ext cx="468630" cy="15367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矩形 44"/>
          <p:cNvSpPr/>
          <p:nvPr>
            <p:custDataLst>
              <p:tags r:id="rId20"/>
            </p:custDataLst>
          </p:nvPr>
        </p:nvSpPr>
        <p:spPr>
          <a:xfrm>
            <a:off x="9728835" y="3504565"/>
            <a:ext cx="468630" cy="15367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/>
          </a:bodyPr>
          <a:p>
            <a:pPr algn="ctr"/>
            <a:r>
              <a:rPr lang="en-US" altLang="zh-CN" sz="9600" b="1">
                <a:solidFill>
                  <a:schemeClr val="tx1"/>
                </a:solidFill>
                <a:latin typeface="+mj-lt"/>
                <a:cs typeface="+mj-lt"/>
              </a:rPr>
              <a:t>GPT Input</a:t>
            </a:r>
            <a:endParaRPr lang="en-US" altLang="zh-CN" sz="9600" b="1">
              <a:solidFill>
                <a:schemeClr val="tx1"/>
              </a:solidFill>
              <a:latin typeface="+mj-lt"/>
              <a:cs typeface="+mj-lt"/>
            </a:endParaRPr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735965" y="993775"/>
            <a:ext cx="11044555" cy="22967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ts val="344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GPT-1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的输入同样为句子或句子对组成，并添加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special tokens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ts val="344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[BOS]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：表示句子的开始，（论文中给出的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表示为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[START]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），添加到序列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最前；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ts val="344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[EOS]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：表示序列的结束，（论文中的给出的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[EXTRACT]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），添加到序列最后，在进行分类任务时，会将该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special token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对应的输出接入输出层；我们也可以理解为该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可以学习到整个句子的语义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信息；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ts val="344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[SEP]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：用于间隔句子对中的两个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句子；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35965" y="3365500"/>
            <a:ext cx="10795635" cy="276161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/>
          </a:bodyPr>
          <a:p>
            <a:pPr algn="ctr"/>
            <a:r>
              <a:rPr lang="en-US" altLang="zh-CN" sz="9600" b="1">
                <a:solidFill>
                  <a:schemeClr val="tx1"/>
                </a:solidFill>
                <a:latin typeface="+mj-lt"/>
                <a:cs typeface="+mj-lt"/>
              </a:rPr>
              <a:t>GPT Embedding</a:t>
            </a:r>
            <a:endParaRPr lang="en-US" altLang="zh-CN" sz="9600" b="1">
              <a:solidFill>
                <a:schemeClr val="tx1"/>
              </a:solidFill>
              <a:latin typeface="+mj-lt"/>
              <a:cs typeface="+mj-lt"/>
            </a:endParaRPr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735965" y="993775"/>
            <a:ext cx="11044555" cy="532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ts val="344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GPT Embedding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同样分为三类：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token Embedding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Position Embedding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Segment E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mbedding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566545" y="1481455"/>
            <a:ext cx="9221470" cy="516636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/>
          </a:bodyPr>
          <a:p>
            <a:pPr algn="ctr"/>
            <a:r>
              <a:rPr lang="en-US" altLang="zh-CN" sz="9600" b="1">
                <a:solidFill>
                  <a:schemeClr val="tx1"/>
                </a:solidFill>
                <a:latin typeface="+mj-lt"/>
                <a:cs typeface="+mj-lt"/>
              </a:rPr>
              <a:t>GPT Model A</a:t>
            </a:r>
            <a:r>
              <a:rPr lang="en-US" altLang="zh-CN" sz="9600" b="1">
                <a:solidFill>
                  <a:schemeClr val="tx1"/>
                </a:solidFill>
                <a:latin typeface="+mj-lt"/>
                <a:cs typeface="+mj-lt"/>
              </a:rPr>
              <a:t>rchitecture</a:t>
            </a:r>
            <a:endParaRPr lang="en-US" altLang="zh-CN" sz="9600" b="1">
              <a:solidFill>
                <a:schemeClr val="tx1"/>
              </a:solidFill>
              <a:latin typeface="+mj-lt"/>
              <a:cs typeface="+mj-lt"/>
            </a:endParaRPr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735965" y="993775"/>
            <a:ext cx="11044555" cy="9734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ts val="344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Decoder Layer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堆叠而成，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Decoder Layer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组成与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Transformer Decoder Layer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相似，只不过没有了计算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encoder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decoder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输入之间注意力分数的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multi-head attention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t="1584"/>
          <a:stretch>
            <a:fillRect/>
          </a:stretch>
        </p:blipFill>
        <p:spPr>
          <a:xfrm>
            <a:off x="517525" y="2104390"/>
            <a:ext cx="4855210" cy="3865880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1250315" y="2197100"/>
            <a:ext cx="3793490" cy="88074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A002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" name="直接箭头连接符 4"/>
          <p:cNvCxnSpPr/>
          <p:nvPr/>
        </p:nvCxnSpPr>
        <p:spPr>
          <a:xfrm flipH="1" flipV="1">
            <a:off x="5087620" y="2623820"/>
            <a:ext cx="1185545" cy="454025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 t="1315"/>
          <a:stretch>
            <a:fillRect/>
          </a:stretch>
        </p:blipFill>
        <p:spPr>
          <a:xfrm>
            <a:off x="6273165" y="2044065"/>
            <a:ext cx="2429510" cy="424116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755380" y="3354705"/>
            <a:ext cx="695325" cy="532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ts val="3440"/>
              </a:lnSpc>
            </a:pP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VS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9450705" y="1556385"/>
            <a:ext cx="2388870" cy="496189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9573260" y="2966720"/>
            <a:ext cx="2152650" cy="1610360"/>
          </a:xfrm>
          <a:prstGeom prst="rect">
            <a:avLst/>
          </a:prstGeom>
          <a:solidFill>
            <a:srgbClr val="FFFFFF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>
            <p:custDataLst>
              <p:tags r:id="rId8"/>
            </p:custDataLst>
          </p:nvPr>
        </p:nvSpPr>
        <p:spPr>
          <a:xfrm>
            <a:off x="1137285" y="6446520"/>
            <a:ext cx="7162800" cy="2908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l" fontAlgn="auto">
              <a:lnSpc>
                <a:spcPct val="10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Reference: The Illustrated BERT, ELMo, and co. (How NLP Cracked Transfer Learning)</a:t>
            </a: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9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0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/>
          </a:bodyPr>
          <a:p>
            <a:pPr algn="ctr"/>
            <a:r>
              <a:rPr lang="en-US" altLang="zh-CN" sz="9600" b="1">
                <a:solidFill>
                  <a:schemeClr val="tx1"/>
                </a:solidFill>
                <a:latin typeface="+mj-lt"/>
                <a:cs typeface="+mj-lt"/>
              </a:rPr>
              <a:t>GPT Model A</a:t>
            </a:r>
            <a:r>
              <a:rPr lang="en-US" altLang="zh-CN" sz="9600" b="1">
                <a:solidFill>
                  <a:schemeClr val="tx1"/>
                </a:solidFill>
                <a:latin typeface="+mj-lt"/>
                <a:cs typeface="+mj-lt"/>
              </a:rPr>
              <a:t>rchitecture</a:t>
            </a:r>
            <a:endParaRPr lang="en-US" altLang="zh-CN" sz="9600" b="1">
              <a:solidFill>
                <a:schemeClr val="tx1"/>
              </a:solidFill>
              <a:latin typeface="+mj-lt"/>
              <a:cs typeface="+mj-lt"/>
            </a:endParaRPr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735965" y="993775"/>
            <a:ext cx="11044555" cy="9734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ts val="344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【来浅浅复习一下】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Decoder layer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masked self-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attention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ts val="344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在解码器的自注意层中，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遮盖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了未来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时刻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的token ——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文本生成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单向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的过程，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即我们无法预见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未来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1061720" y="6256020"/>
            <a:ext cx="72669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[Reference] http://jalammar.github.io/illustrated-gpt2/</a:t>
            </a:r>
            <a:endParaRPr lang="en-US" altLang="zh-CN" sz="1200"/>
          </a:p>
        </p:txBody>
      </p:sp>
      <p:pic>
        <p:nvPicPr>
          <p:cNvPr id="13" name="图片 12" descr="transformer-decoder-block-self-attention-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38150" y="1950085"/>
            <a:ext cx="7700645" cy="423608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 r="50170"/>
          <a:stretch>
            <a:fillRect/>
          </a:stretch>
        </p:blipFill>
        <p:spPr>
          <a:xfrm>
            <a:off x="7884160" y="4184015"/>
            <a:ext cx="3468370" cy="241554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6"/>
          <a:srcRect l="52295"/>
          <a:stretch>
            <a:fillRect/>
          </a:stretch>
        </p:blipFill>
        <p:spPr>
          <a:xfrm>
            <a:off x="8002905" y="1894205"/>
            <a:ext cx="3310255" cy="240792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/>
          </a:bodyPr>
          <a:p>
            <a:pPr algn="ctr"/>
            <a:r>
              <a:rPr lang="en-US" altLang="zh-CN" sz="9600" b="1">
                <a:solidFill>
                  <a:schemeClr val="tx1"/>
                </a:solidFill>
                <a:latin typeface="+mj-lt"/>
                <a:cs typeface="+mj-lt"/>
              </a:rPr>
              <a:t>GPT Model S</a:t>
            </a:r>
            <a:r>
              <a:rPr lang="en-US" altLang="zh-CN" sz="9600" b="1">
                <a:solidFill>
                  <a:schemeClr val="tx1"/>
                </a:solidFill>
                <a:latin typeface="+mj-lt"/>
                <a:cs typeface="+mj-lt"/>
              </a:rPr>
              <a:t>pecification</a:t>
            </a:r>
            <a:endParaRPr lang="en-US" altLang="zh-CN" sz="9600" b="1">
              <a:solidFill>
                <a:schemeClr val="tx1"/>
              </a:solidFill>
              <a:latin typeface="+mj-lt"/>
              <a:cs typeface="+mj-lt"/>
            </a:endParaRPr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735965" y="993775"/>
            <a:ext cx="1104455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ym typeface="+mn-ea"/>
              </a:rPr>
              <a:t>12 layers</a:t>
            </a:r>
            <a:endParaRPr lang="en-US" altLang="zh-CN" sz="2000" dirty="0">
              <a:sym typeface="+mn-ea"/>
            </a:endParaRP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ym typeface="+mn-ea"/>
              </a:rPr>
              <a:t>Hidden size of 768</a:t>
            </a:r>
            <a:endParaRPr lang="en-US" altLang="zh-CN" sz="2000" dirty="0">
              <a:sym typeface="+mn-ea"/>
            </a:endParaRP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ym typeface="+mn-ea"/>
              </a:rPr>
              <a:t>Vocabulary of 40,478 tokens was used.</a:t>
            </a:r>
            <a:endParaRPr lang="en-US" altLang="zh-CN" sz="2000" dirty="0"/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ym typeface="+mn-ea"/>
              </a:rPr>
              <a:t>Batch size of 64</a:t>
            </a:r>
            <a:endParaRPr lang="en-US" altLang="zh-CN" sz="2000" dirty="0">
              <a:sym typeface="+mn-ea"/>
            </a:endParaRP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ym typeface="+mn-ea"/>
              </a:rPr>
              <a:t>Context window of 512 tokens were used.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301355" y="82550"/>
            <a:ext cx="3638550" cy="6692900"/>
          </a:xfrm>
          <a:prstGeom prst="rect">
            <a:avLst/>
          </a:prstGeom>
        </p:spPr>
      </p:pic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1034415" y="6315075"/>
            <a:ext cx="72669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[Reference] improving Language Understanding by Generative Pre-Training</a:t>
            </a:r>
            <a:endParaRPr lang="en-US" altLang="zh-CN" sz="1200"/>
          </a:p>
        </p:txBody>
      </p:sp>
    </p:spTree>
    <p:custDataLst>
      <p:tags r:id="rId5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gpt-generative anima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9615" y="772160"/>
            <a:ext cx="11200765" cy="6303010"/>
          </a:xfrm>
          <a:prstGeom prst="rect">
            <a:avLst/>
          </a:prstGeom>
        </p:spPr>
      </p:pic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729615" y="218440"/>
            <a:ext cx="10744835" cy="883285"/>
          </a:xfrm>
        </p:spPr>
        <p:txBody>
          <a:bodyPr>
            <a:normAutofit fontScale="25000"/>
          </a:bodyPr>
          <a:p>
            <a:pPr algn="ctr"/>
            <a:r>
              <a:rPr lang="en-US" altLang="zh-CN" sz="9600" b="1">
                <a:solidFill>
                  <a:schemeClr val="tx1"/>
                </a:solidFill>
                <a:latin typeface="+mj-lt"/>
                <a:cs typeface="+mj-lt"/>
              </a:rPr>
              <a:t>GPT Output </a:t>
            </a:r>
            <a:endParaRPr lang="en-US" altLang="zh-CN" sz="9600" b="1">
              <a:solidFill>
                <a:schemeClr val="tx1"/>
              </a:solidFill>
              <a:latin typeface="+mj-lt"/>
              <a:cs typeface="+mj-lt"/>
            </a:endParaRPr>
          </a:p>
          <a:p>
            <a:pPr algn="ctr"/>
            <a:r>
              <a:rPr lang="en-US" altLang="zh-CN" sz="9600" b="1">
                <a:solidFill>
                  <a:schemeClr val="tx1"/>
                </a:solidFill>
                <a:latin typeface="+mj-lt"/>
                <a:cs typeface="+mj-lt"/>
              </a:rPr>
              <a:t>GPT —— </a:t>
            </a:r>
            <a:r>
              <a:rPr lang="en-US" altLang="zh-CN" sz="9600" b="1">
                <a:solidFill>
                  <a:srgbClr val="005C9C"/>
                </a:solidFill>
                <a:latin typeface="+mj-lt"/>
                <a:cs typeface="+mj-lt"/>
              </a:rPr>
              <a:t>Generative(?)</a:t>
            </a:r>
            <a:r>
              <a:rPr lang="en-US" altLang="zh-CN" sz="9600" b="1">
                <a:solidFill>
                  <a:schemeClr val="tx1"/>
                </a:solidFill>
                <a:latin typeface="+mj-lt"/>
                <a:cs typeface="+mj-lt"/>
              </a:rPr>
              <a:t> Pre-trained Transformer</a:t>
            </a:r>
            <a:endParaRPr lang="en-US" altLang="zh-CN" sz="9600" b="1">
              <a:solidFill>
                <a:schemeClr val="tx1"/>
              </a:solidFill>
              <a:latin typeface="+mj-lt"/>
              <a:cs typeface="+mj-lt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735965" y="1126490"/>
            <a:ext cx="11044555" cy="532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ts val="344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相比于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BERT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注重文本理解，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侧重的是语句生成，即基于之前的文本序列，预测下一个词语。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4984750" y="433705"/>
            <a:ext cx="2174240" cy="6985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.xml><?xml version="1.0" encoding="utf-8"?>
<p:tagLst xmlns:p="http://schemas.openxmlformats.org/presentationml/2006/main">
  <p:tag name="KSO_WM_UNIT_TABLE_BEAUTIFY" val="smartTable{8f53cfcd-6b23-48ff-9427-8982d91666f1}"/>
  <p:tag name="TABLE_ENDDRAG_ORIGIN_RECT" val="223*49"/>
  <p:tag name="TABLE_ENDDRAG_RECT" val="602*430*223*49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UNIT_TABLE_BEAUTIFY" val="smartTable{ace18019-26ba-47ac-ab16-ca5dd38162b6}"/>
  <p:tag name="TABLE_ENDDRAG_ORIGIN_RECT" val="178*115"/>
  <p:tag name="TABLE_ENDDRAG_RECT" val="543*97*178*115"/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8.xml><?xml version="1.0" encoding="utf-8"?>
<p:tagLst xmlns:p="http://schemas.openxmlformats.org/presentationml/2006/main">
  <p:tag name="KSO_WPP_MARK_KEY" val="29da8031-21b9-4556-b056-bc40aa1f1612"/>
  <p:tag name="COMMONDATA" val="eyJoZGlkIjoiNWYzZWZkMzYzYzRlMWI4YzEyMGE0NzZmNjVjMzU5MzEifQ==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UNIT_TABLE_BEAUTIFY" val="smartTable{65655241-c62b-44f3-a711-fa12d395ca5a}"/>
  <p:tag name="TABLE_ENDDRAG_ORIGIN_RECT" val="113*43"/>
  <p:tag name="TABLE_ENDDRAG_RECT" val="560*209*113*43"/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UNIT_TABLE_BEAUTIFY" val="smartTable{65655241-c62b-44f3-a711-fa12d395ca5a}"/>
  <p:tag name="TABLE_ENDDRAG_ORIGIN_RECT" val="164*106"/>
  <p:tag name="TABLE_ENDDRAG_RECT" val="437*124*164*106"/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1_Title Slide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fidpmvyv">
      <a:majorFont>
        <a:latin typeface="Huawei Sans"/>
        <a:ea typeface="微软雅黑"/>
        <a:cs typeface=""/>
      </a:majorFont>
      <a:minorFont>
        <a:latin typeface="Huawei San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575756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2_Title Slide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fidpmvyv">
      <a:majorFont>
        <a:latin typeface="Huawei Sans"/>
        <a:ea typeface="微软雅黑"/>
        <a:cs typeface=""/>
      </a:majorFont>
      <a:minorFont>
        <a:latin typeface="Huawei San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575756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26_Chart page">
  <a:themeElements>
    <a:clrScheme name="Custom 29">
      <a:dk1>
        <a:srgbClr val="1D1D1A"/>
      </a:dk1>
      <a:lt1>
        <a:srgbClr val="666666"/>
      </a:lt1>
      <a:dk2>
        <a:srgbClr val="FFFFFF"/>
      </a:dk2>
      <a:lt2>
        <a:srgbClr val="EBEBEB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fidpmvyv">
      <a:majorFont>
        <a:latin typeface="Huawei Sans"/>
        <a:ea typeface="微软雅黑"/>
        <a:cs typeface=""/>
      </a:majorFont>
      <a:minorFont>
        <a:latin typeface="Huawei San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lnSpc>
            <a:spcPts val="3440"/>
          </a:lnSpc>
          <a:defRPr sz="32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27_Chart page">
  <a:themeElements>
    <a:clrScheme name="Custom 29">
      <a:dk1>
        <a:srgbClr val="1D1D1A"/>
      </a:dk1>
      <a:lt1>
        <a:srgbClr val="666666"/>
      </a:lt1>
      <a:dk2>
        <a:srgbClr val="FFFFFF"/>
      </a:dk2>
      <a:lt2>
        <a:srgbClr val="EBEBEB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fidpmvyv">
      <a:majorFont>
        <a:latin typeface="Huawei Sans"/>
        <a:ea typeface="微软雅黑"/>
        <a:cs typeface=""/>
      </a:majorFont>
      <a:minorFont>
        <a:latin typeface="Huawei San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lnSpc>
            <a:spcPts val="3440"/>
          </a:lnSpc>
          <a:defRPr sz="32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9_Chart page">
  <a:themeElements>
    <a:clrScheme name="Custom 29">
      <a:dk1>
        <a:srgbClr val="1D1D1A"/>
      </a:dk1>
      <a:lt1>
        <a:srgbClr val="666666"/>
      </a:lt1>
      <a:dk2>
        <a:srgbClr val="FFFFFF"/>
      </a:dk2>
      <a:lt2>
        <a:srgbClr val="EBEBEB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fidpmvyv">
      <a:majorFont>
        <a:latin typeface="Huawei Sans"/>
        <a:ea typeface="微软雅黑"/>
        <a:cs typeface=""/>
      </a:majorFont>
      <a:minorFont>
        <a:latin typeface="Huawei San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lnSpc>
            <a:spcPts val="3440"/>
          </a:lnSpc>
          <a:defRPr sz="32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10_Chart page">
  <a:themeElements>
    <a:clrScheme name="Custom 29">
      <a:dk1>
        <a:srgbClr val="1D1D1A"/>
      </a:dk1>
      <a:lt1>
        <a:srgbClr val="666666"/>
      </a:lt1>
      <a:dk2>
        <a:srgbClr val="FFFFFF"/>
      </a:dk2>
      <a:lt2>
        <a:srgbClr val="EBEBEB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fidpmvyv">
      <a:majorFont>
        <a:latin typeface="Huawei Sans"/>
        <a:ea typeface="微软雅黑"/>
        <a:cs typeface=""/>
      </a:majorFont>
      <a:minorFont>
        <a:latin typeface="Huawei San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C00000">
                <a:shade val="30000"/>
                <a:satMod val="115000"/>
              </a:srgbClr>
            </a:gs>
            <a:gs pos="50000">
              <a:srgbClr val="C00000">
                <a:shade val="67500"/>
                <a:satMod val="115000"/>
              </a:srgbClr>
            </a:gs>
            <a:gs pos="100000">
              <a:srgbClr val="C00000">
                <a:shade val="100000"/>
                <a:satMod val="115000"/>
              </a:srgbClr>
            </a:gs>
          </a:gsLst>
          <a:lin ang="2700000" scaled="1"/>
          <a:tileRect/>
        </a:gradFill>
        <a:ln w="12700" cap="flat" cmpd="sng" algn="ctr">
          <a:noFill/>
          <a:prstDash val="solid"/>
          <a:miter lim="800000"/>
        </a:ln>
      </a:spPr>
      <a:bodyPr rtlCol="0" anchor="ctr"/>
      <a:lstStyle>
        <a:defPPr algn="ctr" defTabSz="913765">
          <a:defRPr sz="200" kern="0" dirty="0">
            <a:solidFill>
              <a:prstClr val="white"/>
            </a:solidFill>
            <a:latin typeface="Huawei Sans" panose="020C0503030203020204" pitchFamily="34" charset="0"/>
            <a:ea typeface="微软雅黑" panose="020B0503020204020204" pitchFamily="34" charset="-122"/>
            <a:cs typeface="Huawei Sans" panose="020C0503030203020204" pitchFamily="34" charset="0"/>
            <a:sym typeface="Huawei Sans" panose="020C0503030203020204" pitchFamily="34" charset="0"/>
          </a:defRPr>
        </a:defPPr>
      </a:lstStyle>
    </a:spDef>
    <a:txDef>
      <a:spPr>
        <a:noFill/>
      </a:spPr>
      <a:bodyPr wrap="square" rtlCol="0">
        <a:spAutoFit/>
      </a:bodyPr>
      <a:lstStyle>
        <a:defPPr algn="l">
          <a:lnSpc>
            <a:spcPts val="3440"/>
          </a:lnSpc>
          <a:defRPr sz="32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11_Chart page">
  <a:themeElements>
    <a:clrScheme name="Custom 29">
      <a:dk1>
        <a:srgbClr val="1D1D1A"/>
      </a:dk1>
      <a:lt1>
        <a:srgbClr val="666666"/>
      </a:lt1>
      <a:dk2>
        <a:srgbClr val="FFFFFF"/>
      </a:dk2>
      <a:lt2>
        <a:srgbClr val="EBEBEB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fidpmvyv">
      <a:majorFont>
        <a:latin typeface="Huawei Sans"/>
        <a:ea typeface="微软雅黑"/>
        <a:cs typeface=""/>
      </a:majorFont>
      <a:minorFont>
        <a:latin typeface="Huawei San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lnSpc>
            <a:spcPts val="3440"/>
          </a:lnSpc>
          <a:defRPr sz="32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29_Chart page">
  <a:themeElements>
    <a:clrScheme name="Custom 29">
      <a:dk1>
        <a:srgbClr val="1D1D1A"/>
      </a:dk1>
      <a:lt1>
        <a:srgbClr val="666666"/>
      </a:lt1>
      <a:dk2>
        <a:srgbClr val="FFFFFF"/>
      </a:dk2>
      <a:lt2>
        <a:srgbClr val="EBEBEB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fidpmvyv">
      <a:majorFont>
        <a:latin typeface="Huawei Sans"/>
        <a:ea typeface="微软雅黑"/>
        <a:cs typeface=""/>
      </a:majorFont>
      <a:minorFont>
        <a:latin typeface="Huawei San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lnSpc>
            <a:spcPts val="3440"/>
          </a:lnSpc>
          <a:defRPr sz="32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56_Chart page">
  <a:themeElements>
    <a:clrScheme name="Custom 29">
      <a:dk1>
        <a:srgbClr val="1D1D1A"/>
      </a:dk1>
      <a:lt1>
        <a:srgbClr val="666666"/>
      </a:lt1>
      <a:dk2>
        <a:srgbClr val="FFFFFF"/>
      </a:dk2>
      <a:lt2>
        <a:srgbClr val="EBEBEB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fidpmvyv">
      <a:majorFont>
        <a:latin typeface="Huawei Sans"/>
        <a:ea typeface="微软雅黑"/>
        <a:cs typeface=""/>
      </a:majorFont>
      <a:minorFont>
        <a:latin typeface="Huawei San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lnSpc>
            <a:spcPts val="3440"/>
          </a:lnSpc>
          <a:defRPr sz="32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5_Chart page">
  <a:themeElements>
    <a:clrScheme name="Custom 29">
      <a:dk1>
        <a:srgbClr val="1D1D1A"/>
      </a:dk1>
      <a:lt1>
        <a:srgbClr val="666666"/>
      </a:lt1>
      <a:dk2>
        <a:srgbClr val="FFFFFF"/>
      </a:dk2>
      <a:lt2>
        <a:srgbClr val="EBEBEB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fidpmvyv">
      <a:majorFont>
        <a:latin typeface="Huawei Sans"/>
        <a:ea typeface="微软雅黑"/>
        <a:cs typeface=""/>
      </a:majorFont>
      <a:minorFont>
        <a:latin typeface="Huawei San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lnSpc>
            <a:spcPts val="3440"/>
          </a:lnSpc>
          <a:defRPr sz="32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6_Chart page">
  <a:themeElements>
    <a:clrScheme name="Custom 29">
      <a:dk1>
        <a:srgbClr val="1D1D1A"/>
      </a:dk1>
      <a:lt1>
        <a:srgbClr val="666666"/>
      </a:lt1>
      <a:dk2>
        <a:srgbClr val="FFFFFF"/>
      </a:dk2>
      <a:lt2>
        <a:srgbClr val="EBEBEB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fidpmvyv">
      <a:majorFont>
        <a:latin typeface="Huawei Sans"/>
        <a:ea typeface="微软雅黑"/>
        <a:cs typeface=""/>
      </a:majorFont>
      <a:minorFont>
        <a:latin typeface="Huawei San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lnSpc>
            <a:spcPts val="3440"/>
          </a:lnSpc>
          <a:defRPr sz="32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7_Chart page">
  <a:themeElements>
    <a:clrScheme name="Custom 29">
      <a:dk1>
        <a:srgbClr val="1D1D1A"/>
      </a:dk1>
      <a:lt1>
        <a:srgbClr val="666666"/>
      </a:lt1>
      <a:dk2>
        <a:srgbClr val="FFFFFF"/>
      </a:dk2>
      <a:lt2>
        <a:srgbClr val="EBEBEB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fidpmvyv">
      <a:majorFont>
        <a:latin typeface="Huawei Sans"/>
        <a:ea typeface="微软雅黑"/>
        <a:cs typeface=""/>
      </a:majorFont>
      <a:minorFont>
        <a:latin typeface="Huawei San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C00000">
                <a:shade val="30000"/>
                <a:satMod val="115000"/>
              </a:srgbClr>
            </a:gs>
            <a:gs pos="50000">
              <a:srgbClr val="C00000">
                <a:shade val="67500"/>
                <a:satMod val="115000"/>
              </a:srgbClr>
            </a:gs>
            <a:gs pos="100000">
              <a:srgbClr val="C00000">
                <a:shade val="100000"/>
                <a:satMod val="115000"/>
              </a:srgbClr>
            </a:gs>
          </a:gsLst>
          <a:lin ang="2700000" scaled="1"/>
          <a:tileRect/>
        </a:gradFill>
        <a:ln w="12700" cap="flat" cmpd="sng" algn="ctr">
          <a:noFill/>
          <a:prstDash val="solid"/>
          <a:miter lim="800000"/>
        </a:ln>
      </a:spPr>
      <a:bodyPr rtlCol="0" anchor="ctr"/>
      <a:lstStyle>
        <a:defPPr algn="ctr" defTabSz="913765">
          <a:defRPr sz="200" kern="0" dirty="0">
            <a:solidFill>
              <a:prstClr val="white"/>
            </a:solidFill>
            <a:latin typeface="Huawei Sans" panose="020C0503030203020204" pitchFamily="34" charset="0"/>
            <a:ea typeface="微软雅黑" panose="020B0503020204020204" pitchFamily="34" charset="-122"/>
            <a:cs typeface="Huawei Sans" panose="020C0503030203020204" pitchFamily="34" charset="0"/>
            <a:sym typeface="Huawei Sans" panose="020C0503030203020204" pitchFamily="34" charset="0"/>
          </a:defRPr>
        </a:defPPr>
      </a:lstStyle>
    </a:spDef>
    <a:txDef>
      <a:spPr>
        <a:noFill/>
      </a:spPr>
      <a:bodyPr wrap="square" rtlCol="0">
        <a:spAutoFit/>
      </a:bodyPr>
      <a:lstStyle>
        <a:defPPr algn="l">
          <a:lnSpc>
            <a:spcPts val="3440"/>
          </a:lnSpc>
          <a:defRPr sz="32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9_Chart page">
  <a:themeElements>
    <a:clrScheme name="Custom 29">
      <a:dk1>
        <a:srgbClr val="1D1D1A"/>
      </a:dk1>
      <a:lt1>
        <a:srgbClr val="666666"/>
      </a:lt1>
      <a:dk2>
        <a:srgbClr val="FFFFFF"/>
      </a:dk2>
      <a:lt2>
        <a:srgbClr val="EBEBEB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fidpmvyv">
      <a:majorFont>
        <a:latin typeface="Huawei Sans"/>
        <a:ea typeface="微软雅黑"/>
        <a:cs typeface=""/>
      </a:majorFont>
      <a:minorFont>
        <a:latin typeface="Huawei San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lnSpc>
            <a:spcPts val="3440"/>
          </a:lnSpc>
          <a:defRPr sz="32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28_Chart page">
  <a:themeElements>
    <a:clrScheme name="Custom 29">
      <a:dk1>
        <a:srgbClr val="1D1D1A"/>
      </a:dk1>
      <a:lt1>
        <a:srgbClr val="666666"/>
      </a:lt1>
      <a:dk2>
        <a:srgbClr val="FFFFFF"/>
      </a:dk2>
      <a:lt2>
        <a:srgbClr val="EBEBEB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fidpmvyv">
      <a:majorFont>
        <a:latin typeface="Huawei Sans"/>
        <a:ea typeface="微软雅黑"/>
        <a:cs typeface=""/>
      </a:majorFont>
      <a:minorFont>
        <a:latin typeface="Huawei San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C00000">
                <a:shade val="30000"/>
                <a:satMod val="115000"/>
              </a:srgbClr>
            </a:gs>
            <a:gs pos="50000">
              <a:srgbClr val="C00000">
                <a:shade val="67500"/>
                <a:satMod val="115000"/>
              </a:srgbClr>
            </a:gs>
            <a:gs pos="100000">
              <a:srgbClr val="C00000">
                <a:shade val="100000"/>
                <a:satMod val="115000"/>
              </a:srgbClr>
            </a:gs>
          </a:gsLst>
          <a:lin ang="2700000" scaled="1"/>
          <a:tileRect/>
        </a:gradFill>
        <a:ln w="12700" cap="flat" cmpd="sng" algn="ctr">
          <a:noFill/>
          <a:prstDash val="solid"/>
          <a:miter lim="800000"/>
        </a:ln>
      </a:spPr>
      <a:bodyPr rtlCol="0" anchor="ctr"/>
      <a:lstStyle>
        <a:defPPr algn="ctr" defTabSz="913765">
          <a:defRPr sz="200" kern="0" dirty="0">
            <a:solidFill>
              <a:prstClr val="white"/>
            </a:solidFill>
            <a:latin typeface="Huawei Sans" panose="020C0503030203020204" pitchFamily="34" charset="0"/>
            <a:ea typeface="微软雅黑" panose="020B0503020204020204" pitchFamily="34" charset="-122"/>
            <a:cs typeface="Huawei Sans" panose="020C0503030203020204" pitchFamily="34" charset="0"/>
            <a:sym typeface="Huawei Sans" panose="020C0503030203020204" pitchFamily="34" charset="0"/>
          </a:defRPr>
        </a:defPPr>
      </a:lstStyle>
    </a:spDef>
    <a:txDef>
      <a:spPr>
        <a:noFill/>
      </a:spPr>
      <a:bodyPr wrap="square" rtlCol="0">
        <a:spAutoFit/>
      </a:bodyPr>
      <a:lstStyle>
        <a:defPPr algn="l">
          <a:lnSpc>
            <a:spcPts val="3440"/>
          </a:lnSpc>
          <a:defRPr sz="32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41_Chart page">
  <a:themeElements>
    <a:clrScheme name="Custom 29">
      <a:dk1>
        <a:srgbClr val="1D1D1A"/>
      </a:dk1>
      <a:lt1>
        <a:srgbClr val="666666"/>
      </a:lt1>
      <a:dk2>
        <a:srgbClr val="FFFFFF"/>
      </a:dk2>
      <a:lt2>
        <a:srgbClr val="EBEBEB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fidpmvyv">
      <a:majorFont>
        <a:latin typeface="Huawei Sans"/>
        <a:ea typeface="微软雅黑"/>
        <a:cs typeface=""/>
      </a:majorFont>
      <a:minorFont>
        <a:latin typeface="Huawei San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C00000">
                <a:shade val="30000"/>
                <a:satMod val="115000"/>
              </a:srgbClr>
            </a:gs>
            <a:gs pos="50000">
              <a:srgbClr val="C00000">
                <a:shade val="67500"/>
                <a:satMod val="115000"/>
              </a:srgbClr>
            </a:gs>
            <a:gs pos="100000">
              <a:srgbClr val="C00000">
                <a:shade val="100000"/>
                <a:satMod val="115000"/>
              </a:srgbClr>
            </a:gs>
          </a:gsLst>
          <a:lin ang="2700000" scaled="1"/>
          <a:tileRect/>
        </a:gradFill>
        <a:ln w="12700" cap="flat" cmpd="sng" algn="ctr">
          <a:noFill/>
          <a:prstDash val="solid"/>
          <a:miter lim="800000"/>
        </a:ln>
      </a:spPr>
      <a:bodyPr rtlCol="0" anchor="ctr"/>
      <a:lstStyle>
        <a:defPPr algn="ctr" defTabSz="913765">
          <a:defRPr sz="200" kern="0" dirty="0">
            <a:solidFill>
              <a:prstClr val="white"/>
            </a:solidFill>
            <a:latin typeface="Huawei Sans" panose="020C0503030203020204" pitchFamily="34" charset="0"/>
            <a:ea typeface="微软雅黑" panose="020B0503020204020204" pitchFamily="34" charset="-122"/>
            <a:cs typeface="Huawei Sans" panose="020C0503030203020204" pitchFamily="34" charset="0"/>
            <a:sym typeface="Huawei Sans" panose="020C0503030203020204" pitchFamily="34" charset="0"/>
          </a:defRPr>
        </a:defPPr>
      </a:lstStyle>
    </a:spDef>
    <a:txDef>
      <a:spPr>
        <a:noFill/>
      </a:spPr>
      <a:bodyPr wrap="square" rtlCol="0">
        <a:spAutoFit/>
      </a:bodyPr>
      <a:lstStyle>
        <a:defPPr algn="l">
          <a:lnSpc>
            <a:spcPts val="3440"/>
          </a:lnSpc>
          <a:defRPr sz="32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章节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dirty="0" smtClean="0">
            <a:solidFill>
              <a:srgbClr val="000000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8_Chart page">
  <a:themeElements>
    <a:clrScheme name="Custom 29">
      <a:dk1>
        <a:srgbClr val="1D1D1A"/>
      </a:dk1>
      <a:lt1>
        <a:srgbClr val="666666"/>
      </a:lt1>
      <a:dk2>
        <a:srgbClr val="FFFFFF"/>
      </a:dk2>
      <a:lt2>
        <a:srgbClr val="EBEBEB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fidpmvyv">
      <a:majorFont>
        <a:latin typeface="Huawei Sans"/>
        <a:ea typeface="微软雅黑"/>
        <a:cs typeface=""/>
      </a:majorFont>
      <a:minorFont>
        <a:latin typeface="Huawei San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C00000">
                <a:shade val="30000"/>
                <a:satMod val="115000"/>
              </a:srgbClr>
            </a:gs>
            <a:gs pos="50000">
              <a:srgbClr val="C00000">
                <a:shade val="67500"/>
                <a:satMod val="115000"/>
              </a:srgbClr>
            </a:gs>
            <a:gs pos="100000">
              <a:srgbClr val="C00000">
                <a:shade val="100000"/>
                <a:satMod val="115000"/>
              </a:srgbClr>
            </a:gs>
          </a:gsLst>
          <a:lin ang="2700000" scaled="1"/>
          <a:tileRect/>
        </a:gradFill>
        <a:ln w="12700" cap="flat" cmpd="sng" algn="ctr">
          <a:noFill/>
          <a:prstDash val="solid"/>
          <a:miter lim="800000"/>
        </a:ln>
      </a:spPr>
      <a:bodyPr rtlCol="0" anchor="ctr"/>
      <a:lstStyle>
        <a:defPPr algn="ctr" defTabSz="913765">
          <a:defRPr sz="200" kern="0" dirty="0">
            <a:solidFill>
              <a:prstClr val="white"/>
            </a:solidFill>
            <a:latin typeface="Huawei Sans" panose="020C0503030203020204" pitchFamily="34" charset="0"/>
            <a:ea typeface="微软雅黑" panose="020B0503020204020204" pitchFamily="34" charset="-122"/>
            <a:cs typeface="Huawei Sans" panose="020C0503030203020204" pitchFamily="34" charset="0"/>
            <a:sym typeface="Huawei Sans" panose="020C0503030203020204" pitchFamily="34" charset="0"/>
          </a:defRPr>
        </a:defPPr>
      </a:lstStyle>
    </a:spDef>
    <a:txDef>
      <a:spPr>
        <a:noFill/>
      </a:spPr>
      <a:bodyPr wrap="square" rtlCol="0">
        <a:spAutoFit/>
      </a:bodyPr>
      <a:lstStyle>
        <a:defPPr algn="l">
          <a:lnSpc>
            <a:spcPts val="3440"/>
          </a:lnSpc>
          <a:defRPr sz="32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3431</Words>
  <Application>WPS 演示</Application>
  <PresentationFormat>自定义</PresentationFormat>
  <Paragraphs>264</Paragraphs>
  <Slides>22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17</vt:i4>
      </vt:variant>
      <vt:variant>
        <vt:lpstr>幻灯片标题</vt:lpstr>
      </vt:variant>
      <vt:variant>
        <vt:i4>22</vt:i4>
      </vt:variant>
    </vt:vector>
  </HeadingPairs>
  <TitlesOfParts>
    <vt:vector size="57" baseType="lpstr">
      <vt:lpstr>Arial</vt:lpstr>
      <vt:lpstr>宋体</vt:lpstr>
      <vt:lpstr>Wingdings</vt:lpstr>
      <vt:lpstr>微软雅黑</vt:lpstr>
      <vt:lpstr>Arial</vt:lpstr>
      <vt:lpstr>Huawei Sans</vt:lpstr>
      <vt:lpstr>DejaVu Math TeX Gyre</vt:lpstr>
      <vt:lpstr>方正兰亭粗黑简体</vt:lpstr>
      <vt:lpstr>黑体</vt:lpstr>
      <vt:lpstr>.AppleSystemUIFont</vt:lpstr>
      <vt:lpstr>Segoe Print</vt:lpstr>
      <vt:lpstr>Huawei Sans</vt:lpstr>
      <vt:lpstr>Calibri</vt:lpstr>
      <vt:lpstr>微软雅黑 Light</vt:lpstr>
      <vt:lpstr>等线</vt:lpstr>
      <vt:lpstr>Arial Unicode MS</vt:lpstr>
      <vt:lpstr>Calibri Light</vt:lpstr>
      <vt:lpstr>等线 Light</vt:lpstr>
      <vt:lpstr>1_Title Slide</vt:lpstr>
      <vt:lpstr>15_Chart page</vt:lpstr>
      <vt:lpstr>6_Chart page</vt:lpstr>
      <vt:lpstr>7_Chart page</vt:lpstr>
      <vt:lpstr>19_Chart page</vt:lpstr>
      <vt:lpstr>28_Chart page</vt:lpstr>
      <vt:lpstr>41_Chart page</vt:lpstr>
      <vt:lpstr>章节页</vt:lpstr>
      <vt:lpstr>8_Chart page</vt:lpstr>
      <vt:lpstr>2_Title Slide</vt:lpstr>
      <vt:lpstr>26_Chart page</vt:lpstr>
      <vt:lpstr>27_Chart page</vt:lpstr>
      <vt:lpstr>9_Chart page</vt:lpstr>
      <vt:lpstr>10_Chart page</vt:lpstr>
      <vt:lpstr>11_Chart page</vt:lpstr>
      <vt:lpstr>29_Chart page</vt:lpstr>
      <vt:lpstr>56_Chart page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Atlas人工智能计算解决方案主打胶片-01(20200715)</dc:title>
  <dc:creator>Yufan (C)</dc:creator>
  <dc:description>共创行业AI新价值</dc:description>
  <cp:lastModifiedBy>Selina</cp:lastModifiedBy>
  <cp:revision>2633</cp:revision>
  <cp:lastPrinted>2020-01-16T11:26:00Z</cp:lastPrinted>
  <dcterms:created xsi:type="dcterms:W3CDTF">2018-12-27T01:12:00Z</dcterms:created>
  <dcterms:modified xsi:type="dcterms:W3CDTF">2023-08-24T22:13:07Z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(3)T1unhmXnrDPBgx+t3RhxyMZTtrKxI8/nAzXAWpAFDzvNnGNidATQb6J31xXZg8MYrhfJq1zT
1E4hQ0cY8s+9CCLImc/HlVnCi/1kR+VX1OSs5GzPWqgM8lXDzqmWo+jj8XVA7It5G5Cs/XDq
4JUh1GFWbbXHhLN8xXE1A8JQkom5TtxPlOTHnGWFIRxspYVJpZM4F9oMujKLwkCt2LPdlbiu
MCwCdAOgKqjm2Ra46t</vt:lpwstr>
  </property>
  <property fmtid="{D5CDD505-2E9C-101B-9397-08002B2CF9AE}" pid="3" name="_2015_ms_pID_7253431">
    <vt:lpwstr>UG0XDU4NYmpFufA863ZCiNjFc2Sxs7YbMfxsdJjc+JQuvsyt4NPcX3
2+yZiTYJFZHaOIUTzZo7arO340IV3uE3agA2OT4iPpvzjlQrIQ1RXUXv0SY1iiAyZ6pJBVyk
4FDK/3ROshKSSZCK6e9VEdw9X5BFpyRmKNmTMnmZz7GIWPrJQlVyJc8/vKUpPHtOUCPTQeY3
nDR7Dt8i0hat1otu2jaw+OGIIr50iC7V9/zW</vt:lpwstr>
  </property>
  <property fmtid="{D5CDD505-2E9C-101B-9397-08002B2CF9AE}" pid="4" name="_2015_ms_pID_7253432">
    <vt:lpwstr>PRTztvgROIfoMcTV4z78Cu4=</vt:lpwstr>
  </property>
  <property fmtid="{D5CDD505-2E9C-101B-9397-08002B2CF9AE}" pid="5" name="Presentation">
    <vt:lpwstr>Atlas人工智能计算解决方案主打胶片-01(20200715)</vt:lpwstr>
  </property>
  <property fmtid="{D5CDD505-2E9C-101B-9397-08002B2CF9AE}" pid="6" name="SlideDescription">
    <vt:lpwstr>共创行业AI新价值</vt:lpwstr>
  </property>
  <property fmtid="{D5CDD505-2E9C-101B-9397-08002B2CF9AE}" pid="7" name="_readonly">
    <vt:lpwstr/>
  </property>
  <property fmtid="{D5CDD505-2E9C-101B-9397-08002B2CF9AE}" pid="8" name="_change">
    <vt:lpwstr/>
  </property>
  <property fmtid="{D5CDD505-2E9C-101B-9397-08002B2CF9AE}" pid="9" name="_full-control">
    <vt:lpwstr/>
  </property>
  <property fmtid="{D5CDD505-2E9C-101B-9397-08002B2CF9AE}" pid="10" name="sflag">
    <vt:lpwstr>1678755618</vt:lpwstr>
  </property>
  <property fmtid="{D5CDD505-2E9C-101B-9397-08002B2CF9AE}" pid="11" name="ICV">
    <vt:lpwstr>9F0DA0830E45420E9E830C7FB0F0FD43_12</vt:lpwstr>
  </property>
  <property fmtid="{D5CDD505-2E9C-101B-9397-08002B2CF9AE}" pid="12" name="KSOProductBuildVer">
    <vt:lpwstr>2052-11.1.0.14036</vt:lpwstr>
  </property>
</Properties>
</file>