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6146133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6146133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56146133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56146133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56146133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56146133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6146133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6146133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geohack.toolforge.org/geohack.php?language=ko&amp;pagename=%ED%8B%80:%EC%9C%84%EC%B9%98_%EC%A7%80%EB%8F%84_%EB%8C%80%ED%95%9C%EB%AF%BC%EA%B5%AD_%EB%B6%80%EC%82%B0&amp;params=35.1379222_N_129.05562775_E_" TargetMode="External"/><Relationship Id="rId10" Type="http://schemas.openxmlformats.org/officeDocument/2006/relationships/hyperlink" Target="https://geohack.toolforge.org/geohack.php?language=ko&amp;pagename=%ED%8B%80:%EC%9C%84%EC%B9%98_%EC%A7%80%EB%8F%84_%EB%8C%80%ED%95%9C%EB%AF%BC%EA%B5%AD_%EB%B6%80%EC%82%B0&amp;params=35.1379222_N_129.05562775_E_" TargetMode="External"/><Relationship Id="rId13" Type="http://schemas.openxmlformats.org/officeDocument/2006/relationships/image" Target="../media/image14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34700" y="141750"/>
            <a:ext cx="527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highlight>
                  <a:schemeClr val="lt1"/>
                </a:highlight>
              </a:rPr>
              <a:t>ASTRO 지상팀 로켓, 드론 제어 GUI 설계</a:t>
            </a:r>
            <a:endParaRPr b="1" sz="2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452000" y="649650"/>
            <a:ext cx="11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2024-11-05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1957950"/>
            <a:ext cx="79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  PyQt, Tkinter 을 각자 모듈들이 최적의 효과를 낼수 있도록 배치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10345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비어있는 Class(로켓,드론,각기다른 임무에 최적화 할수 있는 모듈 생성위한 공간)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1496250"/>
            <a:ext cx="68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GPS, 그래프, 지도, 상태 등을 표시하는 각각의 기능 모듈 생성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50" y="596200"/>
            <a:ext cx="8434724" cy="43985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31625" y="172125"/>
            <a:ext cx="58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3044952" y="0"/>
            <a:ext cx="10200" cy="50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6089904" y="0"/>
            <a:ext cx="10200" cy="50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rot="10800000">
            <a:off x="0" y="3680113"/>
            <a:ext cx="91734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85551" y="1208387"/>
            <a:ext cx="14181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발사 전</a:t>
            </a:r>
            <a:endParaRPr sz="1200"/>
          </a:p>
        </p:txBody>
      </p:sp>
      <p:sp>
        <p:nvSpPr>
          <p:cNvPr id="73" name="Google Shape;73;p15"/>
          <p:cNvSpPr/>
          <p:nvPr/>
        </p:nvSpPr>
        <p:spPr>
          <a:xfrm>
            <a:off x="85551" y="2033197"/>
            <a:ext cx="14181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상승 중</a:t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81363" y="2858023"/>
            <a:ext cx="14181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하강 중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77175" y="3270430"/>
            <a:ext cx="14181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착륙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81354" y="2445604"/>
            <a:ext cx="14181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최고점도달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1613673" y="2150810"/>
            <a:ext cx="498000" cy="5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위성사출완료</a:t>
            </a:r>
            <a:endParaRPr sz="1000"/>
          </a:p>
        </p:txBody>
      </p:sp>
      <p:sp>
        <p:nvSpPr>
          <p:cNvPr id="78" name="Google Shape;78;p15"/>
          <p:cNvSpPr/>
          <p:nvPr/>
        </p:nvSpPr>
        <p:spPr>
          <a:xfrm>
            <a:off x="85551" y="1620785"/>
            <a:ext cx="14181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점화</a:t>
            </a:r>
            <a:endParaRPr sz="12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150" y="280050"/>
            <a:ext cx="1480975" cy="1047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075" y="2631650"/>
            <a:ext cx="2890900" cy="24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2150" y="1475975"/>
            <a:ext cx="1480975" cy="76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4250" y="3791572"/>
            <a:ext cx="253050" cy="2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8125" y="3976925"/>
            <a:ext cx="2025000" cy="11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3250" y="250675"/>
            <a:ext cx="1105751" cy="11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3063" y="1406112"/>
            <a:ext cx="1146125" cy="11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118600" y="2631650"/>
            <a:ext cx="22983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GPS</a:t>
            </a:r>
            <a:endParaRPr sz="1200">
              <a:solidFill>
                <a:schemeClr val="dk2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EAED"/>
                </a:solidFill>
                <a:highlight>
                  <a:srgbClr val="303134"/>
                </a:highlight>
              </a:rPr>
              <a:t>Latitude    : </a:t>
            </a:r>
            <a:r>
              <a:rPr lang="en" sz="1200">
                <a:solidFill>
                  <a:schemeClr val="accent5"/>
                </a:solidFill>
                <a:highlight>
                  <a:srgbClr val="F8F9FA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129.05562775°</a:t>
            </a:r>
            <a:endParaRPr sz="150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EAED"/>
                </a:solidFill>
                <a:highlight>
                  <a:srgbClr val="303134"/>
                </a:highlight>
              </a:rPr>
              <a:t>Altitude     : 250m</a:t>
            </a:r>
            <a:endParaRPr sz="150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8EAED"/>
                </a:solidFill>
                <a:highlight>
                  <a:srgbClr val="303134"/>
                </a:highlight>
              </a:rPr>
              <a:t>Longitude : </a:t>
            </a:r>
            <a:r>
              <a:rPr lang="en" sz="1200">
                <a:solidFill>
                  <a:schemeClr val="hlink"/>
                </a:solidFill>
                <a:highlight>
                  <a:srgbClr val="F8F9FA"/>
                </a:highlight>
                <a:uFill>
                  <a:noFill/>
                </a:uFill>
                <a:hlinkClick r:id="rId11"/>
              </a:rPr>
              <a:t>35.1379222° </a:t>
            </a:r>
            <a:endParaRPr sz="1500">
              <a:solidFill>
                <a:srgbClr val="E8EAED"/>
              </a:solidFill>
              <a:highlight>
                <a:srgbClr val="30313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89900" y="2701700"/>
            <a:ext cx="1028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13">
            <a:alphaModFix/>
          </a:blip>
          <a:srcRect b="0" l="0" r="0" t="11323"/>
          <a:stretch/>
        </p:blipFill>
        <p:spPr>
          <a:xfrm>
            <a:off x="3644038" y="280050"/>
            <a:ext cx="1856975" cy="21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0500" y="736325"/>
            <a:ext cx="11620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198875" y="105625"/>
            <a:ext cx="21780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  <a:t>2024-11-05</a:t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  <a:t>10:39 PM (KST)</a:t>
            </a:r>
            <a:endParaRPr b="1">
              <a:solidFill>
                <a:srgbClr val="303134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6"/>
          <p:cNvCxnSpPr/>
          <p:nvPr/>
        </p:nvCxnSpPr>
        <p:spPr>
          <a:xfrm>
            <a:off x="3044952" y="0"/>
            <a:ext cx="10200" cy="50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flipH="1">
            <a:off x="6085104" y="0"/>
            <a:ext cx="4800" cy="25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 rot="10800000">
            <a:off x="-14700" y="2561550"/>
            <a:ext cx="91734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75" y="575069"/>
            <a:ext cx="3008829" cy="1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975" y="2843050"/>
            <a:ext cx="1794775" cy="189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/>
          <p:nvPr/>
        </p:nvCxnSpPr>
        <p:spPr>
          <a:xfrm flipH="1">
            <a:off x="6085104" y="0"/>
            <a:ext cx="4800" cy="25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00" y="283573"/>
            <a:ext cx="2686342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00" y="3393075"/>
            <a:ext cx="1028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00" y="1750423"/>
            <a:ext cx="2686342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5438" y="3316663"/>
            <a:ext cx="1608075" cy="1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839750" y="2843050"/>
            <a:ext cx="179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Delay : 16ms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 Delay : 5ms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 or Not 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number of image 4948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Didn’t detect image : 154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 image :4794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6115500" y="2551500"/>
            <a:ext cx="89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7006500" y="2551500"/>
            <a:ext cx="20400" cy="26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2029" y="507613"/>
            <a:ext cx="2749296" cy="1860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6287625" y="113375"/>
            <a:ext cx="27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위성, 드론 제어 부분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02425" y="2561550"/>
            <a:ext cx="946950" cy="24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49375" y="2571900"/>
            <a:ext cx="946950" cy="245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405000" y="35437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- </a:t>
            </a:r>
            <a:r>
              <a:rPr lang="en"/>
              <a:t>지도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지도 사이트에서 직접 점 찍기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-여러개 찍어서 선처럼표현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소축척 지도</a:t>
            </a:r>
            <a:endParaRPr sz="1000"/>
          </a:p>
        </p:txBody>
      </p:sp>
      <p:sp>
        <p:nvSpPr>
          <p:cNvPr id="117" name="Google Shape;117;p17"/>
          <p:cNvSpPr/>
          <p:nvPr/>
        </p:nvSpPr>
        <p:spPr>
          <a:xfrm>
            <a:off x="1985025" y="35437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고도 - 시간 그래프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기압과 고도간 관계 코딩랒버라ㅣㅣ</a:t>
            </a:r>
            <a:endParaRPr sz="1000"/>
          </a:p>
        </p:txBody>
      </p:sp>
      <p:sp>
        <p:nvSpPr>
          <p:cNvPr id="118" name="Google Shape;118;p17"/>
          <p:cNvSpPr/>
          <p:nvPr/>
        </p:nvSpPr>
        <p:spPr>
          <a:xfrm>
            <a:off x="405000" y="1918650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- 지도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대축척 지도</a:t>
            </a:r>
            <a:endParaRPr sz="1000"/>
          </a:p>
        </p:txBody>
      </p:sp>
      <p:sp>
        <p:nvSpPr>
          <p:cNvPr id="119" name="Google Shape;119;p17"/>
          <p:cNvSpPr/>
          <p:nvPr/>
        </p:nvSpPr>
        <p:spPr>
          <a:xfrm>
            <a:off x="1985025" y="1918650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로켓 3축 제어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자이로,지자기 값 표시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표시된 값들 저장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0" name="Google Shape;120;p17"/>
          <p:cNvSpPr/>
          <p:nvPr/>
        </p:nvSpPr>
        <p:spPr>
          <a:xfrm>
            <a:off x="3565050" y="35437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위성팀 임무칸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위성임무 관련 통신, 임무수행 모듈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요구조건에 맞게 설계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ex) 인공강우 분사제어, 전파망원경 통신</a:t>
            </a:r>
            <a:endParaRPr sz="1000"/>
          </a:p>
        </p:txBody>
      </p:sp>
      <p:sp>
        <p:nvSpPr>
          <p:cNvPr id="121" name="Google Shape;121;p17"/>
          <p:cNvSpPr/>
          <p:nvPr/>
        </p:nvSpPr>
        <p:spPr>
          <a:xfrm>
            <a:off x="3565050" y="1918650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카메라 표시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로켓,드론에 달린 카메라 화면 표시</a:t>
            </a:r>
            <a:endParaRPr sz="1000"/>
          </a:p>
        </p:txBody>
      </p:sp>
      <p:sp>
        <p:nvSpPr>
          <p:cNvPr id="122" name="Google Shape;122;p17"/>
          <p:cNvSpPr/>
          <p:nvPr/>
        </p:nvSpPr>
        <p:spPr>
          <a:xfrm>
            <a:off x="405000" y="348292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드론팀 임무칸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드론임무 관련 통신, 임무수행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-요구조건에 맞게 모듈 설계 </a:t>
            </a:r>
            <a:endParaRPr sz="1000"/>
          </a:p>
        </p:txBody>
      </p:sp>
      <p:sp>
        <p:nvSpPr>
          <p:cNvPr id="123" name="Google Shape;123;p17"/>
          <p:cNvSpPr/>
          <p:nvPr/>
        </p:nvSpPr>
        <p:spPr>
          <a:xfrm>
            <a:off x="1985025" y="348292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트레킹 장치 제어 모듈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머신러닝 모델 처리 시간 표시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총 사이클 딜레이 표시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몇장의 사진, 몇장에서 감지 표시</a:t>
            </a:r>
            <a:endParaRPr sz="1000"/>
          </a:p>
        </p:txBody>
      </p:sp>
      <p:sp>
        <p:nvSpPr>
          <p:cNvPr id="124" name="Google Shape;124;p17"/>
          <p:cNvSpPr/>
          <p:nvPr/>
        </p:nvSpPr>
        <p:spPr>
          <a:xfrm>
            <a:off x="3565050" y="348292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sp>
        <p:nvSpPr>
          <p:cNvPr id="125" name="Google Shape;125;p17"/>
          <p:cNvSpPr/>
          <p:nvPr/>
        </p:nvSpPr>
        <p:spPr>
          <a:xfrm>
            <a:off x="5396625" y="405000"/>
            <a:ext cx="3452700" cy="19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비어있는 class 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396625" y="2875425"/>
            <a:ext cx="3452700" cy="19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499450" y="2977125"/>
            <a:ext cx="6060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sp>
        <p:nvSpPr>
          <p:cNvPr id="128" name="Google Shape;128;p17"/>
          <p:cNvSpPr/>
          <p:nvPr/>
        </p:nvSpPr>
        <p:spPr>
          <a:xfrm>
            <a:off x="5499450" y="3716775"/>
            <a:ext cx="606000" cy="9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sp>
        <p:nvSpPr>
          <p:cNvPr id="129" name="Google Shape;129;p17"/>
          <p:cNvSpPr/>
          <p:nvPr/>
        </p:nvSpPr>
        <p:spPr>
          <a:xfrm>
            <a:off x="6259875" y="2977125"/>
            <a:ext cx="13164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sp>
        <p:nvSpPr>
          <p:cNvPr id="130" name="Google Shape;130;p17"/>
          <p:cNvSpPr/>
          <p:nvPr/>
        </p:nvSpPr>
        <p:spPr>
          <a:xfrm>
            <a:off x="6259875" y="4389075"/>
            <a:ext cx="655500" cy="1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17"/>
          <p:cNvSpPr/>
          <p:nvPr/>
        </p:nvSpPr>
        <p:spPr>
          <a:xfrm>
            <a:off x="6259875" y="4571850"/>
            <a:ext cx="655500" cy="1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2" name="Google Shape;132;p17"/>
          <p:cNvSpPr/>
          <p:nvPr/>
        </p:nvSpPr>
        <p:spPr>
          <a:xfrm>
            <a:off x="6969150" y="4389075"/>
            <a:ext cx="655500" cy="31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sp>
        <p:nvSpPr>
          <p:cNvPr id="133" name="Google Shape;133;p17"/>
          <p:cNvSpPr/>
          <p:nvPr/>
        </p:nvSpPr>
        <p:spPr>
          <a:xfrm>
            <a:off x="7624650" y="2977125"/>
            <a:ext cx="11232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sp>
        <p:nvSpPr>
          <p:cNvPr id="134" name="Google Shape;134;p17"/>
          <p:cNvSpPr/>
          <p:nvPr/>
        </p:nvSpPr>
        <p:spPr>
          <a:xfrm>
            <a:off x="7955100" y="3670125"/>
            <a:ext cx="655500" cy="10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기타 등등..</a:t>
            </a:r>
            <a:endParaRPr sz="1000"/>
          </a:p>
        </p:txBody>
      </p:sp>
      <p:cxnSp>
        <p:nvCxnSpPr>
          <p:cNvPr id="135" name="Google Shape;135;p17"/>
          <p:cNvCxnSpPr>
            <a:stCxn id="125" idx="2"/>
            <a:endCxn id="126" idx="0"/>
          </p:cNvCxnSpPr>
          <p:nvPr/>
        </p:nvCxnSpPr>
        <p:spPr>
          <a:xfrm>
            <a:off x="7122975" y="2318700"/>
            <a:ext cx="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