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54FBF-98B3-4268-ACEE-F00ADD6BB40E}" v="8" dt="2024-08-03T10:27:56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27D72-54E1-40F9-905E-CC75B402446B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4C102-6E72-49E6-89D1-EFCBD86B3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0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4C102-6E72-49E6-89D1-EFCBD86B3D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8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4C16D-C193-9F2D-0AF6-ADBD7FC0A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753C81-A20D-485E-9A90-D50FF08E4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9ABBA-022F-EECE-9B54-A6FB8BF4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3C9D-14DE-4DDB-88F8-289718A8B19C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1047F-545A-6E11-2E51-72D85560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29050-E895-5502-66E7-8F3B86C2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0888-3B0E-42C2-9AB4-FC5EAA15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8BB7D-270E-43C9-7C28-3AEDBB93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00EBBF-1F70-CCAD-39C0-37C45F455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1E4C8-F744-A394-AC18-6A2AF33D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3C9D-14DE-4DDB-88F8-289718A8B19C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99784-51CB-A844-57CF-7862B574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1A369-5210-3A60-637B-BD2BACF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0888-3B0E-42C2-9AB4-FC5EAA15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4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FA724-165A-98EE-81D2-F84C5894E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008B3-E71C-6FA2-8971-F919BF97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DAAE8-F4E9-A5DC-FE98-427A806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3C9D-14DE-4DDB-88F8-289718A8B19C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F7572-C4D6-3571-C829-B5CBB46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63920-DBAF-AFA6-73A3-B9F94C48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0888-3B0E-42C2-9AB4-FC5EAA15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5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95A1E-37F0-9B91-BE91-6E6D4A32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B3689-27D5-FA77-AD1F-FCCCFC16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FF4BE-9AD6-6275-1597-5765CDD6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3C9D-14DE-4DDB-88F8-289718A8B19C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9A21D-F589-A8AE-C101-3554618A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11F28-0253-B130-832B-A342EB44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0888-3B0E-42C2-9AB4-FC5EAA15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3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73D79-AFAB-5E0F-328B-BCE332DE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B274DF-498F-6499-5952-4B458AFA1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233F9-590C-A611-CE6E-8B4C518C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3C9D-14DE-4DDB-88F8-289718A8B19C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CEA6-2BC9-D80A-819C-DEF2454B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4D16E-302D-D355-77A5-CFD75A6C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0888-3B0E-42C2-9AB4-FC5EAA15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60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753C0-3FF6-E744-D890-5FFE4A7A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D5777-536C-3793-C949-FD06AD09B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217E9-FDBC-AA9D-8B2A-BE318086B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27593-C6D1-3AC1-6005-011A7FF6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3C9D-14DE-4DDB-88F8-289718A8B19C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1915E-8D71-7EC5-7F94-8F2E03A2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62D107-4338-1C51-FF88-67FFDED7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0888-3B0E-42C2-9AB4-FC5EAA15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1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1349E-2E9E-5378-03FD-6D3158D6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28CF6-D771-72AD-2F8D-89851BE8D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76188-C91C-FCAE-BCAD-D037DD399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E24E7E-F745-E384-0A5B-48BCC2FEC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CE37C2-B788-62FE-64BB-3C90FCBD6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F5AE2B-2BCA-B573-7E16-261471C0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3C9D-14DE-4DDB-88F8-289718A8B19C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1328F8-16F0-9605-3FFE-F77FE937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E81CAD-7160-30DC-5B8E-1F0E4FC3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0888-3B0E-42C2-9AB4-FC5EAA15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1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4D461-47D7-BCD9-F564-12A613C0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1663DC-CE04-3D65-6D15-293BD44A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3C9D-14DE-4DDB-88F8-289718A8B19C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AFECD8-296B-E7E1-7B26-D0EA194D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F99939-6407-E28A-F1BC-0F04863B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0888-3B0E-42C2-9AB4-FC5EAA15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6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E2CB1C-DF8A-C152-C374-1649C271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3C9D-14DE-4DDB-88F8-289718A8B19C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E06F6A-BF9A-A082-971E-3B441373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B0AF9-89DB-9744-0D51-15A31C2D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0888-3B0E-42C2-9AB4-FC5EAA15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6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04C2-102F-A3B1-3D79-B4043AD2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A6D54-0B87-0D17-A26C-9C2B31EA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397C74-07EF-CB19-5445-F81D991E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7E484-0354-FA20-A376-9ECAFCE6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3C9D-14DE-4DDB-88F8-289718A8B19C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AC288-7EAA-9BAD-7ABF-6373A653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D89E9A-F0AD-6379-46EB-6C919F35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0888-3B0E-42C2-9AB4-FC5EAA15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4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CE8C1-56ED-C31A-E232-84BBE7FC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F74E53-D252-3835-AF0B-76407739A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E5CC9-2B56-3211-5753-E9DE5DC74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9DD86-DD41-7B81-7207-814AD8D6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3C9D-14DE-4DDB-88F8-289718A8B19C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4C9F5-2FE3-CD34-3B57-73B45C8C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A85FC5-95D6-84F5-6381-E36EE7B4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0888-3B0E-42C2-9AB4-FC5EAA15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7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07B35A-E382-0E9F-6BE5-3AAF5A45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62008-61D3-9173-A1D1-E4164C4F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7D459-B124-8D13-E9F0-827299602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2B3C9D-14DE-4DDB-88F8-289718A8B19C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A37BD-11B1-F035-9F0A-11C22A031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031AD-EEED-02B1-6242-050F0D02A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A90888-3B0E-42C2-9AB4-FC5EAA15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95A75-640B-DF41-0C59-709E91C97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Golang</a:t>
            </a:r>
            <a:r>
              <a:rPr lang="ko-KR" altLang="en-US" dirty="0"/>
              <a:t>으로 </a:t>
            </a:r>
            <a:r>
              <a:rPr lang="en-US" altLang="ko-KR" dirty="0"/>
              <a:t>point, function, differential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FA8C6E-6A30-8259-FEA5-B36C9C063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40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756D1-4AB9-4159-2FBB-793D734D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Function </a:t>
            </a:r>
            <a:r>
              <a:rPr lang="ko-KR" altLang="en-US" dirty="0"/>
              <a:t>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AF584-2A4A-B3DD-86F4-4A01746FB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Function</a:t>
            </a:r>
            <a:r>
              <a:rPr lang="ko-KR" altLang="en-US" sz="2400" dirty="0"/>
              <a:t>의 조건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 err="1"/>
              <a:t>정의역</a:t>
            </a:r>
            <a:r>
              <a:rPr lang="en-US" altLang="ko-KR" sz="2400" dirty="0"/>
              <a:t>(domain)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대응 관계</a:t>
            </a:r>
            <a:r>
              <a:rPr lang="en-US" altLang="ko-KR" sz="2400" dirty="0"/>
              <a:t>(map)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기본 아이디어 </a:t>
            </a:r>
            <a:r>
              <a:rPr lang="en-US" altLang="ko-KR" sz="2400" dirty="0"/>
              <a:t>: domain</a:t>
            </a:r>
            <a:r>
              <a:rPr lang="ko-KR" altLang="en-US" sz="2400" dirty="0"/>
              <a:t>을 정의할 때 변수의 개수에 따라서 </a:t>
            </a:r>
            <a:r>
              <a:rPr lang="en-US" altLang="ko-KR" sz="2400" dirty="0" err="1"/>
              <a:t>demension</a:t>
            </a:r>
            <a:r>
              <a:rPr lang="ko-KR" altLang="en-US" sz="2400" dirty="0"/>
              <a:t>을 나누고 </a:t>
            </a:r>
            <a:r>
              <a:rPr lang="en-US" altLang="ko-KR" sz="2400" dirty="0"/>
              <a:t>Coordinates struct</a:t>
            </a:r>
            <a:r>
              <a:rPr lang="ko-KR" altLang="en-US" sz="2400" dirty="0"/>
              <a:t>를 만든다</a:t>
            </a:r>
            <a:r>
              <a:rPr lang="en-US" altLang="ko-KR" sz="2400" dirty="0"/>
              <a:t>. </a:t>
            </a:r>
            <a:r>
              <a:rPr lang="ko-KR" altLang="en-US" sz="2400" dirty="0"/>
              <a:t>이는 </a:t>
            </a:r>
            <a:r>
              <a:rPr lang="en-US" altLang="ko-KR" sz="2400" dirty="0"/>
              <a:t>point to point</a:t>
            </a:r>
            <a:r>
              <a:rPr lang="ko-KR" altLang="en-US" sz="2400" dirty="0"/>
              <a:t>로 정의할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Map </a:t>
            </a:r>
            <a:r>
              <a:rPr lang="ko-KR" altLang="en-US" sz="2400" dirty="0" err="1"/>
              <a:t>구현시</a:t>
            </a:r>
            <a:r>
              <a:rPr lang="en-US" altLang="ko-KR" sz="2400" dirty="0"/>
              <a:t>	</a:t>
            </a:r>
            <a:r>
              <a:rPr lang="ko-KR" altLang="en-US" sz="2400" dirty="0"/>
              <a:t>변수의 개수에 따라서 </a:t>
            </a:r>
            <a:r>
              <a:rPr lang="en-US" altLang="ko-KR" sz="2400" dirty="0"/>
              <a:t>Map(float64) float64 , Map(float64,float64) float64 </a:t>
            </a:r>
            <a:r>
              <a:rPr lang="ko-KR" altLang="en-US" sz="2400" dirty="0"/>
              <a:t>이런 식으로 구현한다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94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1DB1-41E5-04C9-CCA7-06F29B8E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 err="1"/>
              <a:t>Function,Point</a:t>
            </a:r>
            <a:r>
              <a:rPr lang="en-US" altLang="ko-KR" dirty="0"/>
              <a:t> </a:t>
            </a:r>
            <a:r>
              <a:rPr lang="ko-KR" altLang="en-US" dirty="0"/>
              <a:t>구현하기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82429F-AAF1-AC86-AF77-3C3BE434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3" y="965842"/>
            <a:ext cx="4736432" cy="55270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8D5BE2-6F53-AA64-96DC-95C9559E43AC}"/>
              </a:ext>
            </a:extLst>
          </p:cNvPr>
          <p:cNvSpPr txBox="1"/>
          <p:nvPr/>
        </p:nvSpPr>
        <p:spPr>
          <a:xfrm>
            <a:off x="5150029" y="1110343"/>
            <a:ext cx="60970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Package, import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Function interface </a:t>
            </a:r>
            <a:r>
              <a:rPr lang="ko-KR" altLang="en-US" dirty="0" err="1"/>
              <a:t>정의ㅡ</a:t>
            </a:r>
            <a:r>
              <a:rPr lang="en-US" altLang="ko-KR" dirty="0"/>
              <a:t>&gt;Map, Domain</a:t>
            </a:r>
          </a:p>
          <a:p>
            <a:endParaRPr lang="en-US" altLang="ko-KR" dirty="0"/>
          </a:p>
          <a:p>
            <a:r>
              <a:rPr lang="en-US" altLang="ko-KR" dirty="0"/>
              <a:t>Domain interface </a:t>
            </a:r>
            <a:r>
              <a:rPr lang="ko-KR" altLang="en-US" dirty="0" err="1"/>
              <a:t>정의ㅡ</a:t>
            </a:r>
            <a:r>
              <a:rPr lang="en-US" altLang="ko-KR" dirty="0"/>
              <a:t>&gt; Point to Point</a:t>
            </a:r>
            <a:r>
              <a:rPr lang="ko-KR" altLang="en-US" dirty="0"/>
              <a:t>로 </a:t>
            </a:r>
            <a:r>
              <a:rPr lang="ko-KR" altLang="en-US" dirty="0" err="1"/>
              <a:t>할것이니까</a:t>
            </a:r>
            <a:r>
              <a:rPr lang="en-US" altLang="ko-KR" dirty="0"/>
              <a:t>, Point</a:t>
            </a:r>
            <a:r>
              <a:rPr lang="ko-KR" altLang="en-US" dirty="0"/>
              <a:t>를 정의한다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Point interface </a:t>
            </a:r>
            <a:r>
              <a:rPr lang="ko-KR" altLang="en-US" dirty="0" err="1"/>
              <a:t>정의ㅡ</a:t>
            </a:r>
            <a:r>
              <a:rPr lang="en-US" altLang="ko-KR" dirty="0"/>
              <a:t>&gt;</a:t>
            </a:r>
            <a:r>
              <a:rPr lang="ko-KR" altLang="en-US" dirty="0"/>
              <a:t>차원인 </a:t>
            </a:r>
            <a:r>
              <a:rPr lang="en-US" altLang="ko-KR" dirty="0" err="1"/>
              <a:t>Demension</a:t>
            </a:r>
            <a:r>
              <a:rPr lang="ko-KR" altLang="en-US" dirty="0"/>
              <a:t>을 </a:t>
            </a:r>
            <a:r>
              <a:rPr lang="en-US" altLang="ko-KR" dirty="0"/>
              <a:t>int</a:t>
            </a:r>
            <a:r>
              <a:rPr lang="ko-KR" altLang="en-US" dirty="0"/>
              <a:t>로 반환 점의 좌표를 </a:t>
            </a:r>
            <a:r>
              <a:rPr lang="en-US" altLang="ko-KR" dirty="0"/>
              <a:t>float64 </a:t>
            </a:r>
            <a:r>
              <a:rPr lang="ko-KR" altLang="en-US" dirty="0"/>
              <a:t>슬라이스로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887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A3D94-5410-AFD7-6914-BFCA0B43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Function,Point</a:t>
            </a:r>
            <a:r>
              <a:rPr lang="en-US" altLang="ko-KR" dirty="0"/>
              <a:t> </a:t>
            </a:r>
            <a:r>
              <a:rPr lang="ko-KR" altLang="en-US" dirty="0"/>
              <a:t>구현하기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98462E-6666-3DEB-E123-317CE5FF7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33" y="2106476"/>
            <a:ext cx="4665965" cy="30141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01ECE7-8333-94AA-9A1B-BB6B9088108A}"/>
              </a:ext>
            </a:extLst>
          </p:cNvPr>
          <p:cNvSpPr txBox="1"/>
          <p:nvPr/>
        </p:nvSpPr>
        <p:spPr>
          <a:xfrm>
            <a:off x="5447211" y="2370908"/>
            <a:ext cx="60415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Cartesianpoint</a:t>
            </a:r>
            <a:r>
              <a:rPr lang="en-US" altLang="ko-KR" dirty="0"/>
              <a:t> </a:t>
            </a:r>
            <a:r>
              <a:rPr lang="ko-KR" altLang="en-US" dirty="0"/>
              <a:t>구조체는 </a:t>
            </a:r>
            <a:r>
              <a:rPr lang="en-US" altLang="ko-KR" dirty="0"/>
              <a:t>coords float64 </a:t>
            </a:r>
            <a:r>
              <a:rPr lang="ko-KR" altLang="en-US" dirty="0"/>
              <a:t>슬라이스를 필드로 갖는다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Coordinates </a:t>
            </a:r>
            <a:r>
              <a:rPr lang="en-US" altLang="ko-KR" dirty="0" err="1"/>
              <a:t>func</a:t>
            </a:r>
            <a:r>
              <a:rPr lang="ko-KR" altLang="en-US" dirty="0"/>
              <a:t>는 좌표를 반환하고 </a:t>
            </a:r>
            <a:r>
              <a:rPr lang="en-US" altLang="ko-KR" dirty="0" err="1"/>
              <a:t>Demension</a:t>
            </a:r>
            <a:r>
              <a:rPr lang="en-US" altLang="ko-KR" dirty="0"/>
              <a:t> </a:t>
            </a:r>
            <a:r>
              <a:rPr lang="en-US" altLang="ko-KR" dirty="0" err="1"/>
              <a:t>func</a:t>
            </a:r>
            <a:r>
              <a:rPr lang="ko-KR" altLang="en-US" dirty="0"/>
              <a:t>는 점의 차원을 반환한다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NewCartesianPoint</a:t>
            </a:r>
            <a:r>
              <a:rPr lang="en-US" altLang="ko-KR" dirty="0"/>
              <a:t> </a:t>
            </a:r>
            <a:r>
              <a:rPr lang="en-US" altLang="ko-KR" dirty="0" err="1"/>
              <a:t>func</a:t>
            </a:r>
            <a:r>
              <a:rPr lang="ko-KR" altLang="en-US" dirty="0"/>
              <a:t>는 </a:t>
            </a:r>
            <a:r>
              <a:rPr lang="en-US" altLang="ko-KR" dirty="0"/>
              <a:t>coords</a:t>
            </a:r>
            <a:r>
              <a:rPr lang="ko-KR" altLang="en-US" dirty="0"/>
              <a:t>를 받아 새 </a:t>
            </a:r>
            <a:r>
              <a:rPr lang="en-US" altLang="ko-KR" dirty="0" err="1"/>
              <a:t>CartesianPoint</a:t>
            </a:r>
            <a:r>
              <a:rPr lang="ko-KR" altLang="en-US" dirty="0"/>
              <a:t>를 </a:t>
            </a:r>
            <a:r>
              <a:rPr lang="ko-KR" altLang="en-US" dirty="0" err="1"/>
              <a:t>생성후</a:t>
            </a:r>
            <a:r>
              <a:rPr lang="ko-KR" altLang="en-US" dirty="0"/>
              <a:t> 반환한다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Point interface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80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CA0B7-DA0A-18C4-8DD3-3FE18A29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Differential </a:t>
            </a:r>
            <a:r>
              <a:rPr lang="ko-KR" altLang="en-US" dirty="0"/>
              <a:t>구현하기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B12E7-8FEE-D1E7-AB02-1F9C4F51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" y="1302357"/>
            <a:ext cx="5722361" cy="51905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60245A-30EA-9887-A94E-03FFF4BBE88D}"/>
              </a:ext>
            </a:extLst>
          </p:cNvPr>
          <p:cNvSpPr txBox="1"/>
          <p:nvPr/>
        </p:nvSpPr>
        <p:spPr>
          <a:xfrm>
            <a:off x="5995851" y="1547949"/>
            <a:ext cx="6196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h</a:t>
            </a:r>
            <a:r>
              <a:rPr lang="ko-KR" altLang="en-US" dirty="0"/>
              <a:t>를 아주 작은 상수로 선언한다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Diff </a:t>
            </a:r>
            <a:r>
              <a:rPr lang="ko-KR" altLang="en-US" dirty="0"/>
              <a:t>함수 구현</a:t>
            </a:r>
            <a:r>
              <a:rPr lang="en-US" altLang="ko-KR" dirty="0"/>
              <a:t>, </a:t>
            </a:r>
            <a:r>
              <a:rPr lang="ko-KR" altLang="en-US" dirty="0" err="1"/>
              <a:t>필요한건</a:t>
            </a:r>
            <a:r>
              <a:rPr lang="ko-KR" altLang="en-US" dirty="0"/>
              <a:t> </a:t>
            </a:r>
            <a:r>
              <a:rPr lang="en-US" altLang="ko-KR" dirty="0"/>
              <a:t>interface Function(s), </a:t>
            </a:r>
            <a:r>
              <a:rPr lang="en-US" altLang="ko-KR" dirty="0" err="1"/>
              <a:t>x,y</a:t>
            </a:r>
            <a:r>
              <a:rPr lang="en-US" altLang="ko-KR" dirty="0"/>
              <a:t>(</a:t>
            </a:r>
            <a:r>
              <a:rPr lang="ko-KR" altLang="en-US" dirty="0"/>
              <a:t>이는 </a:t>
            </a:r>
            <a:r>
              <a:rPr lang="en-US" altLang="ko-KR" dirty="0"/>
              <a:t>2</a:t>
            </a:r>
            <a:r>
              <a:rPr lang="ko-KR" altLang="en-US" dirty="0"/>
              <a:t>변수 함수이다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미분계수는 다음과 같은 극한값으로 정의를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970748-D9F9-3D8E-215A-1E705549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552" y="3205832"/>
            <a:ext cx="3534268" cy="88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2B922-B1D1-5C27-B48F-2DD4D868E749}"/>
              </a:ext>
            </a:extLst>
          </p:cNvPr>
          <p:cNvSpPr txBox="1"/>
          <p:nvPr/>
        </p:nvSpPr>
        <p:spPr>
          <a:xfrm>
            <a:off x="6096000" y="4284617"/>
            <a:ext cx="6004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또한 </a:t>
            </a:r>
            <a:r>
              <a:rPr lang="ko-KR" altLang="en-US" dirty="0" err="1"/>
              <a:t>미분값이</a:t>
            </a:r>
            <a:r>
              <a:rPr lang="ko-KR" altLang="en-US" dirty="0"/>
              <a:t> 있으려면 연속이어야 한다</a:t>
            </a:r>
            <a:r>
              <a:rPr lang="en-US" altLang="ko-KR" dirty="0"/>
              <a:t>.  </a:t>
            </a:r>
            <a:r>
              <a:rPr lang="ko-KR" altLang="en-US" dirty="0"/>
              <a:t>따라서 </a:t>
            </a:r>
            <a:r>
              <a:rPr lang="ko-KR" altLang="en-US" dirty="0" err="1"/>
              <a:t>함숫값이</a:t>
            </a:r>
            <a:r>
              <a:rPr lang="ko-KR" altLang="en-US" dirty="0"/>
              <a:t> 같고</a:t>
            </a:r>
            <a:r>
              <a:rPr lang="en-US" altLang="ko-KR" dirty="0"/>
              <a:t>, </a:t>
            </a:r>
            <a:r>
              <a:rPr lang="ko-KR" altLang="en-US" dirty="0"/>
              <a:t>좌미분계수와 </a:t>
            </a:r>
            <a:r>
              <a:rPr lang="ko-KR" altLang="en-US" dirty="0" err="1"/>
              <a:t>우미분계수의</a:t>
            </a:r>
            <a:r>
              <a:rPr lang="ko-KR" altLang="en-US" dirty="0"/>
              <a:t> 차가 일정 상수 이하면 미분계수를 반환</a:t>
            </a:r>
            <a:r>
              <a:rPr lang="en-US" altLang="ko-KR" dirty="0"/>
              <a:t>, </a:t>
            </a:r>
            <a:r>
              <a:rPr lang="ko-KR" altLang="en-US" dirty="0"/>
              <a:t>아니면 </a:t>
            </a:r>
            <a:r>
              <a:rPr lang="en-US" altLang="ko-KR" dirty="0" err="1"/>
              <a:t>NaN</a:t>
            </a:r>
            <a:r>
              <a:rPr lang="ko-KR" altLang="en-US" dirty="0"/>
              <a:t>을 반환해준다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편미분시에는 어떤 변수에 대해 </a:t>
            </a:r>
            <a:r>
              <a:rPr lang="ko-KR" altLang="en-US" dirty="0" err="1"/>
              <a:t>편미분할지도</a:t>
            </a:r>
            <a:r>
              <a:rPr lang="ko-KR" altLang="en-US" dirty="0"/>
              <a:t> 여기서 써준다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96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CB098-501F-4444-5C83-FC8FBB27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Differential </a:t>
            </a:r>
            <a:r>
              <a:rPr lang="ko-KR" altLang="en-US" dirty="0"/>
              <a:t>구현하기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D36278-2C4C-A207-9E22-639F18DC9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6" y="1488213"/>
            <a:ext cx="5237579" cy="5167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916530-6D7A-120C-2332-0605BFC24AE5}"/>
              </a:ext>
            </a:extLst>
          </p:cNvPr>
          <p:cNvSpPr txBox="1"/>
          <p:nvPr/>
        </p:nvSpPr>
        <p:spPr>
          <a:xfrm>
            <a:off x="6096000" y="1580606"/>
            <a:ext cx="5627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미분계수를 구하기 위한 </a:t>
            </a:r>
            <a:r>
              <a:rPr lang="ko-KR" altLang="en-US" dirty="0" err="1"/>
              <a:t>빌드업을</a:t>
            </a:r>
            <a:r>
              <a:rPr lang="ko-KR" altLang="en-US" dirty="0"/>
              <a:t> 쌓는다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/>
              <a:t>struct</a:t>
            </a:r>
            <a:r>
              <a:rPr lang="ko-KR" altLang="en-US" dirty="0"/>
              <a:t>를 아까 써준 </a:t>
            </a:r>
            <a:r>
              <a:rPr lang="en-US" altLang="ko-KR" dirty="0"/>
              <a:t>Function interface</a:t>
            </a:r>
            <a:r>
              <a:rPr lang="ko-KR" altLang="en-US" dirty="0"/>
              <a:t>의 양식에 맞게 조정해준다</a:t>
            </a:r>
          </a:p>
        </p:txBody>
      </p:sp>
    </p:spTree>
    <p:extLst>
      <p:ext uri="{BB962C8B-B14F-4D97-AF65-F5344CB8AC3E}">
        <p14:creationId xmlns:p14="http://schemas.microsoft.com/office/powerpoint/2010/main" val="142944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89FEA-D7F6-E7AF-9330-8F36D812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Differential </a:t>
            </a:r>
            <a:r>
              <a:rPr lang="ko-KR" altLang="en-US" dirty="0"/>
              <a:t>구현하기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82162C-BD2D-2B4B-7B58-80B27D887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71" y="1977047"/>
            <a:ext cx="6243298" cy="3065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EF200D-C945-1806-AB80-1152B5CE3BD7}"/>
              </a:ext>
            </a:extLst>
          </p:cNvPr>
          <p:cNvSpPr txBox="1"/>
          <p:nvPr/>
        </p:nvSpPr>
        <p:spPr>
          <a:xfrm>
            <a:off x="7471954" y="1293223"/>
            <a:ext cx="433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미분계수를 구하고 싶은 함수를 써주고</a:t>
            </a:r>
            <a:r>
              <a:rPr lang="en-US" altLang="ko-KR" dirty="0"/>
              <a:t>, </a:t>
            </a:r>
            <a:r>
              <a:rPr lang="ko-KR" altLang="en-US" dirty="0"/>
              <a:t>어느 점에서의 미분계수가 </a:t>
            </a:r>
            <a:r>
              <a:rPr lang="ko-KR" altLang="en-US" dirty="0" err="1"/>
              <a:t>궁굼한지</a:t>
            </a:r>
            <a:r>
              <a:rPr lang="ko-KR" altLang="en-US" dirty="0"/>
              <a:t> 받고 </a:t>
            </a:r>
            <a:r>
              <a:rPr lang="en-US" altLang="ko-KR" dirty="0"/>
              <a:t>Diff </a:t>
            </a:r>
            <a:r>
              <a:rPr lang="ko-KR" altLang="en-US" dirty="0"/>
              <a:t>함수를  실행시키면 출력된다</a:t>
            </a:r>
          </a:p>
        </p:txBody>
      </p:sp>
    </p:spTree>
    <p:extLst>
      <p:ext uri="{BB962C8B-B14F-4D97-AF65-F5344CB8AC3E}">
        <p14:creationId xmlns:p14="http://schemas.microsoft.com/office/powerpoint/2010/main" val="214502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8A2C232A9096A428F378A81CE65B6DE" ma:contentTypeVersion="0" ma:contentTypeDescription="새 문서를 만듭니다." ma:contentTypeScope="" ma:versionID="6575822f8ede8d57a2fa6725a7bb20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0aaa564bb5fb6ab83837ee5387dec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A7FBA3-0F2B-4DDE-A5D4-6ABA40E1B6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9CCC45-80B8-4936-8083-AE28A96F3D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CB93703-DECB-481B-9C34-FA3D058DFC30}">
  <ds:schemaRefs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279</Words>
  <Application>Microsoft Office PowerPoint</Application>
  <PresentationFormat>와이드스크린</PresentationFormat>
  <Paragraphs>40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Golang으로 point, function, differential 구현</vt:lpstr>
      <vt:lpstr>1. Function 구현하기</vt:lpstr>
      <vt:lpstr>1. Function,Point 구현하기 </vt:lpstr>
      <vt:lpstr>1. Function,Point 구현하기</vt:lpstr>
      <vt:lpstr>2. Differential 구현하기</vt:lpstr>
      <vt:lpstr>2. Differential 구현하기</vt:lpstr>
      <vt:lpstr>2. Differential 구현하기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성인혁</dc:creator>
  <cp:lastModifiedBy>성인혁</cp:lastModifiedBy>
  <cp:revision>2</cp:revision>
  <dcterms:created xsi:type="dcterms:W3CDTF">2024-07-09T00:10:20Z</dcterms:created>
  <dcterms:modified xsi:type="dcterms:W3CDTF">2024-08-03T10:29:16Z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0x01010078A2C232A9096A428F378A81CE65B6DE</vt:lpwstr>
  </property>
</Properties>
</file>