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>
  <p:sldMasterIdLst>
    <p:sldMasterId id="2147483648" r:id="rId1"/>
  </p:sldMasterIdLst>
  <p:notesMasterIdLst>
    <p:notesMasterId r:id="rId2"/>
  </p:notesMasterIdLst>
  <p:sldIdLst>
    <p:sldId id="257" r:id="rId3"/>
    <p:sldId id="300" r:id="rId4"/>
    <p:sldId id="315" r:id="rId5"/>
    <p:sldId id="331" r:id="rId6"/>
    <p:sldId id="316" r:id="rId7"/>
    <p:sldId id="318" r:id="rId8"/>
    <p:sldId id="326" r:id="rId9"/>
    <p:sldId id="319" r:id="rId10"/>
    <p:sldId id="329" r:id="rId11"/>
    <p:sldId id="330" r:id="rId12"/>
  </p:sldIdLst>
  <p:sldSz cx="12192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7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478D4BA9-4C20-46B8-861C-135B2632D7CB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6B012F22-AA4E-4A18-A2B8-FF485BA33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975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1F88657-BB41-4B95-9545-959B090C6115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2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537EE-538D-4C63-9A10-77224ECE8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0FB342-AD85-4519-9039-5A8EE14A6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9E0C5-2EB7-4095-8274-6F1A2E3F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6B17B-F1DD-40FA-889E-9FA6F89E835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57D3EE-30ED-43FB-80AF-9AEFA44F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6D063-97F7-474F-8C6E-F39F3FE9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9C89-D1A6-40FF-8F5A-26250335E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4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DEAF6-607D-4627-9F71-5B6DDC81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7E1B59-1BD4-4289-BF48-5E743452C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D57A6F-9D2F-454D-BBB2-3AE583E3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6B17B-F1DD-40FA-889E-9FA6F89E835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F54757-B0EF-4BDF-9280-9A0954B9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6582B-B31D-4789-9F1F-2EDD7300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9C89-D1A6-40FF-8F5A-26250335E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F0D72E-11AD-49DC-AABD-2E92DE009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EAFC88-C798-4D16-B915-57DB5A6F6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587C9-3168-4B52-9E49-5B23C9C4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6B17B-F1DD-40FA-889E-9FA6F89E835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FB1A4-0F4B-4DCD-8DE9-69F60A54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A7361D-7FBD-4F25-A1A1-8D6F866F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9C89-D1A6-40FF-8F5A-26250335E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67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9C8E-60FA-4972-A129-FB643AE1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C6B974-B90F-4A47-A1B1-A55255689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F411DC-AF6B-4C7E-A3D8-B3FCAA97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6B17B-F1DD-40FA-889E-9FA6F89E835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4D52D-1E99-4C5B-97BB-12CB7B12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D2B52-45A3-4A7B-8381-D48BD975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9C89-D1A6-40FF-8F5A-26250335E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0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ACE2F-BE6D-42BD-B1FD-5845509E0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DBD0E5-A8FE-41EB-8B6B-ECBBEB128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580D6-C44A-446F-B430-57250089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6B17B-F1DD-40FA-889E-9FA6F89E835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C43CAE-2C33-4260-A8B3-BED2CAD1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34D96B-1D83-4A8D-97ED-B31F46B5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9C89-D1A6-40FF-8F5A-26250335E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34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D064B-6B27-401D-9D42-3BC03605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8E256-BD2F-4F68-A258-193794092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998DEF-078B-45A0-BAFE-D0E29C08E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CDBF4-3C29-4E11-BE03-8B7963EA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6B17B-F1DD-40FA-889E-9FA6F89E835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BB06F2-6F28-4E2A-A95A-0063D0A97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C54C05-9805-4E98-A9F4-931C3252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9C89-D1A6-40FF-8F5A-26250335E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20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3F5F5-FF4E-477A-9FBF-46197FDA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B8970-B257-42C7-A5F1-375440B9C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E056E4-BE0D-4B4E-9901-32ACA0D8B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8705F3-AAAD-4DB9-9C42-F748A597A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F2F0B2-1F53-43A1-A5A9-3C46230BE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C50330-5904-40D5-AD01-B1E4162C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6B17B-F1DD-40FA-889E-9FA6F89E835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2856DE-B0E1-4535-93DF-66DEED81B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6EB546-E157-497C-B6EE-068CA621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9C89-D1A6-40FF-8F5A-26250335E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98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4607A-4300-4F01-A22A-1D959186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2F2A06-7400-4323-894B-AB86755BA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6B17B-F1DD-40FA-889E-9FA6F89E835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FB6359-5D4B-4690-85D2-5F118F47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58AA29-B0F2-46CF-9A34-1994DA9E9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9C89-D1A6-40FF-8F5A-26250335E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31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F148A9-FD69-405E-9E97-F5E1FFD0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6B17B-F1DD-40FA-889E-9FA6F89E835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6D3933-8FF2-4E4F-A5B9-9895081C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A1CDA3-EACE-4E1C-BEA1-761FA33B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9C89-D1A6-40FF-8F5A-26250335E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64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F6375-16B3-4F85-8E8D-8159A55DE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BE2D29-7309-49A8-A399-298B21415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BAE8EF-A2C4-431E-9F35-81CFE89C7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2CAAF5-799B-4578-AC3E-C69B0FEB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6B17B-F1DD-40FA-889E-9FA6F89E835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A87FB6-BBF3-4CBF-95ED-69B49C53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250D7F-0AF4-4C5D-A527-ABDCCCE8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9C89-D1A6-40FF-8F5A-26250335E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3B155-D7DA-4011-8FA3-3AC1DAB8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920581-6A9C-45FF-A4AB-10C5060DE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AA719C-EBE5-4109-8C8F-DC2F5EDAA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21AB36-AB94-4498-9FDF-83CC17E5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6B17B-F1DD-40FA-889E-9FA6F89E835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2476E4-2DE1-4F75-8EE8-3C7C0E894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BA2713-0BB9-4852-9832-E0874865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9C89-D1A6-40FF-8F5A-26250335E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68571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B332BB-6DFF-4CB6-950E-DCCED6DA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E32765-E0DB-4261-BC0B-1106833A4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CCCA90-0285-4B65-A9F2-6AB318AC7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6B17B-F1DD-40FA-889E-9FA6F89E835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BD295-AAB3-4421-85F8-81BA005DB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C2638-84DC-4B7F-BC98-A164AA38D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19C89-D1A6-40FF-8F5A-26250335E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91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9.emf"  /><Relationship Id="rId11" Type="http://schemas.openxmlformats.org/officeDocument/2006/relationships/image" Target="../media/image9.emf"  /><Relationship Id="rId12" Type="http://schemas.openxmlformats.org/officeDocument/2006/relationships/image" Target="../media/image9.emf"  /><Relationship Id="rId13" Type="http://schemas.openxmlformats.org/officeDocument/2006/relationships/image" Target="../media/image9.emf"  /><Relationship Id="rId14" Type="http://schemas.openxmlformats.org/officeDocument/2006/relationships/image" Target="../media/image10.emf"  /><Relationship Id="rId15" Type="http://schemas.openxmlformats.org/officeDocument/2006/relationships/image" Target="../media/image11.emf"  /><Relationship Id="rId16" Type="http://schemas.openxmlformats.org/officeDocument/2006/relationships/image" Target="../media/image9.emf"  /><Relationship Id="rId17" Type="http://schemas.openxmlformats.org/officeDocument/2006/relationships/image" Target="../media/image11.emf"  /><Relationship Id="rId18" Type="http://schemas.openxmlformats.org/officeDocument/2006/relationships/image" Target="../media/image42.emf"  /><Relationship Id="rId19" Type="http://schemas.openxmlformats.org/officeDocument/2006/relationships/image" Target="../media/image6.emf"  /><Relationship Id="rId2" Type="http://schemas.openxmlformats.org/officeDocument/2006/relationships/image" Target="../media/image2.emf"  /><Relationship Id="rId3" Type="http://schemas.openxmlformats.org/officeDocument/2006/relationships/image" Target="../media/image9.emf"  /><Relationship Id="rId4" Type="http://schemas.openxmlformats.org/officeDocument/2006/relationships/image" Target="../media/image10.emf"  /><Relationship Id="rId5" Type="http://schemas.openxmlformats.org/officeDocument/2006/relationships/image" Target="../media/image15.emf"  /><Relationship Id="rId6" Type="http://schemas.openxmlformats.org/officeDocument/2006/relationships/image" Target="../media/image18.emf"  /><Relationship Id="rId7" Type="http://schemas.openxmlformats.org/officeDocument/2006/relationships/image" Target="../media/image19.emf"  /><Relationship Id="rId8" Type="http://schemas.openxmlformats.org/officeDocument/2006/relationships/image" Target="../media/image20.emf"  /><Relationship Id="rId9" Type="http://schemas.openxmlformats.org/officeDocument/2006/relationships/image" Target="../media/image9.emf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emf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emf"  /><Relationship Id="rId3" Type="http://schemas.openxmlformats.org/officeDocument/2006/relationships/image" Target="../media/image3.emf"  /><Relationship Id="rId4" Type="http://schemas.openxmlformats.org/officeDocument/2006/relationships/image" Target="../media/image4.emf"  /><Relationship Id="rId5" Type="http://schemas.openxmlformats.org/officeDocument/2006/relationships/image" Target="../media/image5.emf"  /><Relationship Id="rId6" Type="http://schemas.openxmlformats.org/officeDocument/2006/relationships/image" Target="../media/image6.emf"  /><Relationship Id="rId7" Type="http://schemas.openxmlformats.org/officeDocument/2006/relationships/image" Target="../media/image7.emf"  /><Relationship Id="rId8" Type="http://schemas.openxmlformats.org/officeDocument/2006/relationships/image" Target="../media/image8.emf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emf"  /><Relationship Id="rId3" Type="http://schemas.openxmlformats.org/officeDocument/2006/relationships/image" Target="../media/image9.emf"  /><Relationship Id="rId4" Type="http://schemas.openxmlformats.org/officeDocument/2006/relationships/image" Target="../media/image10.emf"  /><Relationship Id="rId5" Type="http://schemas.openxmlformats.org/officeDocument/2006/relationships/image" Target="../media/image11.emf"  /><Relationship Id="rId6" Type="http://schemas.openxmlformats.org/officeDocument/2006/relationships/image" Target="../media/image6.emf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3.emf"  /><Relationship Id="rId11" Type="http://schemas.openxmlformats.org/officeDocument/2006/relationships/image" Target="../media/image13.emf"  /><Relationship Id="rId12" Type="http://schemas.openxmlformats.org/officeDocument/2006/relationships/image" Target="../media/image10.emf"  /><Relationship Id="rId13" Type="http://schemas.openxmlformats.org/officeDocument/2006/relationships/image" Target="../media/image2.emf"  /><Relationship Id="rId14" Type="http://schemas.openxmlformats.org/officeDocument/2006/relationships/image" Target="../media/image9.emf"  /><Relationship Id="rId15" Type="http://schemas.openxmlformats.org/officeDocument/2006/relationships/image" Target="../media/image10.emf"  /><Relationship Id="rId16" Type="http://schemas.openxmlformats.org/officeDocument/2006/relationships/image" Target="../media/image14.emf"  /><Relationship Id="rId17" Type="http://schemas.openxmlformats.org/officeDocument/2006/relationships/image" Target="../media/image15.emf"  /><Relationship Id="rId18" Type="http://schemas.openxmlformats.org/officeDocument/2006/relationships/image" Target="../media/image11.emf"  /><Relationship Id="rId19" Type="http://schemas.openxmlformats.org/officeDocument/2006/relationships/image" Target="../media/image11.emf"  /><Relationship Id="rId2" Type="http://schemas.openxmlformats.org/officeDocument/2006/relationships/image" Target="../media/image2.emf"  /><Relationship Id="rId20" Type="http://schemas.openxmlformats.org/officeDocument/2006/relationships/image" Target="../media/image16.emf"  /><Relationship Id="rId21" Type="http://schemas.openxmlformats.org/officeDocument/2006/relationships/image" Target="../media/image17.emf"  /><Relationship Id="rId22" Type="http://schemas.openxmlformats.org/officeDocument/2006/relationships/image" Target="../media/image9.emf"  /><Relationship Id="rId23" Type="http://schemas.openxmlformats.org/officeDocument/2006/relationships/image" Target="../media/image11.emf"  /><Relationship Id="rId24" Type="http://schemas.openxmlformats.org/officeDocument/2006/relationships/image" Target="../media/image18.emf"  /><Relationship Id="rId25" Type="http://schemas.openxmlformats.org/officeDocument/2006/relationships/image" Target="../media/image18.emf"  /><Relationship Id="rId26" Type="http://schemas.openxmlformats.org/officeDocument/2006/relationships/image" Target="../media/image9.emf"  /><Relationship Id="rId27" Type="http://schemas.openxmlformats.org/officeDocument/2006/relationships/image" Target="../media/image11.emf"  /><Relationship Id="rId28" Type="http://schemas.openxmlformats.org/officeDocument/2006/relationships/image" Target="../media/image18.emf"  /><Relationship Id="rId29" Type="http://schemas.openxmlformats.org/officeDocument/2006/relationships/image" Target="../media/image19.emf"  /><Relationship Id="rId3" Type="http://schemas.openxmlformats.org/officeDocument/2006/relationships/image" Target="../media/image9.emf"  /><Relationship Id="rId30" Type="http://schemas.openxmlformats.org/officeDocument/2006/relationships/image" Target="../media/image20.emf"  /><Relationship Id="rId4" Type="http://schemas.openxmlformats.org/officeDocument/2006/relationships/image" Target="../media/image12.emf"  /><Relationship Id="rId5" Type="http://schemas.openxmlformats.org/officeDocument/2006/relationships/image" Target="../media/image13.emf"  /><Relationship Id="rId6" Type="http://schemas.openxmlformats.org/officeDocument/2006/relationships/image" Target="../media/image13.emf"  /><Relationship Id="rId7" Type="http://schemas.openxmlformats.org/officeDocument/2006/relationships/image" Target="../media/image13.emf"  /><Relationship Id="rId8" Type="http://schemas.openxmlformats.org/officeDocument/2006/relationships/image" Target="../media/image13.emf"  /><Relationship Id="rId9" Type="http://schemas.openxmlformats.org/officeDocument/2006/relationships/image" Target="../media/image13.emf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25.emf"  /><Relationship Id="rId11" Type="http://schemas.openxmlformats.org/officeDocument/2006/relationships/image" Target="../media/image26.emf"  /><Relationship Id="rId12" Type="http://schemas.openxmlformats.org/officeDocument/2006/relationships/image" Target="../media/image27.emf"  /><Relationship Id="rId13" Type="http://schemas.openxmlformats.org/officeDocument/2006/relationships/image" Target="../media/image28.emf"  /><Relationship Id="rId14" Type="http://schemas.openxmlformats.org/officeDocument/2006/relationships/image" Target="../media/image29.emf"  /><Relationship Id="rId15" Type="http://schemas.openxmlformats.org/officeDocument/2006/relationships/image" Target="../media/image30.emf"  /><Relationship Id="rId16" Type="http://schemas.openxmlformats.org/officeDocument/2006/relationships/image" Target="../media/image9.emf"  /><Relationship Id="rId17" Type="http://schemas.openxmlformats.org/officeDocument/2006/relationships/image" Target="../media/image11.emf"  /><Relationship Id="rId18" Type="http://schemas.openxmlformats.org/officeDocument/2006/relationships/image" Target="../media/image19.emf"  /><Relationship Id="rId19" Type="http://schemas.openxmlformats.org/officeDocument/2006/relationships/image" Target="../media/image9.emf"  /><Relationship Id="rId2" Type="http://schemas.openxmlformats.org/officeDocument/2006/relationships/image" Target="../media/image2.emf"  /><Relationship Id="rId20" Type="http://schemas.openxmlformats.org/officeDocument/2006/relationships/image" Target="../media/image11.emf"  /><Relationship Id="rId21" Type="http://schemas.openxmlformats.org/officeDocument/2006/relationships/image" Target="../media/image19.emf"  /><Relationship Id="rId22" Type="http://schemas.openxmlformats.org/officeDocument/2006/relationships/image" Target="../media/image10.emf"  /><Relationship Id="rId23" Type="http://schemas.openxmlformats.org/officeDocument/2006/relationships/image" Target="../media/image15.emf"  /><Relationship Id="rId24" Type="http://schemas.openxmlformats.org/officeDocument/2006/relationships/image" Target="../media/image18.emf"  /><Relationship Id="rId25" Type="http://schemas.openxmlformats.org/officeDocument/2006/relationships/image" Target="../media/image19.emf"  /><Relationship Id="rId26" Type="http://schemas.openxmlformats.org/officeDocument/2006/relationships/image" Target="../media/image20.emf"  /><Relationship Id="rId3" Type="http://schemas.openxmlformats.org/officeDocument/2006/relationships/image" Target="../media/image9.emf"  /><Relationship Id="rId4" Type="http://schemas.openxmlformats.org/officeDocument/2006/relationships/image" Target="../media/image10.emf"  /><Relationship Id="rId5" Type="http://schemas.openxmlformats.org/officeDocument/2006/relationships/image" Target="../media/image2.emf"  /><Relationship Id="rId6" Type="http://schemas.openxmlformats.org/officeDocument/2006/relationships/image" Target="../media/image21.emf"  /><Relationship Id="rId7" Type="http://schemas.openxmlformats.org/officeDocument/2006/relationships/image" Target="../media/image22.emf"  /><Relationship Id="rId8" Type="http://schemas.openxmlformats.org/officeDocument/2006/relationships/image" Target="../media/image23.emf"  /><Relationship Id="rId9" Type="http://schemas.openxmlformats.org/officeDocument/2006/relationships/image" Target="../media/image24.emf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emf"  /><Relationship Id="rId3" Type="http://schemas.openxmlformats.org/officeDocument/2006/relationships/image" Target="../media/image32.emf"  /><Relationship Id="rId4" Type="http://schemas.openxmlformats.org/officeDocument/2006/relationships/image" Target="../media/image33.emf"  /><Relationship Id="rId5" Type="http://schemas.openxmlformats.org/officeDocument/2006/relationships/image" Target="../media/image34.emf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39.emf"  /><Relationship Id="rId11" Type="http://schemas.openxmlformats.org/officeDocument/2006/relationships/image" Target="../media/image40.emf"  /><Relationship Id="rId12" Type="http://schemas.openxmlformats.org/officeDocument/2006/relationships/image" Target="../media/image41.emf"  /><Relationship Id="rId13" Type="http://schemas.openxmlformats.org/officeDocument/2006/relationships/image" Target="../media/image20.emf"  /><Relationship Id="rId14" Type="http://schemas.openxmlformats.org/officeDocument/2006/relationships/image" Target="../media/image10.emf"  /><Relationship Id="rId15" Type="http://schemas.openxmlformats.org/officeDocument/2006/relationships/image" Target="../media/image15.emf"  /><Relationship Id="rId16" Type="http://schemas.openxmlformats.org/officeDocument/2006/relationships/image" Target="../media/image18.emf"  /><Relationship Id="rId17" Type="http://schemas.openxmlformats.org/officeDocument/2006/relationships/image" Target="../media/image19.emf"  /><Relationship Id="rId18" Type="http://schemas.openxmlformats.org/officeDocument/2006/relationships/image" Target="../media/image20.emf"  /><Relationship Id="rId2" Type="http://schemas.openxmlformats.org/officeDocument/2006/relationships/image" Target="../media/image35.emf"  /><Relationship Id="rId3" Type="http://schemas.openxmlformats.org/officeDocument/2006/relationships/image" Target="../media/image9.emf"  /><Relationship Id="rId4" Type="http://schemas.openxmlformats.org/officeDocument/2006/relationships/image" Target="../media/image36.emf"  /><Relationship Id="rId5" Type="http://schemas.openxmlformats.org/officeDocument/2006/relationships/image" Target="../media/image37.emf"  /><Relationship Id="rId6" Type="http://schemas.openxmlformats.org/officeDocument/2006/relationships/image" Target="../media/image38.emf"  /><Relationship Id="rId7" Type="http://schemas.openxmlformats.org/officeDocument/2006/relationships/image" Target="../media/image36.emf"  /><Relationship Id="rId8" Type="http://schemas.openxmlformats.org/officeDocument/2006/relationships/image" Target="../media/image36.emf"  /><Relationship Id="rId9" Type="http://schemas.openxmlformats.org/officeDocument/2006/relationships/image" Target="../media/image36.emf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1.emf"  /><Relationship Id="rId11" Type="http://schemas.openxmlformats.org/officeDocument/2006/relationships/image" Target="../media/image42.emf"  /><Relationship Id="rId12" Type="http://schemas.openxmlformats.org/officeDocument/2006/relationships/image" Target="../media/image6.emf"  /><Relationship Id="rId2" Type="http://schemas.openxmlformats.org/officeDocument/2006/relationships/image" Target="../media/image2.emf"  /><Relationship Id="rId3" Type="http://schemas.openxmlformats.org/officeDocument/2006/relationships/image" Target="../media/image9.emf"  /><Relationship Id="rId4" Type="http://schemas.openxmlformats.org/officeDocument/2006/relationships/image" Target="../media/image37.emf"  /><Relationship Id="rId5" Type="http://schemas.openxmlformats.org/officeDocument/2006/relationships/image" Target="../media/image20.emf"  /><Relationship Id="rId6" Type="http://schemas.openxmlformats.org/officeDocument/2006/relationships/image" Target="../media/image10.emf"  /><Relationship Id="rId7" Type="http://schemas.openxmlformats.org/officeDocument/2006/relationships/image" Target="../media/image15.emf"  /><Relationship Id="rId8" Type="http://schemas.openxmlformats.org/officeDocument/2006/relationships/image" Target="../media/image18.emf"  /><Relationship Id="rId9" Type="http://schemas.openxmlformats.org/officeDocument/2006/relationships/image" Target="../media/image19.emf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alpha val="10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025167" y="4787744"/>
            <a:ext cx="3675380" cy="16090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lnSpc>
                <a:spcPct val="140000"/>
              </a:lnSpc>
              <a:defRPr/>
            </a:pPr>
            <a:endParaRPr lang="ko-KR" altLang="en-US" b="1" dirty="0">
              <a:solidFill>
                <a:srgbClr val="9c3b00"/>
              </a:solidFill>
            </a:endParaRPr>
          </a:p>
          <a:p>
            <a:pPr>
              <a:lnSpc>
                <a:spcPct val="140000"/>
              </a:lnSpc>
              <a:defRPr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팀원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김성재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팀장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),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김주현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      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이나영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이종권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최교인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defRPr/>
            </a:pPr>
            <a:endParaRPr lang="en-US" altLang="ko-KR" sz="600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5395" y="1270933"/>
            <a:ext cx="182880" cy="91440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lvl="0">
              <a:defRPr/>
            </a:pPr>
            <a:endParaRPr lang="en-US" altLang="ko-KR" sz="540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25167" y="4566450"/>
            <a:ext cx="2853055" cy="10058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endParaRPr lang="ko-KR" altLang="en-US" b="1" dirty="0">
              <a:solidFill>
                <a:srgbClr val="9c3b00"/>
              </a:solidFill>
            </a:endParaRPr>
          </a:p>
          <a:p>
            <a:pPr>
              <a:defRPr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팀명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디비디비딥러닝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defRPr/>
            </a:pPr>
            <a:endParaRPr lang="en-US" altLang="ko-KR" sz="600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23792" y="2165294"/>
            <a:ext cx="3647152" cy="1015663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lvl="0" algn="ctr">
              <a:defRPr/>
            </a:pPr>
            <a:endParaRPr lang="en-US" altLang="ko-KR" sz="600" b="1" dirty="0">
              <a:solidFill>
                <a:schemeClr val="bg2">
                  <a:lumMod val="25000"/>
                </a:schemeClr>
              </a:solidFill>
            </a:endParaRPr>
          </a:p>
          <a:p>
            <a:pPr lvl="0" algn="ctr">
              <a:defRPr/>
            </a:pPr>
            <a:r>
              <a:rPr lang="ko-KR" altLang="en-US" sz="5400" b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endParaRPr lang="en-US" altLang="ko-KR" sz="5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06774" y="2967674"/>
            <a:ext cx="7681595" cy="9144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/>
            </a:pPr>
            <a:endParaRPr lang="ko-KR" altLang="en-US" b="1" dirty="0">
              <a:solidFill>
                <a:srgbClr val="9c3b00"/>
              </a:solidFill>
            </a:endParaRPr>
          </a:p>
          <a:p>
            <a:pPr algn="ctr">
              <a:defRPr/>
            </a:pPr>
            <a:r>
              <a:rPr lang="ko-KR" altLang="en-US" sz="1800" b="1">
                <a:latin typeface="맑은 고딕"/>
                <a:ea typeface="맑은 고딕"/>
                <a:cs typeface="맑은 고딕"/>
              </a:rPr>
              <a:t>라즈베리파이를 이용한 음성인식 기반 감정분석 및 노래추천 말벗로봇</a:t>
            </a:r>
            <a:endParaRPr lang="ko-KR" altLang="en-US" sz="1800" b="1">
              <a:latin typeface="맑은 고딕"/>
              <a:ea typeface="맑은 고딕"/>
              <a:cs typeface="맑은 고딕"/>
            </a:endParaRPr>
          </a:p>
          <a:p>
            <a:pPr algn="ctr">
              <a:defRPr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dirty="0"/>
          </a:p>
        </p:txBody>
      </p:sp>
      <p:sp>
        <p:nvSpPr>
          <p:cNvPr id="11" name="직사각형 3"/>
          <p:cNvSpPr/>
          <p:nvPr/>
        </p:nvSpPr>
        <p:spPr>
          <a:xfrm>
            <a:off x="-18595" y="4"/>
            <a:ext cx="2350578" cy="6857996"/>
          </a:xfrm>
          <a:prstGeom prst="rect">
            <a:avLst/>
          </a:prstGeom>
          <a:solidFill>
            <a:srgbClr val="fcc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 sz="1600">
              <a:latin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/>
          <p:nvPr/>
        </p:nvSpPr>
        <p:spPr>
          <a:xfrm>
            <a:off x="-5310" y="-950"/>
            <a:ext cx="2350578" cy="6857996"/>
          </a:xfrm>
          <a:prstGeom prst="rect">
            <a:avLst/>
          </a:prstGeom>
          <a:solidFill>
            <a:schemeClr val="accent3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맑은 고딕"/>
            </a:endParaRPr>
          </a:p>
        </p:txBody>
      </p:sp>
      <p:sp>
        <p:nvSpPr>
          <p:cNvPr id="3" name="직사각형 16"/>
          <p:cNvSpPr/>
          <p:nvPr/>
        </p:nvSpPr>
        <p:spPr>
          <a:xfrm>
            <a:off x="2345267" y="4937756"/>
            <a:ext cx="9846733" cy="1920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sp>
        <p:nvSpPr>
          <p:cNvPr id="4" name="TextBox 17"/>
          <p:cNvSpPr txBox="1"/>
          <p:nvPr/>
        </p:nvSpPr>
        <p:spPr>
          <a:xfrm>
            <a:off x="3387244" y="5300755"/>
            <a:ext cx="95410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 b="1">
                <a:solidFill>
                  <a:srgbClr val="595959"/>
                </a:solidFill>
              </a:rPr>
              <a:t>화면설명</a:t>
            </a:r>
          </a:p>
        </p:txBody>
      </p:sp>
      <p:sp>
        <p:nvSpPr>
          <p:cNvPr id="6" name="TextBox"/>
          <p:cNvSpPr txBox="1"/>
          <p:nvPr/>
        </p:nvSpPr>
        <p:spPr>
          <a:xfrm>
            <a:off x="-5312" y="2935605"/>
            <a:ext cx="198651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/>
                <a:cs typeface="맑은 고딕 Semilight"/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  <a:cs typeface="맑은 고딕 Semilight"/>
              </a:rPr>
              <a:t>화면</a:t>
            </a:r>
            <a:r>
              <a:rPr lang="en-US" altLang="ko-KR" sz="1400" b="1" dirty="0">
                <a:solidFill>
                  <a:schemeClr val="bg1"/>
                </a:solidFill>
                <a:latin typeface="맑은 고딕"/>
                <a:cs typeface="맑은 고딕 Semilight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  <a:cs typeface="맑은 고딕 Semilight"/>
              </a:rPr>
              <a:t>코드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맑은 고딕"/>
              </a:rPr>
              <a:t>  Signup</a:t>
            </a:r>
          </a:p>
        </p:txBody>
      </p:sp>
      <p:sp>
        <p:nvSpPr>
          <p:cNvPr id="7" name="TextBox"/>
          <p:cNvSpPr txBox="1"/>
          <p:nvPr/>
        </p:nvSpPr>
        <p:spPr>
          <a:xfrm>
            <a:off x="1" y="2128893"/>
            <a:ext cx="1981199" cy="495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화면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이름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>
                <a:solidFill>
                  <a:schemeClr val="bg1"/>
                </a:solidFill>
              </a:rPr>
              <a:t>회원가입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페이지</a:t>
            </a:r>
          </a:p>
        </p:txBody>
      </p:sp>
      <p:sp>
        <p:nvSpPr>
          <p:cNvPr id="9" name="TextBox"/>
          <p:cNvSpPr txBox="1"/>
          <p:nvPr/>
        </p:nvSpPr>
        <p:spPr>
          <a:xfrm>
            <a:off x="0" y="3962116"/>
            <a:ext cx="234526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유의</a:t>
            </a: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사항</a:t>
            </a:r>
          </a:p>
          <a:p>
            <a:pPr lvl="0">
              <a:defRPr/>
            </a:pPr>
            <a:endParaRPr lang="ko-KR" altLang="en-US" sz="1200" b="1" dirty="0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35" name="TextBox"/>
          <p:cNvSpPr txBox="1"/>
          <p:nvPr/>
        </p:nvSpPr>
        <p:spPr>
          <a:xfrm>
            <a:off x="1" y="980915"/>
            <a:ext cx="21082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과제명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 err="1">
                <a:solidFill>
                  <a:schemeClr val="bg1"/>
                </a:solidFill>
              </a:rPr>
              <a:t>세이브더캠퍼즈</a:t>
            </a:r>
            <a:endParaRPr lang="ko-KR" altLang="en-US" sz="1200" b="1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  <a:r>
              <a:rPr lang="en-US" altLang="ko-KR" sz="1200" b="1" dirty="0" err="1">
                <a:solidFill>
                  <a:schemeClr val="bg1"/>
                </a:solidFill>
              </a:rPr>
              <a:t>Iot</a:t>
            </a:r>
            <a:r>
              <a:rPr lang="ko-KR" altLang="en-US" sz="1200" b="1" dirty="0">
                <a:solidFill>
                  <a:schemeClr val="bg1"/>
                </a:solidFill>
              </a:rPr>
              <a:t>기반 캠핑안전 관리 서비스 </a:t>
            </a:r>
          </a:p>
        </p:txBody>
      </p:sp>
      <p:sp>
        <p:nvSpPr>
          <p:cNvPr id="53" name="TextBox 18"/>
          <p:cNvSpPr txBox="1"/>
          <p:nvPr/>
        </p:nvSpPr>
        <p:spPr>
          <a:xfrm>
            <a:off x="3340512" y="5707602"/>
            <a:ext cx="770848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00" dirty="0"/>
              <a:t>1.</a:t>
            </a:r>
            <a:r>
              <a:rPr lang="ko-KR" altLang="en-US" sz="1300" dirty="0"/>
              <a:t> 회원가입 페이지로 상기의 정보 입력 </a:t>
            </a:r>
          </a:p>
          <a:p>
            <a:pPr lvl="0">
              <a:defRPr/>
            </a:pPr>
            <a:r>
              <a:rPr lang="en-US" altLang="ko-KR" sz="1300" dirty="0"/>
              <a:t>2.</a:t>
            </a:r>
            <a:r>
              <a:rPr lang="ko-KR" altLang="en-US" sz="1300" dirty="0"/>
              <a:t> 아이디 중복체크 기능</a:t>
            </a:r>
          </a:p>
          <a:p>
            <a:pPr lvl="0">
              <a:defRPr/>
            </a:pPr>
            <a:r>
              <a:rPr lang="en-US" altLang="ko-KR" sz="1300" dirty="0"/>
              <a:t>3.</a:t>
            </a:r>
            <a:r>
              <a:rPr lang="ko-KR" altLang="en-US" sz="1300" dirty="0"/>
              <a:t> 비밀번호 일치여부 확인 기능</a:t>
            </a:r>
          </a:p>
          <a:p>
            <a:pPr lvl="0">
              <a:defRPr/>
            </a:pPr>
            <a:r>
              <a:rPr lang="en-US" altLang="ko-KR" sz="1300" dirty="0"/>
              <a:t>4.</a:t>
            </a:r>
            <a:r>
              <a:rPr lang="ko-KR" altLang="en-US" sz="1300" dirty="0"/>
              <a:t> 회원가입 </a:t>
            </a:r>
            <a:r>
              <a:rPr lang="ko-KR" altLang="en-US" sz="1300" dirty="0" err="1"/>
              <a:t>성공시</a:t>
            </a:r>
            <a:r>
              <a:rPr lang="ko-KR" altLang="en-US" sz="1300" dirty="0"/>
              <a:t> </a:t>
            </a:r>
            <a:r>
              <a:rPr lang="en-US" altLang="ko-KR" sz="1300" dirty="0"/>
              <a:t>“</a:t>
            </a:r>
            <a:r>
              <a:rPr lang="ko-KR" altLang="en-US" sz="1300" dirty="0"/>
              <a:t>회원가입에 성공했습니다</a:t>
            </a:r>
            <a:r>
              <a:rPr lang="en-US" altLang="ko-KR" sz="1300" dirty="0"/>
              <a:t>”</a:t>
            </a:r>
            <a:r>
              <a:rPr lang="ko-KR" altLang="en-US" sz="1300" dirty="0"/>
              <a:t> </a:t>
            </a:r>
            <a:r>
              <a:rPr lang="ko-KR" altLang="en-US" sz="1300" dirty="0" err="1"/>
              <a:t>모달창과</a:t>
            </a:r>
            <a:r>
              <a:rPr lang="ko-KR" altLang="en-US" sz="1300" dirty="0"/>
              <a:t> </a:t>
            </a:r>
            <a:r>
              <a:rPr lang="ko-KR" altLang="en-US" sz="1300" dirty="0" err="1"/>
              <a:t>로그인화면으로</a:t>
            </a:r>
            <a:r>
              <a:rPr lang="ko-KR" altLang="en-US" sz="1300" dirty="0"/>
              <a:t> 전환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F8A5866-3CC4-4BB9-BCFC-0E9DF4606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159" y="86832"/>
            <a:ext cx="2179827" cy="4737211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  <a:softEdge rad="0"/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B1DD3D5-5F9B-4B74-898A-9AA52373E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487" y="86832"/>
            <a:ext cx="2198499" cy="451117"/>
          </a:xfrm>
          <a:prstGeom prst="rect">
            <a:avLst/>
          </a:prstGeom>
        </p:spPr>
      </p:pic>
      <p:sp>
        <p:nvSpPr>
          <p:cNvPr id="150" name="직사각형 3">
            <a:extLst>
              <a:ext uri="{FF2B5EF4-FFF2-40B4-BE49-F238E27FC236}">
                <a16:creationId xmlns:a16="http://schemas.microsoft.com/office/drawing/2014/main" id="{1B314990-9745-4A8C-9AC6-BB32A5B1AC6C}"/>
              </a:ext>
            </a:extLst>
          </p:cNvPr>
          <p:cNvSpPr/>
          <p:nvPr/>
        </p:nvSpPr>
        <p:spPr>
          <a:xfrm>
            <a:off x="-5310" y="-950"/>
            <a:ext cx="2350578" cy="6857996"/>
          </a:xfrm>
          <a:prstGeom prst="rect">
            <a:avLst/>
          </a:prstGeom>
          <a:solidFill>
            <a:schemeClr val="accent3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맑은 고딕"/>
            </a:endParaRPr>
          </a:p>
        </p:txBody>
      </p:sp>
      <p:sp>
        <p:nvSpPr>
          <p:cNvPr id="151" name="TextBox">
            <a:extLst>
              <a:ext uri="{FF2B5EF4-FFF2-40B4-BE49-F238E27FC236}">
                <a16:creationId xmlns:a16="http://schemas.microsoft.com/office/drawing/2014/main" id="{D9320053-20C1-4D9B-8061-6EFD75A18EE4}"/>
              </a:ext>
            </a:extLst>
          </p:cNvPr>
          <p:cNvSpPr txBox="1"/>
          <p:nvPr/>
        </p:nvSpPr>
        <p:spPr>
          <a:xfrm>
            <a:off x="10630" y="4154430"/>
            <a:ext cx="23293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유의</a:t>
            </a: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사항</a:t>
            </a:r>
          </a:p>
          <a:p>
            <a:pPr lvl="0">
              <a:defRPr/>
            </a:pPr>
            <a:endParaRPr lang="ko-KR" altLang="en-US" sz="1200" b="1" dirty="0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152" name="TextBox">
            <a:extLst>
              <a:ext uri="{FF2B5EF4-FFF2-40B4-BE49-F238E27FC236}">
                <a16:creationId xmlns:a16="http://schemas.microsoft.com/office/drawing/2014/main" id="{55AE0C6D-D71C-40C0-A9F1-F771E82AE250}"/>
              </a:ext>
            </a:extLst>
          </p:cNvPr>
          <p:cNvSpPr txBox="1"/>
          <p:nvPr/>
        </p:nvSpPr>
        <p:spPr>
          <a:xfrm>
            <a:off x="-5312" y="1088403"/>
            <a:ext cx="2345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감정 분석 기반 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>
                <a:solidFill>
                  <a:schemeClr val="bg1"/>
                </a:solidFill>
              </a:rPr>
              <a:t>대화 및 노래 추천 로봇</a:t>
            </a:r>
          </a:p>
        </p:txBody>
      </p:sp>
      <p:sp>
        <p:nvSpPr>
          <p:cNvPr id="153" name="TextBox">
            <a:extLst>
              <a:ext uri="{FF2B5EF4-FFF2-40B4-BE49-F238E27FC236}">
                <a16:creationId xmlns:a16="http://schemas.microsoft.com/office/drawing/2014/main" id="{8CAB1198-D9CF-4782-8E81-D0F828E96656}"/>
              </a:ext>
            </a:extLst>
          </p:cNvPr>
          <p:cNvSpPr txBox="1"/>
          <p:nvPr/>
        </p:nvSpPr>
        <p:spPr>
          <a:xfrm>
            <a:off x="0" y="942194"/>
            <a:ext cx="233994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과제명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54" name="TextBox">
            <a:extLst>
              <a:ext uri="{FF2B5EF4-FFF2-40B4-BE49-F238E27FC236}">
                <a16:creationId xmlns:a16="http://schemas.microsoft.com/office/drawing/2014/main" id="{87A1D74B-593D-4D40-85E4-F8DB9AF30787}"/>
              </a:ext>
            </a:extLst>
          </p:cNvPr>
          <p:cNvSpPr txBox="1"/>
          <p:nvPr/>
        </p:nvSpPr>
        <p:spPr>
          <a:xfrm>
            <a:off x="-10628" y="2138263"/>
            <a:ext cx="235057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화면이름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55" name="TextBox">
            <a:extLst>
              <a:ext uri="{FF2B5EF4-FFF2-40B4-BE49-F238E27FC236}">
                <a16:creationId xmlns:a16="http://schemas.microsoft.com/office/drawing/2014/main" id="{C25551A2-B4ED-49BD-9190-2A3FBFAA7385}"/>
              </a:ext>
            </a:extLst>
          </p:cNvPr>
          <p:cNvSpPr txBox="1"/>
          <p:nvPr/>
        </p:nvSpPr>
        <p:spPr>
          <a:xfrm>
            <a:off x="-5312" y="3265663"/>
            <a:ext cx="23452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en-US" altLang="ko-KR" sz="1200" b="1" dirty="0">
                <a:solidFill>
                  <a:schemeClr val="bg1"/>
                </a:solidFill>
              </a:rPr>
              <a:t>Sign-up</a:t>
            </a:r>
          </a:p>
        </p:txBody>
      </p:sp>
      <p:sp>
        <p:nvSpPr>
          <p:cNvPr id="156" name="TextBox">
            <a:extLst>
              <a:ext uri="{FF2B5EF4-FFF2-40B4-BE49-F238E27FC236}">
                <a16:creationId xmlns:a16="http://schemas.microsoft.com/office/drawing/2014/main" id="{955359B3-AD36-47A9-80DD-6C124618E69D}"/>
              </a:ext>
            </a:extLst>
          </p:cNvPr>
          <p:cNvSpPr txBox="1"/>
          <p:nvPr/>
        </p:nvSpPr>
        <p:spPr>
          <a:xfrm>
            <a:off x="-10628" y="3161858"/>
            <a:ext cx="235057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화면코드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57" name="TextBox">
            <a:extLst>
              <a:ext uri="{FF2B5EF4-FFF2-40B4-BE49-F238E27FC236}">
                <a16:creationId xmlns:a16="http://schemas.microsoft.com/office/drawing/2014/main" id="{DF260F11-B428-44E9-9411-892C13B149ED}"/>
              </a:ext>
            </a:extLst>
          </p:cNvPr>
          <p:cNvSpPr txBox="1"/>
          <p:nvPr/>
        </p:nvSpPr>
        <p:spPr>
          <a:xfrm>
            <a:off x="-10626" y="2253950"/>
            <a:ext cx="2339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로그인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58" name="직사각형 16">
            <a:extLst>
              <a:ext uri="{FF2B5EF4-FFF2-40B4-BE49-F238E27FC236}">
                <a16:creationId xmlns:a16="http://schemas.microsoft.com/office/drawing/2014/main" id="{2BD7C865-E8A2-4466-9578-347FA93EB62D}"/>
              </a:ext>
            </a:extLst>
          </p:cNvPr>
          <p:cNvSpPr/>
          <p:nvPr/>
        </p:nvSpPr>
        <p:spPr>
          <a:xfrm>
            <a:off x="2345267" y="4937756"/>
            <a:ext cx="9846733" cy="1920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sp>
        <p:nvSpPr>
          <p:cNvPr id="159" name="TextBox 17">
            <a:extLst>
              <a:ext uri="{FF2B5EF4-FFF2-40B4-BE49-F238E27FC236}">
                <a16:creationId xmlns:a16="http://schemas.microsoft.com/office/drawing/2014/main" id="{F25A1ECE-1F5D-47C0-8F98-742EC5215CEC}"/>
              </a:ext>
            </a:extLst>
          </p:cNvPr>
          <p:cNvSpPr txBox="1"/>
          <p:nvPr/>
        </p:nvSpPr>
        <p:spPr>
          <a:xfrm>
            <a:off x="3372000" y="5178193"/>
            <a:ext cx="95410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 b="1" dirty="0">
                <a:solidFill>
                  <a:srgbClr val="595959"/>
                </a:solidFill>
              </a:rPr>
              <a:t>화면설명</a:t>
            </a:r>
          </a:p>
        </p:txBody>
      </p:sp>
      <p:sp>
        <p:nvSpPr>
          <p:cNvPr id="160" name="TextBox 18"/>
          <p:cNvSpPr txBox="1"/>
          <p:nvPr/>
        </p:nvSpPr>
        <p:spPr>
          <a:xfrm>
            <a:off x="3445587" y="5542196"/>
            <a:ext cx="7708489" cy="69249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300" dirty="0"/>
              <a:t>1. </a:t>
            </a:r>
            <a:r>
              <a:rPr lang="ko-KR" altLang="en-US" sz="1300" dirty="0"/>
              <a:t>사용자의 회원</a:t>
            </a:r>
            <a:r>
              <a:rPr lang="en-US" altLang="ko-KR" sz="1300" dirty="0"/>
              <a:t> </a:t>
            </a:r>
            <a:r>
              <a:rPr lang="ko-KR" altLang="en-US" sz="1300" dirty="0"/>
              <a:t>정보를 수정하는 페이지</a:t>
            </a:r>
            <a:endParaRPr lang="en-US" altLang="ko-KR" sz="1300" dirty="0"/>
          </a:p>
          <a:p>
            <a:pPr lvl="0">
              <a:defRPr/>
            </a:pPr>
            <a:r>
              <a:rPr lang="en-US" altLang="ko-KR" sz="1300" dirty="0"/>
              <a:t>2.</a:t>
            </a:r>
            <a:r>
              <a:rPr lang="ko-KR" altLang="en-US" sz="1300" dirty="0"/>
              <a:t> 비밀번호 불일치 시 입력 창 아래 </a:t>
            </a:r>
            <a:r>
              <a:rPr lang="en-US" altLang="ko-KR" sz="1300" dirty="0"/>
              <a:t>“</a:t>
            </a:r>
            <a:r>
              <a:rPr lang="ko-KR" altLang="en-US" sz="1300" dirty="0"/>
              <a:t>비밀번호가 일치 하지 않습니다</a:t>
            </a:r>
            <a:r>
              <a:rPr lang="en-US" altLang="ko-KR" sz="1300" dirty="0"/>
              <a:t>” </a:t>
            </a:r>
            <a:r>
              <a:rPr lang="ko-KR" altLang="en-US" sz="1300" dirty="0"/>
              <a:t>텍스트 출력</a:t>
            </a:r>
            <a:endParaRPr lang="ko-KR" altLang="en-US" sz="1300" dirty="0"/>
          </a:p>
          <a:p>
            <a:pPr lvl="0">
              <a:defRPr/>
            </a:pPr>
            <a:r>
              <a:rPr lang="en-US" altLang="ko-KR" sz="1300" dirty="0"/>
              <a:t>3.</a:t>
            </a:r>
            <a:r>
              <a:rPr lang="ko-KR" altLang="en-US" sz="1300" dirty="0"/>
              <a:t> 회원정보 수정 완료 후 마이페이지로 이동  </a:t>
            </a:r>
            <a:endParaRPr lang="ko-KR" altLang="en-US" sz="1300" dirty="0"/>
          </a:p>
        </p:txBody>
      </p:sp>
      <p:sp>
        <p:nvSpPr>
          <p:cNvPr id="161" name="직사각형 3">
            <a:extLst>
              <a:ext uri="{FF2B5EF4-FFF2-40B4-BE49-F238E27FC236}">
                <a16:creationId xmlns:a16="http://schemas.microsoft.com/office/drawing/2014/main" id="{CDBA1EDC-8753-4F32-8919-85585EEA1355}"/>
              </a:ext>
            </a:extLst>
          </p:cNvPr>
          <p:cNvSpPr/>
          <p:nvPr/>
        </p:nvSpPr>
        <p:spPr>
          <a:xfrm>
            <a:off x="-5310" y="-950"/>
            <a:ext cx="2350578" cy="6857996"/>
          </a:xfrm>
          <a:prstGeom prst="rect">
            <a:avLst/>
          </a:prstGeom>
          <a:solidFill>
            <a:srgbClr val="FCC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맑은 고딕"/>
            </a:endParaRPr>
          </a:p>
        </p:txBody>
      </p:sp>
      <p:sp>
        <p:nvSpPr>
          <p:cNvPr id="162" name="TextBox">
            <a:extLst>
              <a:ext uri="{FF2B5EF4-FFF2-40B4-BE49-F238E27FC236}">
                <a16:creationId xmlns:a16="http://schemas.microsoft.com/office/drawing/2014/main" id="{815C4B67-7F09-4205-AA04-728C73F6E0CE}"/>
              </a:ext>
            </a:extLst>
          </p:cNvPr>
          <p:cNvSpPr txBox="1"/>
          <p:nvPr/>
        </p:nvSpPr>
        <p:spPr>
          <a:xfrm>
            <a:off x="10630" y="4154430"/>
            <a:ext cx="23293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</a:rPr>
              <a:t> 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</a:rPr>
              <a:t>유의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</a:rPr>
              <a:t>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</a:rPr>
              <a:t>사항</a:t>
            </a:r>
          </a:p>
          <a:p>
            <a:pPr lvl="0">
              <a:defRPr/>
            </a:pP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맑은 고딕"/>
            </a:endParaRPr>
          </a:p>
        </p:txBody>
      </p:sp>
      <p:sp>
        <p:nvSpPr>
          <p:cNvPr id="163" name="TextBox">
            <a:extLst>
              <a:ext uri="{FF2B5EF4-FFF2-40B4-BE49-F238E27FC236}">
                <a16:creationId xmlns:a16="http://schemas.microsoft.com/office/drawing/2014/main" id="{24FE0A2A-8573-4930-BB6C-351A88AA5225}"/>
              </a:ext>
            </a:extLst>
          </p:cNvPr>
          <p:cNvSpPr txBox="1"/>
          <p:nvPr/>
        </p:nvSpPr>
        <p:spPr>
          <a:xfrm>
            <a:off x="-5312" y="1088403"/>
            <a:ext cx="2345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감정 분석 기반 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대화 및 노래 추천 로봇</a:t>
            </a:r>
          </a:p>
        </p:txBody>
      </p:sp>
      <p:sp>
        <p:nvSpPr>
          <p:cNvPr id="164" name="TextBox">
            <a:extLst>
              <a:ext uri="{FF2B5EF4-FFF2-40B4-BE49-F238E27FC236}">
                <a16:creationId xmlns:a16="http://schemas.microsoft.com/office/drawing/2014/main" id="{36772BD6-C97F-44C1-ACF0-47F6AA57039E}"/>
              </a:ext>
            </a:extLst>
          </p:cNvPr>
          <p:cNvSpPr txBox="1"/>
          <p:nvPr/>
        </p:nvSpPr>
        <p:spPr>
          <a:xfrm>
            <a:off x="-10628" y="907019"/>
            <a:ext cx="232881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과제명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</p:txBody>
      </p:sp>
      <p:sp>
        <p:nvSpPr>
          <p:cNvPr id="165" name="TextBox">
            <a:extLst>
              <a:ext uri="{FF2B5EF4-FFF2-40B4-BE49-F238E27FC236}">
                <a16:creationId xmlns:a16="http://schemas.microsoft.com/office/drawing/2014/main" id="{F362D558-FABE-45BA-80DE-C0A50EAB1F21}"/>
              </a:ext>
            </a:extLst>
          </p:cNvPr>
          <p:cNvSpPr txBox="1"/>
          <p:nvPr/>
        </p:nvSpPr>
        <p:spPr>
          <a:xfrm>
            <a:off x="-10628" y="2138263"/>
            <a:ext cx="23505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화면이름</a:t>
            </a:r>
          </a:p>
        </p:txBody>
      </p:sp>
      <p:sp>
        <p:nvSpPr>
          <p:cNvPr id="166" name="TextBox"/>
          <p:cNvSpPr txBox="1"/>
          <p:nvPr/>
        </p:nvSpPr>
        <p:spPr>
          <a:xfrm>
            <a:off x="2659" y="3308110"/>
            <a:ext cx="2345055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Mypage_modify</a:t>
            </a:r>
          </a:p>
        </p:txBody>
      </p:sp>
      <p:sp>
        <p:nvSpPr>
          <p:cNvPr id="167" name="TextBox">
            <a:extLst>
              <a:ext uri="{FF2B5EF4-FFF2-40B4-BE49-F238E27FC236}">
                <a16:creationId xmlns:a16="http://schemas.microsoft.com/office/drawing/2014/main" id="{B5BDB636-0DDE-4AB3-945C-4EDA13A343C3}"/>
              </a:ext>
            </a:extLst>
          </p:cNvPr>
          <p:cNvSpPr txBox="1"/>
          <p:nvPr/>
        </p:nvSpPr>
        <p:spPr>
          <a:xfrm>
            <a:off x="0" y="3192678"/>
            <a:ext cx="2318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화면코드</a:t>
            </a:r>
          </a:p>
        </p:txBody>
      </p:sp>
      <p:sp>
        <p:nvSpPr>
          <p:cNvPr id="168" name="TextBox">
            <a:extLst>
              <a:ext uri="{FF2B5EF4-FFF2-40B4-BE49-F238E27FC236}">
                <a16:creationId xmlns:a16="http://schemas.microsoft.com/office/drawing/2014/main" id="{0D87AB72-0174-409C-AFBB-71036CD4E553}"/>
              </a:ext>
            </a:extLst>
          </p:cNvPr>
          <p:cNvSpPr txBox="1"/>
          <p:nvPr/>
        </p:nvSpPr>
        <p:spPr>
          <a:xfrm>
            <a:off x="-10629" y="2299848"/>
            <a:ext cx="23426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회원정보 수정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8D007CC-EC95-489D-B4E4-BBE4D08D5721}"/>
              </a:ext>
            </a:extLst>
          </p:cNvPr>
          <p:cNvCxnSpPr>
            <a:cxnSpLocks/>
          </p:cNvCxnSpPr>
          <p:nvPr/>
        </p:nvCxnSpPr>
        <p:spPr>
          <a:xfrm flipV="1">
            <a:off x="6128159" y="4287318"/>
            <a:ext cx="2179827" cy="1992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13" name="그림 112">
            <a:extLst>
              <a:ext uri="{FF2B5EF4-FFF2-40B4-BE49-F238E27FC236}">
                <a16:creationId xmlns:a16="http://schemas.microsoft.com/office/drawing/2014/main" id="{C8B64D67-4DB3-47C0-9418-76E85C998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073" y="4416244"/>
            <a:ext cx="243990" cy="138795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2A22E1FD-C5BC-4059-81F1-DF1E1274A5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189" y="4402895"/>
            <a:ext cx="224012" cy="208522"/>
          </a:xfrm>
          <a:prstGeom prst="rect">
            <a:avLst/>
          </a:prstGeom>
        </p:spPr>
      </p:pic>
      <p:sp>
        <p:nvSpPr>
          <p:cNvPr id="116" name="내용 개체 틀 2">
            <a:extLst>
              <a:ext uri="{FF2B5EF4-FFF2-40B4-BE49-F238E27FC236}">
                <a16:creationId xmlns:a16="http://schemas.microsoft.com/office/drawing/2014/main" id="{D167D89E-74E2-41CE-BC2E-9848B8A7DEE8}"/>
              </a:ext>
            </a:extLst>
          </p:cNvPr>
          <p:cNvSpPr txBox="1">
            <a:spLocks/>
          </p:cNvSpPr>
          <p:nvPr/>
        </p:nvSpPr>
        <p:spPr>
          <a:xfrm>
            <a:off x="7218073" y="4585728"/>
            <a:ext cx="761445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스마트홈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17" name="내용 개체 틀 2">
            <a:extLst>
              <a:ext uri="{FF2B5EF4-FFF2-40B4-BE49-F238E27FC236}">
                <a16:creationId xmlns:a16="http://schemas.microsoft.com/office/drawing/2014/main" id="{1F43F198-495F-4D31-B006-A04A9CD2565D}"/>
              </a:ext>
            </a:extLst>
          </p:cNvPr>
          <p:cNvSpPr txBox="1">
            <a:spLocks/>
          </p:cNvSpPr>
          <p:nvPr/>
        </p:nvSpPr>
        <p:spPr>
          <a:xfrm>
            <a:off x="7711103" y="4621043"/>
            <a:ext cx="691458" cy="253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마이페이지</a:t>
            </a:r>
            <a:endParaRPr lang="ko-KR" altLang="en-US" sz="6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18" name="내용 개체 틀 2">
            <a:extLst>
              <a:ext uri="{FF2B5EF4-FFF2-40B4-BE49-F238E27FC236}">
                <a16:creationId xmlns:a16="http://schemas.microsoft.com/office/drawing/2014/main" id="{F6568100-5B08-486B-905A-772746D2DA89}"/>
              </a:ext>
            </a:extLst>
          </p:cNvPr>
          <p:cNvSpPr txBox="1">
            <a:spLocks/>
          </p:cNvSpPr>
          <p:nvPr/>
        </p:nvSpPr>
        <p:spPr>
          <a:xfrm>
            <a:off x="6671250" y="4624303"/>
            <a:ext cx="761445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 오늘의감정</a:t>
            </a:r>
            <a:endParaRPr lang="ko-KR" altLang="en-US" sz="6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19" name="내용 개체 틀 2">
            <a:extLst>
              <a:ext uri="{FF2B5EF4-FFF2-40B4-BE49-F238E27FC236}">
                <a16:creationId xmlns:a16="http://schemas.microsoft.com/office/drawing/2014/main" id="{234127D5-8307-48F4-84C3-59F177EAD422}"/>
              </a:ext>
            </a:extLst>
          </p:cNvPr>
          <p:cNvSpPr txBox="1">
            <a:spLocks/>
          </p:cNvSpPr>
          <p:nvPr/>
        </p:nvSpPr>
        <p:spPr>
          <a:xfrm>
            <a:off x="6201164" y="4621852"/>
            <a:ext cx="761445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감정분석</a:t>
            </a:r>
            <a:endParaRPr lang="ko-KR" altLang="en-US" sz="6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07A6926C-8B17-4217-A9B6-95EBE6FFD8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2993" y="4377166"/>
            <a:ext cx="251397" cy="251397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613D4F39-BCF1-4883-AC46-52BA3A01A6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0280" y="4392359"/>
            <a:ext cx="247287" cy="247287"/>
          </a:xfrm>
          <a:prstGeom prst="rect">
            <a:avLst/>
          </a:prstGeom>
        </p:spPr>
      </p:pic>
      <p:pic>
        <p:nvPicPr>
          <p:cNvPr id="122" name="그림 121">
            <a:extLst>
              <a:ext uri="{FF2B5EF4-FFF2-40B4-BE49-F238E27FC236}">
                <a16:creationId xmlns:a16="http://schemas.microsoft.com/office/drawing/2014/main" id="{E8A22E02-78DF-4B55-81F3-D9E24F678C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3225" y="4402895"/>
            <a:ext cx="211975" cy="211975"/>
          </a:xfrm>
          <a:prstGeom prst="rect">
            <a:avLst/>
          </a:prstGeom>
        </p:spPr>
      </p:pic>
      <p:pic>
        <p:nvPicPr>
          <p:cNvPr id="145" name="그림 144">
            <a:extLst>
              <a:ext uri="{FF2B5EF4-FFF2-40B4-BE49-F238E27FC236}">
                <a16:creationId xmlns:a16="http://schemas.microsoft.com/office/drawing/2014/main" id="{CB1893AE-2010-49B3-89C5-7121810327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8159" y="86832"/>
            <a:ext cx="2179827" cy="451117"/>
          </a:xfrm>
          <a:prstGeom prst="rect">
            <a:avLst/>
          </a:prstGeom>
        </p:spPr>
      </p:pic>
      <p:pic>
        <p:nvPicPr>
          <p:cNvPr id="170" name="그림 169">
            <a:extLst>
              <a:ext uri="{FF2B5EF4-FFF2-40B4-BE49-F238E27FC236}">
                <a16:creationId xmlns:a16="http://schemas.microsoft.com/office/drawing/2014/main" id="{C2795CA2-4025-426A-AC04-DFF3167DD3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28159" y="89329"/>
            <a:ext cx="2179827" cy="451117"/>
          </a:xfrm>
          <a:prstGeom prst="rect">
            <a:avLst/>
          </a:prstGeom>
        </p:spPr>
      </p:pic>
      <p:pic>
        <p:nvPicPr>
          <p:cNvPr id="175" name="그림 174">
            <a:extLst>
              <a:ext uri="{FF2B5EF4-FFF2-40B4-BE49-F238E27FC236}">
                <a16:creationId xmlns:a16="http://schemas.microsoft.com/office/drawing/2014/main" id="{E1746AED-D471-48F3-A442-8F910C94A4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28159" y="86832"/>
            <a:ext cx="2179827" cy="451117"/>
          </a:xfrm>
          <a:prstGeom prst="rect">
            <a:avLst/>
          </a:prstGeom>
        </p:spPr>
      </p:pic>
      <p:pic>
        <p:nvPicPr>
          <p:cNvPr id="180" name="그림 179">
            <a:extLst>
              <a:ext uri="{FF2B5EF4-FFF2-40B4-BE49-F238E27FC236}">
                <a16:creationId xmlns:a16="http://schemas.microsoft.com/office/drawing/2014/main" id="{39E811F2-45DB-4B9E-88BC-2364BA4402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28159" y="89329"/>
            <a:ext cx="2179827" cy="451117"/>
          </a:xfrm>
          <a:prstGeom prst="rect">
            <a:avLst/>
          </a:prstGeom>
        </p:spPr>
      </p:pic>
      <p:pic>
        <p:nvPicPr>
          <p:cNvPr id="249" name="그림 248">
            <a:extLst>
              <a:ext uri="{FF2B5EF4-FFF2-40B4-BE49-F238E27FC236}">
                <a16:creationId xmlns:a16="http://schemas.microsoft.com/office/drawing/2014/main" id="{2B1D0A29-D494-4648-86E0-466C05F63E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28159" y="86832"/>
            <a:ext cx="2179827" cy="451117"/>
          </a:xfrm>
          <a:prstGeom prst="rect">
            <a:avLst/>
          </a:prstGeom>
        </p:spPr>
      </p:pic>
      <p:sp>
        <p:nvSpPr>
          <p:cNvPr id="250" name="내용 개체 틀 2">
            <a:extLst>
              <a:ext uri="{FF2B5EF4-FFF2-40B4-BE49-F238E27FC236}">
                <a16:creationId xmlns:a16="http://schemas.microsoft.com/office/drawing/2014/main" id="{9F8609CB-08D7-44CF-9DDC-6494662C8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505" y="619599"/>
            <a:ext cx="2179826" cy="253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900" dirty="0"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                   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회원정보수정 페이지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251" name="그림 250">
            <a:extLst>
              <a:ext uri="{FF2B5EF4-FFF2-40B4-BE49-F238E27FC236}">
                <a16:creationId xmlns:a16="http://schemas.microsoft.com/office/drawing/2014/main" id="{F23B6905-5F10-4B3C-9E6F-3594981856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18174" y="2540136"/>
            <a:ext cx="227119" cy="138795"/>
          </a:xfrm>
          <a:prstGeom prst="rect">
            <a:avLst/>
          </a:prstGeom>
        </p:spPr>
      </p:pic>
      <p:sp>
        <p:nvSpPr>
          <p:cNvPr id="252" name="내용 개체 틀 2">
            <a:extLst>
              <a:ext uri="{FF2B5EF4-FFF2-40B4-BE49-F238E27FC236}">
                <a16:creationId xmlns:a16="http://schemas.microsoft.com/office/drawing/2014/main" id="{D26604B0-5120-4A25-8467-A01D10541A6F}"/>
              </a:ext>
            </a:extLst>
          </p:cNvPr>
          <p:cNvSpPr txBox="1">
            <a:spLocks/>
          </p:cNvSpPr>
          <p:nvPr/>
        </p:nvSpPr>
        <p:spPr>
          <a:xfrm>
            <a:off x="7529496" y="639085"/>
            <a:ext cx="11606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900"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 </a:t>
            </a:r>
            <a:endParaRPr lang="ko-KR" altLang="en-US" sz="9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253" name="그림 252">
            <a:extLst>
              <a:ext uri="{FF2B5EF4-FFF2-40B4-BE49-F238E27FC236}">
                <a16:creationId xmlns:a16="http://schemas.microsoft.com/office/drawing/2014/main" id="{585D1489-8695-4994-9469-7E3EF1D05F3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55854" y="134339"/>
            <a:ext cx="646066" cy="384890"/>
          </a:xfrm>
          <a:prstGeom prst="rect">
            <a:avLst/>
          </a:prstGeom>
        </p:spPr>
      </p:pic>
      <p:sp>
        <p:nvSpPr>
          <p:cNvPr id="254" name="내용 개체 틀 2">
            <a:extLst>
              <a:ext uri="{FF2B5EF4-FFF2-40B4-BE49-F238E27FC236}">
                <a16:creationId xmlns:a16="http://schemas.microsoft.com/office/drawing/2014/main" id="{3C0CE0A5-3475-4480-A162-09DDEF26A44D}"/>
              </a:ext>
            </a:extLst>
          </p:cNvPr>
          <p:cNvSpPr txBox="1">
            <a:spLocks/>
          </p:cNvSpPr>
          <p:nvPr/>
        </p:nvSpPr>
        <p:spPr>
          <a:xfrm>
            <a:off x="6660619" y="134339"/>
            <a:ext cx="1291186" cy="443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55" name="내용 개체 틀 2">
            <a:extLst>
              <a:ext uri="{FF2B5EF4-FFF2-40B4-BE49-F238E27FC236}">
                <a16:creationId xmlns:a16="http://schemas.microsoft.com/office/drawing/2014/main" id="{235CC429-FF36-41B2-BF8E-726D3A8C8ACA}"/>
              </a:ext>
            </a:extLst>
          </p:cNvPr>
          <p:cNvSpPr txBox="1">
            <a:spLocks/>
          </p:cNvSpPr>
          <p:nvPr/>
        </p:nvSpPr>
        <p:spPr>
          <a:xfrm>
            <a:off x="7433462" y="2268398"/>
            <a:ext cx="11606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900"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 </a:t>
            </a:r>
            <a:endParaRPr lang="ko-KR" altLang="en-US" sz="9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56" name="내용 개체 틀 2">
            <a:extLst>
              <a:ext uri="{FF2B5EF4-FFF2-40B4-BE49-F238E27FC236}">
                <a16:creationId xmlns:a16="http://schemas.microsoft.com/office/drawing/2014/main" id="{95A0932C-0909-4C5B-BF73-B61A31CA7C4B}"/>
              </a:ext>
            </a:extLst>
          </p:cNvPr>
          <p:cNvSpPr txBox="1">
            <a:spLocks/>
          </p:cNvSpPr>
          <p:nvPr/>
        </p:nvSpPr>
        <p:spPr>
          <a:xfrm>
            <a:off x="6086369" y="594380"/>
            <a:ext cx="1094917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900" dirty="0"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     </a:t>
            </a:r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←</a:t>
            </a:r>
            <a:endParaRPr lang="ko-KR" altLang="en-US" sz="9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57" name="내용 개체 틀 2">
            <a:extLst>
              <a:ext uri="{FF2B5EF4-FFF2-40B4-BE49-F238E27FC236}">
                <a16:creationId xmlns:a16="http://schemas.microsoft.com/office/drawing/2014/main" id="{7C3FF0F4-26B7-4041-A071-4A8173695980}"/>
              </a:ext>
            </a:extLst>
          </p:cNvPr>
          <p:cNvSpPr txBox="1">
            <a:spLocks/>
          </p:cNvSpPr>
          <p:nvPr/>
        </p:nvSpPr>
        <p:spPr>
          <a:xfrm>
            <a:off x="6270787" y="857042"/>
            <a:ext cx="12749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7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58" name="내용 개체 틀 2">
            <a:extLst>
              <a:ext uri="{FF2B5EF4-FFF2-40B4-BE49-F238E27FC236}">
                <a16:creationId xmlns:a16="http://schemas.microsoft.com/office/drawing/2014/main" id="{5FD35698-698C-4DC0-897F-A16774005BC7}"/>
              </a:ext>
            </a:extLst>
          </p:cNvPr>
          <p:cNvSpPr txBox="1">
            <a:spLocks/>
          </p:cNvSpPr>
          <p:nvPr/>
        </p:nvSpPr>
        <p:spPr>
          <a:xfrm>
            <a:off x="6205462" y="912186"/>
            <a:ext cx="956766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아이디</a:t>
            </a:r>
          </a:p>
        </p:txBody>
      </p:sp>
      <p:sp>
        <p:nvSpPr>
          <p:cNvPr id="259" name="내용 개체 틀 2">
            <a:extLst>
              <a:ext uri="{FF2B5EF4-FFF2-40B4-BE49-F238E27FC236}">
                <a16:creationId xmlns:a16="http://schemas.microsoft.com/office/drawing/2014/main" id="{ADA607B5-21A8-4C12-B0E2-7129CEFFAB7B}"/>
              </a:ext>
            </a:extLst>
          </p:cNvPr>
          <p:cNvSpPr txBox="1">
            <a:spLocks/>
          </p:cNvSpPr>
          <p:nvPr/>
        </p:nvSpPr>
        <p:spPr>
          <a:xfrm>
            <a:off x="7202164" y="858188"/>
            <a:ext cx="12749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700" dirty="0">
              <a:solidFill>
                <a:srgbClr val="00B0F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60" name="내용 개체 틀 2">
            <a:extLst>
              <a:ext uri="{FF2B5EF4-FFF2-40B4-BE49-F238E27FC236}">
                <a16:creationId xmlns:a16="http://schemas.microsoft.com/office/drawing/2014/main" id="{6704AC6D-46BC-459D-8202-8E161C12A7F5}"/>
              </a:ext>
            </a:extLst>
          </p:cNvPr>
          <p:cNvSpPr txBox="1">
            <a:spLocks/>
          </p:cNvSpPr>
          <p:nvPr/>
        </p:nvSpPr>
        <p:spPr>
          <a:xfrm>
            <a:off x="6263933" y="1681587"/>
            <a:ext cx="12749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7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61" name="내용 개체 틀 2">
            <a:extLst>
              <a:ext uri="{FF2B5EF4-FFF2-40B4-BE49-F238E27FC236}">
                <a16:creationId xmlns:a16="http://schemas.microsoft.com/office/drawing/2014/main" id="{0C96F5EA-2B1D-4442-8FD9-A1C51ED78A16}"/>
              </a:ext>
            </a:extLst>
          </p:cNvPr>
          <p:cNvSpPr txBox="1">
            <a:spLocks/>
          </p:cNvSpPr>
          <p:nvPr/>
        </p:nvSpPr>
        <p:spPr>
          <a:xfrm>
            <a:off x="7195310" y="1682733"/>
            <a:ext cx="12749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700" dirty="0">
              <a:solidFill>
                <a:srgbClr val="00B0F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62" name="내용 개체 틀 2">
            <a:extLst>
              <a:ext uri="{FF2B5EF4-FFF2-40B4-BE49-F238E27FC236}">
                <a16:creationId xmlns:a16="http://schemas.microsoft.com/office/drawing/2014/main" id="{C05946B4-3F81-462B-8A39-B48ADC68C7CB}"/>
              </a:ext>
            </a:extLst>
          </p:cNvPr>
          <p:cNvSpPr txBox="1">
            <a:spLocks/>
          </p:cNvSpPr>
          <p:nvPr/>
        </p:nvSpPr>
        <p:spPr>
          <a:xfrm>
            <a:off x="6254504" y="2599755"/>
            <a:ext cx="12749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7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63" name="내용 개체 틀 2">
            <a:extLst>
              <a:ext uri="{FF2B5EF4-FFF2-40B4-BE49-F238E27FC236}">
                <a16:creationId xmlns:a16="http://schemas.microsoft.com/office/drawing/2014/main" id="{AD0C3E7A-2264-4A77-A102-0B816F86A02E}"/>
              </a:ext>
            </a:extLst>
          </p:cNvPr>
          <p:cNvSpPr txBox="1">
            <a:spLocks/>
          </p:cNvSpPr>
          <p:nvPr/>
        </p:nvSpPr>
        <p:spPr>
          <a:xfrm>
            <a:off x="7185881" y="2600901"/>
            <a:ext cx="12749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700" dirty="0">
              <a:solidFill>
                <a:srgbClr val="00B0F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65" name="내용 개체 틀 2">
            <a:extLst>
              <a:ext uri="{FF2B5EF4-FFF2-40B4-BE49-F238E27FC236}">
                <a16:creationId xmlns:a16="http://schemas.microsoft.com/office/drawing/2014/main" id="{431A1CA7-F421-4620-A427-28AEAE344E1A}"/>
              </a:ext>
            </a:extLst>
          </p:cNvPr>
          <p:cNvSpPr txBox="1">
            <a:spLocks/>
          </p:cNvSpPr>
          <p:nvPr/>
        </p:nvSpPr>
        <p:spPr>
          <a:xfrm>
            <a:off x="7240030" y="3401154"/>
            <a:ext cx="12749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700" dirty="0">
              <a:solidFill>
                <a:srgbClr val="00B0F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66" name="내용 개체 틀 2">
            <a:extLst>
              <a:ext uri="{FF2B5EF4-FFF2-40B4-BE49-F238E27FC236}">
                <a16:creationId xmlns:a16="http://schemas.microsoft.com/office/drawing/2014/main" id="{4A7D923F-FC3F-468E-BE62-98B1A03A125C}"/>
              </a:ext>
            </a:extLst>
          </p:cNvPr>
          <p:cNvSpPr txBox="1">
            <a:spLocks/>
          </p:cNvSpPr>
          <p:nvPr/>
        </p:nvSpPr>
        <p:spPr>
          <a:xfrm>
            <a:off x="6263602" y="1155700"/>
            <a:ext cx="1928956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7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67" name="내용 개체 틀 2">
            <a:extLst>
              <a:ext uri="{FF2B5EF4-FFF2-40B4-BE49-F238E27FC236}">
                <a16:creationId xmlns:a16="http://schemas.microsoft.com/office/drawing/2014/main" id="{A4D3088B-8FFF-4651-B86B-A37C4E4EEFF7}"/>
              </a:ext>
            </a:extLst>
          </p:cNvPr>
          <p:cNvSpPr txBox="1">
            <a:spLocks/>
          </p:cNvSpPr>
          <p:nvPr/>
        </p:nvSpPr>
        <p:spPr>
          <a:xfrm>
            <a:off x="6198277" y="1210844"/>
            <a:ext cx="14475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비밀번호</a:t>
            </a: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E539E9BB-0113-4CDB-86EE-22BDA3076D6C}"/>
              </a:ext>
            </a:extLst>
          </p:cNvPr>
          <p:cNvSpPr/>
          <p:nvPr/>
        </p:nvSpPr>
        <p:spPr>
          <a:xfrm>
            <a:off x="6723551" y="1200103"/>
            <a:ext cx="1424940" cy="20655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내용 개체 틀 2">
            <a:extLst>
              <a:ext uri="{FF2B5EF4-FFF2-40B4-BE49-F238E27FC236}">
                <a16:creationId xmlns:a16="http://schemas.microsoft.com/office/drawing/2014/main" id="{944A09F1-8276-4CC7-97E3-A4EC4A3AF75F}"/>
              </a:ext>
            </a:extLst>
          </p:cNvPr>
          <p:cNvSpPr txBox="1">
            <a:spLocks/>
          </p:cNvSpPr>
          <p:nvPr/>
        </p:nvSpPr>
        <p:spPr>
          <a:xfrm>
            <a:off x="6194039" y="1452730"/>
            <a:ext cx="593736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비밀번호</a:t>
            </a:r>
            <a:endParaRPr lang="en-US" altLang="ko-KR" sz="7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7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7DE14007-30F4-48C6-A3C3-C1968F2E6404}"/>
              </a:ext>
            </a:extLst>
          </p:cNvPr>
          <p:cNvSpPr/>
          <p:nvPr/>
        </p:nvSpPr>
        <p:spPr>
          <a:xfrm>
            <a:off x="6723551" y="1492847"/>
            <a:ext cx="1424940" cy="20655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내용 개체 틀 2">
            <a:extLst>
              <a:ext uri="{FF2B5EF4-FFF2-40B4-BE49-F238E27FC236}">
                <a16:creationId xmlns:a16="http://schemas.microsoft.com/office/drawing/2014/main" id="{A982DB87-25F6-4C01-8369-6DEC2D5BA6C3}"/>
              </a:ext>
            </a:extLst>
          </p:cNvPr>
          <p:cNvSpPr txBox="1">
            <a:spLocks/>
          </p:cNvSpPr>
          <p:nvPr/>
        </p:nvSpPr>
        <p:spPr>
          <a:xfrm>
            <a:off x="6205462" y="1565670"/>
            <a:ext cx="599000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확인</a:t>
            </a:r>
            <a:endParaRPr lang="en-US" altLang="ko-KR" sz="7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7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72" name="내용 개체 틀 2">
            <a:extLst>
              <a:ext uri="{FF2B5EF4-FFF2-40B4-BE49-F238E27FC236}">
                <a16:creationId xmlns:a16="http://schemas.microsoft.com/office/drawing/2014/main" id="{41A7A6B8-087F-4815-B4CC-8D937511BEFE}"/>
              </a:ext>
            </a:extLst>
          </p:cNvPr>
          <p:cNvSpPr txBox="1">
            <a:spLocks/>
          </p:cNvSpPr>
          <p:nvPr/>
        </p:nvSpPr>
        <p:spPr>
          <a:xfrm>
            <a:off x="6263602" y="1877370"/>
            <a:ext cx="1928956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7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73" name="내용 개체 틀 2">
            <a:extLst>
              <a:ext uri="{FF2B5EF4-FFF2-40B4-BE49-F238E27FC236}">
                <a16:creationId xmlns:a16="http://schemas.microsoft.com/office/drawing/2014/main" id="{2FA80867-A56E-47F4-B603-2B14733FBD2F}"/>
              </a:ext>
            </a:extLst>
          </p:cNvPr>
          <p:cNvSpPr txBox="1">
            <a:spLocks/>
          </p:cNvSpPr>
          <p:nvPr/>
        </p:nvSpPr>
        <p:spPr>
          <a:xfrm>
            <a:off x="6198277" y="1913609"/>
            <a:ext cx="14475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이름</a:t>
            </a: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E2645694-F327-4FC9-A1DC-9DC5E8A4080C}"/>
              </a:ext>
            </a:extLst>
          </p:cNvPr>
          <p:cNvSpPr/>
          <p:nvPr/>
        </p:nvSpPr>
        <p:spPr>
          <a:xfrm>
            <a:off x="6723551" y="1902868"/>
            <a:ext cx="1424940" cy="20655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내용 개체 틀 2">
            <a:extLst>
              <a:ext uri="{FF2B5EF4-FFF2-40B4-BE49-F238E27FC236}">
                <a16:creationId xmlns:a16="http://schemas.microsoft.com/office/drawing/2014/main" id="{C042BE1F-A0C6-4D7C-A198-D8622169CA0C}"/>
              </a:ext>
            </a:extLst>
          </p:cNvPr>
          <p:cNvSpPr txBox="1">
            <a:spLocks/>
          </p:cNvSpPr>
          <p:nvPr/>
        </p:nvSpPr>
        <p:spPr>
          <a:xfrm>
            <a:off x="6198277" y="2200125"/>
            <a:ext cx="14475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주소</a:t>
            </a: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C72D891E-B46C-4A6A-A665-8F99EF82BC5A}"/>
              </a:ext>
            </a:extLst>
          </p:cNvPr>
          <p:cNvSpPr/>
          <p:nvPr/>
        </p:nvSpPr>
        <p:spPr>
          <a:xfrm>
            <a:off x="6723551" y="2189384"/>
            <a:ext cx="1424940" cy="20655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내용 개체 틀 2">
            <a:extLst>
              <a:ext uri="{FF2B5EF4-FFF2-40B4-BE49-F238E27FC236}">
                <a16:creationId xmlns:a16="http://schemas.microsoft.com/office/drawing/2014/main" id="{537B1725-4103-4520-9AF7-D98B813C53EA}"/>
              </a:ext>
            </a:extLst>
          </p:cNvPr>
          <p:cNvSpPr txBox="1">
            <a:spLocks/>
          </p:cNvSpPr>
          <p:nvPr/>
        </p:nvSpPr>
        <p:spPr>
          <a:xfrm>
            <a:off x="6260493" y="2437454"/>
            <a:ext cx="12749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7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FD6C9A2C-6502-445E-A55A-676BC5F4D665}"/>
              </a:ext>
            </a:extLst>
          </p:cNvPr>
          <p:cNvSpPr/>
          <p:nvPr/>
        </p:nvSpPr>
        <p:spPr>
          <a:xfrm>
            <a:off x="6713257" y="2481857"/>
            <a:ext cx="1435234" cy="20655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내용 개체 틀 2">
            <a:extLst>
              <a:ext uri="{FF2B5EF4-FFF2-40B4-BE49-F238E27FC236}">
                <a16:creationId xmlns:a16="http://schemas.microsoft.com/office/drawing/2014/main" id="{FAD9E327-1314-40E2-9520-329C96910699}"/>
              </a:ext>
            </a:extLst>
          </p:cNvPr>
          <p:cNvSpPr txBox="1">
            <a:spLocks/>
          </p:cNvSpPr>
          <p:nvPr/>
        </p:nvSpPr>
        <p:spPr>
          <a:xfrm>
            <a:off x="6194039" y="2505011"/>
            <a:ext cx="14475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이메일</a:t>
            </a:r>
          </a:p>
        </p:txBody>
      </p:sp>
      <p:sp>
        <p:nvSpPr>
          <p:cNvPr id="282" name="내용 개체 틀 2">
            <a:extLst>
              <a:ext uri="{FF2B5EF4-FFF2-40B4-BE49-F238E27FC236}">
                <a16:creationId xmlns:a16="http://schemas.microsoft.com/office/drawing/2014/main" id="{068E2B35-A986-466A-A64A-E76E1E7AA017}"/>
              </a:ext>
            </a:extLst>
          </p:cNvPr>
          <p:cNvSpPr txBox="1">
            <a:spLocks/>
          </p:cNvSpPr>
          <p:nvPr/>
        </p:nvSpPr>
        <p:spPr>
          <a:xfrm>
            <a:off x="6193484" y="2776363"/>
            <a:ext cx="14475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전화번호</a:t>
            </a: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C006EDA6-2A0B-4E62-A812-C792213E4673}"/>
              </a:ext>
            </a:extLst>
          </p:cNvPr>
          <p:cNvSpPr/>
          <p:nvPr/>
        </p:nvSpPr>
        <p:spPr>
          <a:xfrm>
            <a:off x="6718758" y="2765622"/>
            <a:ext cx="1424940" cy="20655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내용 개체 틀 2">
            <a:extLst>
              <a:ext uri="{FF2B5EF4-FFF2-40B4-BE49-F238E27FC236}">
                <a16:creationId xmlns:a16="http://schemas.microsoft.com/office/drawing/2014/main" id="{C2D8F3FE-6E72-4964-AA24-9C59742A478E}"/>
              </a:ext>
            </a:extLst>
          </p:cNvPr>
          <p:cNvSpPr txBox="1">
            <a:spLocks/>
          </p:cNvSpPr>
          <p:nvPr/>
        </p:nvSpPr>
        <p:spPr>
          <a:xfrm>
            <a:off x="6201164" y="3065416"/>
            <a:ext cx="14475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생년월일</a:t>
            </a: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7A1B9000-7B95-4EE6-ACFB-0791125DA011}"/>
              </a:ext>
            </a:extLst>
          </p:cNvPr>
          <p:cNvSpPr/>
          <p:nvPr/>
        </p:nvSpPr>
        <p:spPr>
          <a:xfrm>
            <a:off x="6713257" y="3050245"/>
            <a:ext cx="1424940" cy="20655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내용 개체 틀 2">
            <a:extLst>
              <a:ext uri="{FF2B5EF4-FFF2-40B4-BE49-F238E27FC236}">
                <a16:creationId xmlns:a16="http://schemas.microsoft.com/office/drawing/2014/main" id="{EBED7BF1-FF4B-4198-BA90-3916D6F98717}"/>
              </a:ext>
            </a:extLst>
          </p:cNvPr>
          <p:cNvSpPr txBox="1">
            <a:spLocks/>
          </p:cNvSpPr>
          <p:nvPr/>
        </p:nvSpPr>
        <p:spPr>
          <a:xfrm>
            <a:off x="6857274" y="217696"/>
            <a:ext cx="1023518" cy="287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마이페이지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B314189-FA22-408A-8726-95A037DB125A}"/>
              </a:ext>
            </a:extLst>
          </p:cNvPr>
          <p:cNvSpPr txBox="1"/>
          <p:nvPr/>
        </p:nvSpPr>
        <p:spPr>
          <a:xfrm>
            <a:off x="7001575" y="889716"/>
            <a:ext cx="97596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dbdbDeep</a:t>
            </a:r>
            <a:endParaRPr lang="ko-KR" altLang="en-US" sz="800" b="1" dirty="0">
              <a:solidFill>
                <a:schemeClr val="bg2">
                  <a:lumMod val="7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292" name="그림 291">
            <a:extLst>
              <a:ext uri="{FF2B5EF4-FFF2-40B4-BE49-F238E27FC236}">
                <a16:creationId xmlns:a16="http://schemas.microsoft.com/office/drawing/2014/main" id="{0ED8A7E8-CC1B-48C7-B17B-FA43170E186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28159" y="86832"/>
            <a:ext cx="2179827" cy="451117"/>
          </a:xfrm>
          <a:prstGeom prst="rect">
            <a:avLst/>
          </a:prstGeom>
        </p:spPr>
      </p:pic>
      <p:pic>
        <p:nvPicPr>
          <p:cNvPr id="293" name="그림 292">
            <a:extLst>
              <a:ext uri="{FF2B5EF4-FFF2-40B4-BE49-F238E27FC236}">
                <a16:creationId xmlns:a16="http://schemas.microsoft.com/office/drawing/2014/main" id="{2105B3E1-4AB4-48B1-A27B-6614A4412FC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55854" y="134339"/>
            <a:ext cx="646066" cy="384890"/>
          </a:xfrm>
          <a:prstGeom prst="rect">
            <a:avLst/>
          </a:prstGeom>
        </p:spPr>
      </p:pic>
      <p:sp>
        <p:nvSpPr>
          <p:cNvPr id="294" name="내용 개체 틀 2">
            <a:extLst>
              <a:ext uri="{FF2B5EF4-FFF2-40B4-BE49-F238E27FC236}">
                <a16:creationId xmlns:a16="http://schemas.microsoft.com/office/drawing/2014/main" id="{310ABC00-6E30-407D-8FB7-AD882DF733DF}"/>
              </a:ext>
            </a:extLst>
          </p:cNvPr>
          <p:cNvSpPr txBox="1">
            <a:spLocks/>
          </p:cNvSpPr>
          <p:nvPr/>
        </p:nvSpPr>
        <p:spPr>
          <a:xfrm>
            <a:off x="6660619" y="134339"/>
            <a:ext cx="1291186" cy="443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95" name="내용 개체 틀 2">
            <a:extLst>
              <a:ext uri="{FF2B5EF4-FFF2-40B4-BE49-F238E27FC236}">
                <a16:creationId xmlns:a16="http://schemas.microsoft.com/office/drawing/2014/main" id="{51452E41-BA41-4A05-8600-7F5C97DC35D1}"/>
              </a:ext>
            </a:extLst>
          </p:cNvPr>
          <p:cNvSpPr txBox="1">
            <a:spLocks/>
          </p:cNvSpPr>
          <p:nvPr/>
        </p:nvSpPr>
        <p:spPr>
          <a:xfrm>
            <a:off x="6939154" y="211921"/>
            <a:ext cx="1023518" cy="287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마이페이지</a:t>
            </a:r>
          </a:p>
        </p:txBody>
      </p:sp>
      <p:pic>
        <p:nvPicPr>
          <p:cNvPr id="296" name="그림 295">
            <a:extLst>
              <a:ext uri="{FF2B5EF4-FFF2-40B4-BE49-F238E27FC236}">
                <a16:creationId xmlns:a16="http://schemas.microsoft.com/office/drawing/2014/main" id="{0822A5E3-82F2-4EE4-879C-9BCE58CD42FE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453" y="230576"/>
            <a:ext cx="158067" cy="158067"/>
          </a:xfrm>
          <a:prstGeom prst="rect">
            <a:avLst/>
          </a:prstGeom>
        </p:spPr>
      </p:pic>
      <p:sp>
        <p:nvSpPr>
          <p:cNvPr id="301" name="내용 개체 틀 2">
            <a:extLst>
              <a:ext uri="{FF2B5EF4-FFF2-40B4-BE49-F238E27FC236}">
                <a16:creationId xmlns:a16="http://schemas.microsoft.com/office/drawing/2014/main" id="{0FE6A2EC-8D36-412F-AA26-4BD4CEDC35E4}"/>
              </a:ext>
            </a:extLst>
          </p:cNvPr>
          <p:cNvSpPr txBox="1">
            <a:spLocks/>
          </p:cNvSpPr>
          <p:nvPr/>
        </p:nvSpPr>
        <p:spPr>
          <a:xfrm>
            <a:off x="6299418" y="3399408"/>
            <a:ext cx="12749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7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302" name="그림 301">
            <a:extLst>
              <a:ext uri="{FF2B5EF4-FFF2-40B4-BE49-F238E27FC236}">
                <a16:creationId xmlns:a16="http://schemas.microsoft.com/office/drawing/2014/main" id="{3011AF04-24A9-4E3E-9CBE-E59B6BF637E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458214" y="3353160"/>
            <a:ext cx="1600200" cy="230642"/>
          </a:xfrm>
          <a:prstGeom prst="rect">
            <a:avLst/>
          </a:prstGeom>
        </p:spPr>
      </p:pic>
      <p:sp>
        <p:nvSpPr>
          <p:cNvPr id="303" name="내용 개체 틀 2">
            <a:extLst>
              <a:ext uri="{FF2B5EF4-FFF2-40B4-BE49-F238E27FC236}">
                <a16:creationId xmlns:a16="http://schemas.microsoft.com/office/drawing/2014/main" id="{B7CDD468-A42D-4167-AEBD-5CF29A1477B2}"/>
              </a:ext>
            </a:extLst>
          </p:cNvPr>
          <p:cNvSpPr txBox="1">
            <a:spLocks/>
          </p:cNvSpPr>
          <p:nvPr/>
        </p:nvSpPr>
        <p:spPr>
          <a:xfrm>
            <a:off x="6873247" y="3380755"/>
            <a:ext cx="1234635" cy="337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7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회원정보수정</a:t>
            </a:r>
          </a:p>
        </p:txBody>
      </p:sp>
      <p:cxnSp>
        <p:nvCxnSpPr>
          <p:cNvPr id="308" name="직선 연결선 307">
            <a:extLst>
              <a:ext uri="{FF2B5EF4-FFF2-40B4-BE49-F238E27FC236}">
                <a16:creationId xmlns:a16="http://schemas.microsoft.com/office/drawing/2014/main" id="{B41CDC13-C364-4C4A-B82B-4CA6F4BA6A57}"/>
              </a:ext>
            </a:extLst>
          </p:cNvPr>
          <p:cNvCxnSpPr>
            <a:cxnSpLocks/>
          </p:cNvCxnSpPr>
          <p:nvPr/>
        </p:nvCxnSpPr>
        <p:spPr>
          <a:xfrm flipV="1">
            <a:off x="5815374" y="3466817"/>
            <a:ext cx="818453" cy="1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prstName">
            <a:extLst>
              <a:ext uri="{FF2B5EF4-FFF2-40B4-BE49-F238E27FC236}">
                <a16:creationId xmlns:a16="http://schemas.microsoft.com/office/drawing/2014/main" id="{FA93284F-D6EB-47C9-9256-CBF2FB8A8235}"/>
              </a:ext>
            </a:extLst>
          </p:cNvPr>
          <p:cNvSpPr/>
          <p:nvPr/>
        </p:nvSpPr>
        <p:spPr>
          <a:xfrm>
            <a:off x="5618661" y="3399408"/>
            <a:ext cx="146357" cy="134818"/>
          </a:xfrm>
          <a:prstGeom prst="ellipse">
            <a:avLst/>
          </a:prstGeom>
          <a:solidFill>
            <a:schemeClr val="bg1">
              <a:alpha val="100000"/>
            </a:schemeClr>
          </a:solidFill>
          <a:ln>
            <a:solidFill>
              <a:schemeClr val="tx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0" name="내용 개체 틀 2">
            <a:extLst>
              <a:ext uri="{FF2B5EF4-FFF2-40B4-BE49-F238E27FC236}">
                <a16:creationId xmlns:a16="http://schemas.microsoft.com/office/drawing/2014/main" id="{B9282A57-5997-4C5F-AE55-D7DF7DF63AB0}"/>
              </a:ext>
            </a:extLst>
          </p:cNvPr>
          <p:cNvSpPr txBox="1">
            <a:spLocks/>
          </p:cNvSpPr>
          <p:nvPr/>
        </p:nvSpPr>
        <p:spPr>
          <a:xfrm>
            <a:off x="6723551" y="1700029"/>
            <a:ext cx="1424940" cy="2535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7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비밀번호가 일치 하지 않습니다 </a:t>
            </a:r>
            <a:endParaRPr lang="en-US" altLang="ko-KR" sz="7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7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1D18613C-DCAE-497D-B71B-2B2203889962}"/>
              </a:ext>
            </a:extLst>
          </p:cNvPr>
          <p:cNvCxnSpPr>
            <a:cxnSpLocks/>
          </p:cNvCxnSpPr>
          <p:nvPr/>
        </p:nvCxnSpPr>
        <p:spPr>
          <a:xfrm>
            <a:off x="8198409" y="1599888"/>
            <a:ext cx="3250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2" name="prstName">
            <a:extLst>
              <a:ext uri="{FF2B5EF4-FFF2-40B4-BE49-F238E27FC236}">
                <a16:creationId xmlns:a16="http://schemas.microsoft.com/office/drawing/2014/main" id="{06CA3101-EC2D-4562-8B34-218C7E6E33FA}"/>
              </a:ext>
            </a:extLst>
          </p:cNvPr>
          <p:cNvSpPr/>
          <p:nvPr/>
        </p:nvSpPr>
        <p:spPr>
          <a:xfrm>
            <a:off x="8582673" y="1511940"/>
            <a:ext cx="184931" cy="172468"/>
          </a:xfrm>
          <a:prstGeom prst="ellipse">
            <a:avLst/>
          </a:prstGeom>
          <a:solidFill>
            <a:schemeClr val="bg1">
              <a:alpha val="100000"/>
            </a:schemeClr>
          </a:solidFill>
          <a:ln>
            <a:solidFill>
              <a:schemeClr val="tx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3" name="prstName">
            <a:extLst>
              <a:ext uri="{FF2B5EF4-FFF2-40B4-BE49-F238E27FC236}">
                <a16:creationId xmlns:a16="http://schemas.microsoft.com/office/drawing/2014/main" id="{E520DCB1-07E7-46F8-81D5-07FC92F1BCEC}"/>
              </a:ext>
            </a:extLst>
          </p:cNvPr>
          <p:cNvSpPr/>
          <p:nvPr/>
        </p:nvSpPr>
        <p:spPr>
          <a:xfrm>
            <a:off x="6182220" y="244613"/>
            <a:ext cx="184931" cy="172468"/>
          </a:xfrm>
          <a:prstGeom prst="ellipse">
            <a:avLst/>
          </a:prstGeom>
          <a:solidFill>
            <a:schemeClr val="bg1">
              <a:alpha val="100000"/>
            </a:schemeClr>
          </a:solidFill>
          <a:ln>
            <a:solidFill>
              <a:schemeClr val="tx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87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565455" y="408447"/>
            <a:ext cx="197041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dirty="0">
                <a:solidFill>
                  <a:schemeClr val="bg2">
                    <a:lumMod val="25000"/>
                  </a:schemeClr>
                </a:solidFill>
              </a:rPr>
              <a:t>메뉴 구성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C8388B-4ED1-48C9-94E9-A24CC1EE0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318" y="408447"/>
            <a:ext cx="5125873" cy="62303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6"/>
          <p:cNvSpPr/>
          <p:nvPr/>
        </p:nvSpPr>
        <p:spPr>
          <a:xfrm>
            <a:off x="2345267" y="4937756"/>
            <a:ext cx="9846733" cy="1920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sp>
        <p:nvSpPr>
          <p:cNvPr id="4" name="TextBox 17"/>
          <p:cNvSpPr txBox="1"/>
          <p:nvPr/>
        </p:nvSpPr>
        <p:spPr>
          <a:xfrm>
            <a:off x="3372000" y="5178193"/>
            <a:ext cx="95410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 b="1" dirty="0">
                <a:solidFill>
                  <a:srgbClr val="595959"/>
                </a:solidFill>
              </a:rPr>
              <a:t>화면설명</a:t>
            </a:r>
          </a:p>
        </p:txBody>
      </p:sp>
      <p:sp>
        <p:nvSpPr>
          <p:cNvPr id="9" name="TextBox"/>
          <p:cNvSpPr txBox="1"/>
          <p:nvPr/>
        </p:nvSpPr>
        <p:spPr>
          <a:xfrm>
            <a:off x="10630" y="4154430"/>
            <a:ext cx="23293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유의</a:t>
            </a: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사항</a:t>
            </a:r>
          </a:p>
          <a:p>
            <a:pPr lvl="0">
              <a:defRPr/>
            </a:pPr>
            <a:endParaRPr lang="ko-KR" altLang="en-US" sz="1200" b="1" dirty="0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35" name="TextBox"/>
          <p:cNvSpPr txBox="1"/>
          <p:nvPr/>
        </p:nvSpPr>
        <p:spPr>
          <a:xfrm>
            <a:off x="-5312" y="1088403"/>
            <a:ext cx="2345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감정 분석 기반 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>
                <a:solidFill>
                  <a:schemeClr val="bg1"/>
                </a:solidFill>
              </a:rPr>
              <a:t>대화 및 노래 추천 로봇</a:t>
            </a:r>
          </a:p>
        </p:txBody>
      </p:sp>
      <p:sp>
        <p:nvSpPr>
          <p:cNvPr id="53" name="TextBox 18"/>
          <p:cNvSpPr txBox="1"/>
          <p:nvPr/>
        </p:nvSpPr>
        <p:spPr>
          <a:xfrm>
            <a:off x="3445587" y="5542196"/>
            <a:ext cx="8201660" cy="883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00" dirty="0"/>
              <a:t>1. </a:t>
            </a:r>
            <a:r>
              <a:rPr lang="ko-KR" altLang="en-US" sz="1300" dirty="0"/>
              <a:t>아이디 비밀번호 입력 </a:t>
            </a:r>
            <a:endParaRPr lang="en-US" altLang="ko-KR" sz="1300" dirty="0"/>
          </a:p>
          <a:p>
            <a:pPr lvl="0">
              <a:defRPr/>
            </a:pPr>
            <a:r>
              <a:rPr lang="en-US" altLang="ko-KR" sz="1300" dirty="0"/>
              <a:t>2.</a:t>
            </a:r>
            <a:r>
              <a:rPr lang="ko-KR" altLang="en-US" sz="1300" dirty="0"/>
              <a:t> 로그인 실패 시 비밀번호 입력 창 아래  </a:t>
            </a:r>
            <a:r>
              <a:rPr lang="en-US" altLang="ko-KR" sz="1300" dirty="0"/>
              <a:t>“</a:t>
            </a:r>
            <a:r>
              <a:rPr lang="ko-KR" altLang="en-US" sz="1300" dirty="0"/>
              <a:t>아이디 또는 비밀번호가 일치하지 않습니다“</a:t>
            </a:r>
            <a:r>
              <a:rPr lang="en-US" altLang="ko-KR" sz="1300" dirty="0"/>
              <a:t> </a:t>
            </a:r>
            <a:r>
              <a:rPr lang="ko-KR" altLang="en-US" sz="1300" dirty="0"/>
              <a:t>텍스트 출력</a:t>
            </a:r>
            <a:endParaRPr lang="en-US" altLang="ko-KR" sz="1300" dirty="0"/>
          </a:p>
          <a:p>
            <a:pPr>
              <a:defRPr/>
            </a:pPr>
            <a:r>
              <a:rPr lang="ko-KR" altLang="en-US" sz="1300" dirty="0"/>
              <a:t>   로그인 성공 시 메인 페이지</a:t>
            </a:r>
            <a:r>
              <a:rPr lang="en-US" altLang="ko-KR" sz="1300" dirty="0"/>
              <a:t>(</a:t>
            </a:r>
            <a:r>
              <a:rPr lang="ko-KR" altLang="en-US" sz="1300" dirty="0"/>
              <a:t>오늘의 감정</a:t>
            </a:r>
            <a:r>
              <a:rPr lang="en-US" altLang="ko-KR" sz="1300" dirty="0"/>
              <a:t>)</a:t>
            </a:r>
            <a:r>
              <a:rPr lang="ko-KR" altLang="en-US" sz="1300" dirty="0"/>
              <a:t>로 이동</a:t>
            </a:r>
            <a:endParaRPr lang="en-US" altLang="ko-KR" sz="1300" dirty="0"/>
          </a:p>
          <a:p>
            <a:pPr lvl="0">
              <a:defRPr/>
            </a:pPr>
            <a:r>
              <a:rPr lang="en-US" altLang="ko-KR" sz="1300" dirty="0"/>
              <a:t>3.</a:t>
            </a:r>
            <a:r>
              <a:rPr lang="ko-KR" altLang="en-US" sz="1300" dirty="0"/>
              <a:t> 회원가입 페이지로 이동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F8A5866-3CC4-4BB9-BCFC-0E9DF4606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947" y="105203"/>
            <a:ext cx="2179827" cy="4743229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E775F3F-C9A7-4085-91E0-008355177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614" y="1647891"/>
            <a:ext cx="1731472" cy="143464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1182E0-9459-4F5B-84C8-B8EE524A7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628" y="2183879"/>
            <a:ext cx="116729" cy="11672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F823F94-048D-4140-9172-9C6BF9433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413" y="1825551"/>
            <a:ext cx="116729" cy="11672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3292B11-CFE5-4378-AB09-0D20E9EB4C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5908" y="2791130"/>
            <a:ext cx="1600200" cy="230642"/>
          </a:xfrm>
          <a:prstGeom prst="rect">
            <a:avLst/>
          </a:prstGeom>
        </p:spPr>
      </p:pic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F960FF10-71D8-44F4-9842-9EFA804FF9E6}"/>
              </a:ext>
            </a:extLst>
          </p:cNvPr>
          <p:cNvSpPr txBox="1">
            <a:spLocks/>
          </p:cNvSpPr>
          <p:nvPr/>
        </p:nvSpPr>
        <p:spPr>
          <a:xfrm>
            <a:off x="7155692" y="2813692"/>
            <a:ext cx="1234635" cy="337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7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로그인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3744C6E-E3AB-4E13-8B9E-88F591B92BF4}"/>
              </a:ext>
            </a:extLst>
          </p:cNvPr>
          <p:cNvSpPr/>
          <p:nvPr/>
        </p:nvSpPr>
        <p:spPr>
          <a:xfrm>
            <a:off x="6615908" y="3069435"/>
            <a:ext cx="1600200" cy="23064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내용 개체 틀 2">
            <a:extLst>
              <a:ext uri="{FF2B5EF4-FFF2-40B4-BE49-F238E27FC236}">
                <a16:creationId xmlns:a16="http://schemas.microsoft.com/office/drawing/2014/main" id="{F4B8EE5F-82A9-44AE-BC74-5399594580A4}"/>
              </a:ext>
            </a:extLst>
          </p:cNvPr>
          <p:cNvSpPr txBox="1">
            <a:spLocks/>
          </p:cNvSpPr>
          <p:nvPr/>
        </p:nvSpPr>
        <p:spPr>
          <a:xfrm>
            <a:off x="7124804" y="3091997"/>
            <a:ext cx="582407" cy="337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회원가입</a:t>
            </a:r>
          </a:p>
        </p:txBody>
      </p:sp>
      <p:sp>
        <p:nvSpPr>
          <p:cNvPr id="34" name="TextBox">
            <a:extLst>
              <a:ext uri="{FF2B5EF4-FFF2-40B4-BE49-F238E27FC236}">
                <a16:creationId xmlns:a16="http://schemas.microsoft.com/office/drawing/2014/main" id="{258FFDA0-7C1D-4F7F-B813-7D2EC4649D34}"/>
              </a:ext>
            </a:extLst>
          </p:cNvPr>
          <p:cNvSpPr txBox="1"/>
          <p:nvPr/>
        </p:nvSpPr>
        <p:spPr>
          <a:xfrm>
            <a:off x="-10628" y="907019"/>
            <a:ext cx="232881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과제명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36" name="TextBox">
            <a:extLst>
              <a:ext uri="{FF2B5EF4-FFF2-40B4-BE49-F238E27FC236}">
                <a16:creationId xmlns:a16="http://schemas.microsoft.com/office/drawing/2014/main" id="{27DC50A6-B871-45F6-B615-FD8B7EEAC447}"/>
              </a:ext>
            </a:extLst>
          </p:cNvPr>
          <p:cNvSpPr txBox="1"/>
          <p:nvPr/>
        </p:nvSpPr>
        <p:spPr>
          <a:xfrm>
            <a:off x="-10628" y="2138263"/>
            <a:ext cx="23505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화면이름</a:t>
            </a:r>
          </a:p>
        </p:txBody>
      </p:sp>
      <p:sp>
        <p:nvSpPr>
          <p:cNvPr id="37" name="TextBox">
            <a:extLst>
              <a:ext uri="{FF2B5EF4-FFF2-40B4-BE49-F238E27FC236}">
                <a16:creationId xmlns:a16="http://schemas.microsoft.com/office/drawing/2014/main" id="{452B7E3C-A495-4FB1-88CD-2568D57E8B39}"/>
              </a:ext>
            </a:extLst>
          </p:cNvPr>
          <p:cNvSpPr txBox="1"/>
          <p:nvPr/>
        </p:nvSpPr>
        <p:spPr>
          <a:xfrm>
            <a:off x="2659" y="3308110"/>
            <a:ext cx="23452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en-US" altLang="ko-KR" sz="1200" b="1" dirty="0">
                <a:solidFill>
                  <a:schemeClr val="bg1"/>
                </a:solidFill>
              </a:rPr>
              <a:t>Sign-up</a:t>
            </a:r>
          </a:p>
        </p:txBody>
      </p:sp>
      <p:sp>
        <p:nvSpPr>
          <p:cNvPr id="38" name="TextBox">
            <a:extLst>
              <a:ext uri="{FF2B5EF4-FFF2-40B4-BE49-F238E27FC236}">
                <a16:creationId xmlns:a16="http://schemas.microsoft.com/office/drawing/2014/main" id="{72C4C89D-DD95-42D2-9B37-8525B6131DFA}"/>
              </a:ext>
            </a:extLst>
          </p:cNvPr>
          <p:cNvSpPr txBox="1"/>
          <p:nvPr/>
        </p:nvSpPr>
        <p:spPr>
          <a:xfrm>
            <a:off x="0" y="3192678"/>
            <a:ext cx="2318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화면코드</a:t>
            </a:r>
          </a:p>
        </p:txBody>
      </p:sp>
      <p:sp>
        <p:nvSpPr>
          <p:cNvPr id="40" name="TextBox">
            <a:extLst>
              <a:ext uri="{FF2B5EF4-FFF2-40B4-BE49-F238E27FC236}">
                <a16:creationId xmlns:a16="http://schemas.microsoft.com/office/drawing/2014/main" id="{74A1F647-991E-4C73-8868-94F9C807F99C}"/>
              </a:ext>
            </a:extLst>
          </p:cNvPr>
          <p:cNvSpPr txBox="1"/>
          <p:nvPr/>
        </p:nvSpPr>
        <p:spPr>
          <a:xfrm>
            <a:off x="-10629" y="2299848"/>
            <a:ext cx="23426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로그인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71" name="직사각형 3">
            <a:extLst>
              <a:ext uri="{FF2B5EF4-FFF2-40B4-BE49-F238E27FC236}">
                <a16:creationId xmlns:a16="http://schemas.microsoft.com/office/drawing/2014/main" id="{59664F94-FF5D-4509-91CB-9BC64C76A712}"/>
              </a:ext>
            </a:extLst>
          </p:cNvPr>
          <p:cNvSpPr/>
          <p:nvPr/>
        </p:nvSpPr>
        <p:spPr>
          <a:xfrm>
            <a:off x="-18595" y="4"/>
            <a:ext cx="2350578" cy="6857996"/>
          </a:xfrm>
          <a:prstGeom prst="rect">
            <a:avLst/>
          </a:prstGeom>
          <a:solidFill>
            <a:schemeClr val="accent3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맑은 고딕"/>
            </a:endParaRPr>
          </a:p>
        </p:txBody>
      </p:sp>
      <p:sp>
        <p:nvSpPr>
          <p:cNvPr id="72" name="TextBox">
            <a:extLst>
              <a:ext uri="{FF2B5EF4-FFF2-40B4-BE49-F238E27FC236}">
                <a16:creationId xmlns:a16="http://schemas.microsoft.com/office/drawing/2014/main" id="{8884083D-67FD-4D34-8680-96CE0BE2FE6E}"/>
              </a:ext>
            </a:extLst>
          </p:cNvPr>
          <p:cNvSpPr txBox="1"/>
          <p:nvPr/>
        </p:nvSpPr>
        <p:spPr>
          <a:xfrm>
            <a:off x="-18597" y="2936559"/>
            <a:ext cx="198651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/>
                <a:cs typeface="맑은 고딕 Semilight"/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  <a:cs typeface="맑은 고딕 Semilight"/>
              </a:rPr>
              <a:t>화면</a:t>
            </a:r>
            <a:r>
              <a:rPr lang="en-US" altLang="ko-KR" sz="1400" b="1" dirty="0">
                <a:solidFill>
                  <a:schemeClr val="bg1"/>
                </a:solidFill>
                <a:latin typeface="맑은 고딕"/>
                <a:cs typeface="맑은 고딕 Semilight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  <a:cs typeface="맑은 고딕 Semilight"/>
              </a:rPr>
              <a:t>코드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맑은 고딕"/>
              </a:rPr>
              <a:t>  Signup</a:t>
            </a:r>
          </a:p>
        </p:txBody>
      </p:sp>
      <p:sp>
        <p:nvSpPr>
          <p:cNvPr id="73" name="TextBox">
            <a:extLst>
              <a:ext uri="{FF2B5EF4-FFF2-40B4-BE49-F238E27FC236}">
                <a16:creationId xmlns:a16="http://schemas.microsoft.com/office/drawing/2014/main" id="{F96DC411-CD8A-452B-9E51-A1B549020FA0}"/>
              </a:ext>
            </a:extLst>
          </p:cNvPr>
          <p:cNvSpPr txBox="1"/>
          <p:nvPr/>
        </p:nvSpPr>
        <p:spPr>
          <a:xfrm>
            <a:off x="-13284" y="2129847"/>
            <a:ext cx="1981199" cy="495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화면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이름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>
                <a:solidFill>
                  <a:schemeClr val="bg1"/>
                </a:solidFill>
              </a:rPr>
              <a:t>회원가입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페이지</a:t>
            </a:r>
          </a:p>
        </p:txBody>
      </p:sp>
      <p:sp>
        <p:nvSpPr>
          <p:cNvPr id="74" name="TextBox">
            <a:extLst>
              <a:ext uri="{FF2B5EF4-FFF2-40B4-BE49-F238E27FC236}">
                <a16:creationId xmlns:a16="http://schemas.microsoft.com/office/drawing/2014/main" id="{9E1BFF37-D612-4710-AA35-2FDA72DE37EB}"/>
              </a:ext>
            </a:extLst>
          </p:cNvPr>
          <p:cNvSpPr txBox="1"/>
          <p:nvPr/>
        </p:nvSpPr>
        <p:spPr>
          <a:xfrm>
            <a:off x="-13285" y="3963070"/>
            <a:ext cx="234526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유의</a:t>
            </a: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사항</a:t>
            </a:r>
          </a:p>
          <a:p>
            <a:pPr lvl="0">
              <a:defRPr/>
            </a:pPr>
            <a:endParaRPr lang="ko-KR" altLang="en-US" sz="1200" b="1" dirty="0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75" name="TextBox">
            <a:extLst>
              <a:ext uri="{FF2B5EF4-FFF2-40B4-BE49-F238E27FC236}">
                <a16:creationId xmlns:a16="http://schemas.microsoft.com/office/drawing/2014/main" id="{A3C4EA52-9C93-4B9F-A43F-8370C7C4EFF6}"/>
              </a:ext>
            </a:extLst>
          </p:cNvPr>
          <p:cNvSpPr txBox="1"/>
          <p:nvPr/>
        </p:nvSpPr>
        <p:spPr>
          <a:xfrm>
            <a:off x="-13284" y="981869"/>
            <a:ext cx="21082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과제명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 err="1">
                <a:solidFill>
                  <a:schemeClr val="bg1"/>
                </a:solidFill>
              </a:rPr>
              <a:t>세이브더캠퍼즈</a:t>
            </a:r>
            <a:endParaRPr lang="ko-KR" altLang="en-US" sz="1200" b="1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  <a:r>
              <a:rPr lang="en-US" altLang="ko-KR" sz="1200" b="1" dirty="0" err="1">
                <a:solidFill>
                  <a:schemeClr val="bg1"/>
                </a:solidFill>
              </a:rPr>
              <a:t>Iot</a:t>
            </a:r>
            <a:r>
              <a:rPr lang="ko-KR" altLang="en-US" sz="1200" b="1" dirty="0">
                <a:solidFill>
                  <a:schemeClr val="bg1"/>
                </a:solidFill>
              </a:rPr>
              <a:t>기반 캠핑안전 관리 서비스 </a:t>
            </a:r>
          </a:p>
        </p:txBody>
      </p:sp>
      <p:sp>
        <p:nvSpPr>
          <p:cNvPr id="76" name="직사각형 3">
            <a:extLst>
              <a:ext uri="{FF2B5EF4-FFF2-40B4-BE49-F238E27FC236}">
                <a16:creationId xmlns:a16="http://schemas.microsoft.com/office/drawing/2014/main" id="{D8C63322-7A82-4D41-9978-DAD1DA435BC6}"/>
              </a:ext>
            </a:extLst>
          </p:cNvPr>
          <p:cNvSpPr/>
          <p:nvPr/>
        </p:nvSpPr>
        <p:spPr>
          <a:xfrm>
            <a:off x="-18595" y="4"/>
            <a:ext cx="2350578" cy="6857996"/>
          </a:xfrm>
          <a:prstGeom prst="rect">
            <a:avLst/>
          </a:prstGeom>
          <a:solidFill>
            <a:schemeClr val="accent3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맑은 고딕"/>
            </a:endParaRPr>
          </a:p>
        </p:txBody>
      </p:sp>
      <p:sp>
        <p:nvSpPr>
          <p:cNvPr id="77" name="TextBox">
            <a:extLst>
              <a:ext uri="{FF2B5EF4-FFF2-40B4-BE49-F238E27FC236}">
                <a16:creationId xmlns:a16="http://schemas.microsoft.com/office/drawing/2014/main" id="{C501F368-E997-4FC2-8457-3F1E38FD006C}"/>
              </a:ext>
            </a:extLst>
          </p:cNvPr>
          <p:cNvSpPr txBox="1"/>
          <p:nvPr/>
        </p:nvSpPr>
        <p:spPr>
          <a:xfrm>
            <a:off x="-2655" y="4155384"/>
            <a:ext cx="23293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유의</a:t>
            </a: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사항</a:t>
            </a:r>
          </a:p>
          <a:p>
            <a:pPr lvl="0">
              <a:defRPr/>
            </a:pPr>
            <a:endParaRPr lang="ko-KR" altLang="en-US" sz="1200" b="1" dirty="0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78" name="TextBox">
            <a:extLst>
              <a:ext uri="{FF2B5EF4-FFF2-40B4-BE49-F238E27FC236}">
                <a16:creationId xmlns:a16="http://schemas.microsoft.com/office/drawing/2014/main" id="{C681E341-6B76-44A5-B21D-7C278ED90FDA}"/>
              </a:ext>
            </a:extLst>
          </p:cNvPr>
          <p:cNvSpPr txBox="1"/>
          <p:nvPr/>
        </p:nvSpPr>
        <p:spPr>
          <a:xfrm>
            <a:off x="-18597" y="1089357"/>
            <a:ext cx="2345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감정 분석 기반 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>
                <a:solidFill>
                  <a:schemeClr val="bg1"/>
                </a:solidFill>
              </a:rPr>
              <a:t>대화 및 노래 추천 로봇</a:t>
            </a:r>
          </a:p>
        </p:txBody>
      </p:sp>
      <p:sp>
        <p:nvSpPr>
          <p:cNvPr id="79" name="TextBox">
            <a:extLst>
              <a:ext uri="{FF2B5EF4-FFF2-40B4-BE49-F238E27FC236}">
                <a16:creationId xmlns:a16="http://schemas.microsoft.com/office/drawing/2014/main" id="{8AD98AC5-B735-41A2-89E9-3FDDCFED3AF7}"/>
              </a:ext>
            </a:extLst>
          </p:cNvPr>
          <p:cNvSpPr txBox="1"/>
          <p:nvPr/>
        </p:nvSpPr>
        <p:spPr>
          <a:xfrm>
            <a:off x="-13285" y="943148"/>
            <a:ext cx="233994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과제명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80" name="TextBox">
            <a:extLst>
              <a:ext uri="{FF2B5EF4-FFF2-40B4-BE49-F238E27FC236}">
                <a16:creationId xmlns:a16="http://schemas.microsoft.com/office/drawing/2014/main" id="{DE1C96EA-CCAF-4478-B042-1C4EECA38103}"/>
              </a:ext>
            </a:extLst>
          </p:cNvPr>
          <p:cNvSpPr txBox="1"/>
          <p:nvPr/>
        </p:nvSpPr>
        <p:spPr>
          <a:xfrm>
            <a:off x="-23913" y="2139217"/>
            <a:ext cx="235057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화면이름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81" name="TextBox">
            <a:extLst>
              <a:ext uri="{FF2B5EF4-FFF2-40B4-BE49-F238E27FC236}">
                <a16:creationId xmlns:a16="http://schemas.microsoft.com/office/drawing/2014/main" id="{804C91B7-00EF-41B5-ADE6-5AB0E70C403D}"/>
              </a:ext>
            </a:extLst>
          </p:cNvPr>
          <p:cNvSpPr txBox="1"/>
          <p:nvPr/>
        </p:nvSpPr>
        <p:spPr>
          <a:xfrm>
            <a:off x="-18597" y="3266617"/>
            <a:ext cx="23452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en-US" altLang="ko-KR" sz="1200" b="1" dirty="0">
                <a:solidFill>
                  <a:schemeClr val="bg1"/>
                </a:solidFill>
              </a:rPr>
              <a:t>Sign-up</a:t>
            </a:r>
          </a:p>
        </p:txBody>
      </p:sp>
      <p:sp>
        <p:nvSpPr>
          <p:cNvPr id="82" name="TextBox">
            <a:extLst>
              <a:ext uri="{FF2B5EF4-FFF2-40B4-BE49-F238E27FC236}">
                <a16:creationId xmlns:a16="http://schemas.microsoft.com/office/drawing/2014/main" id="{BF48262A-CD0F-4A72-A8B8-2EF071D160D8}"/>
              </a:ext>
            </a:extLst>
          </p:cNvPr>
          <p:cNvSpPr txBox="1"/>
          <p:nvPr/>
        </p:nvSpPr>
        <p:spPr>
          <a:xfrm>
            <a:off x="-23913" y="3162812"/>
            <a:ext cx="235057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화면코드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83" name="TextBox">
            <a:extLst>
              <a:ext uri="{FF2B5EF4-FFF2-40B4-BE49-F238E27FC236}">
                <a16:creationId xmlns:a16="http://schemas.microsoft.com/office/drawing/2014/main" id="{1BE54987-C48B-48A0-AC59-BE7BCFA3D481}"/>
              </a:ext>
            </a:extLst>
          </p:cNvPr>
          <p:cNvSpPr txBox="1"/>
          <p:nvPr/>
        </p:nvSpPr>
        <p:spPr>
          <a:xfrm>
            <a:off x="-23911" y="2254904"/>
            <a:ext cx="2339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로그인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84" name="직사각형 3"/>
          <p:cNvSpPr/>
          <p:nvPr/>
        </p:nvSpPr>
        <p:spPr>
          <a:xfrm>
            <a:off x="-18595" y="4"/>
            <a:ext cx="2350578" cy="6857996"/>
          </a:xfrm>
          <a:prstGeom prst="rect">
            <a:avLst/>
          </a:prstGeom>
          <a:solidFill>
            <a:srgbClr val="FCC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맑은 고딕"/>
            </a:endParaRPr>
          </a:p>
        </p:txBody>
      </p:sp>
      <p:sp>
        <p:nvSpPr>
          <p:cNvPr id="85" name="TextBox"/>
          <p:cNvSpPr txBox="1"/>
          <p:nvPr/>
        </p:nvSpPr>
        <p:spPr>
          <a:xfrm>
            <a:off x="-2655" y="4155384"/>
            <a:ext cx="23293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atin typeface="맑은 고딕"/>
              </a:rPr>
              <a:t>  </a:t>
            </a:r>
            <a:r>
              <a:rPr lang="ko-KR" altLang="en-US" sz="1400" b="1" dirty="0">
                <a:latin typeface="맑은 고딕"/>
              </a:rPr>
              <a:t>유의</a:t>
            </a:r>
            <a:r>
              <a:rPr lang="en-US" altLang="ko-KR" sz="1400" b="1" dirty="0">
                <a:latin typeface="맑은 고딕"/>
              </a:rPr>
              <a:t> </a:t>
            </a:r>
            <a:r>
              <a:rPr lang="ko-KR" altLang="en-US" sz="1400" b="1" dirty="0">
                <a:latin typeface="맑은 고딕"/>
              </a:rPr>
              <a:t>사항</a:t>
            </a:r>
          </a:p>
          <a:p>
            <a:pPr lvl="0">
              <a:defRPr/>
            </a:pPr>
            <a:endParaRPr lang="ko-KR" altLang="en-US" sz="1200" b="1" dirty="0">
              <a:latin typeface="맑은 고딕"/>
            </a:endParaRPr>
          </a:p>
        </p:txBody>
      </p:sp>
      <p:sp>
        <p:nvSpPr>
          <p:cNvPr id="86" name="TextBox"/>
          <p:cNvSpPr txBox="1"/>
          <p:nvPr/>
        </p:nvSpPr>
        <p:spPr>
          <a:xfrm>
            <a:off x="-18597" y="1089357"/>
            <a:ext cx="2345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/>
              <a:t>  </a:t>
            </a:r>
          </a:p>
          <a:p>
            <a:pPr lvl="0">
              <a:defRPr/>
            </a:pPr>
            <a:r>
              <a:rPr lang="ko-KR" altLang="en-US" sz="1200" b="1" dirty="0"/>
              <a:t>  감정 분석 기반 </a:t>
            </a:r>
            <a:endParaRPr lang="en-US" altLang="ko-KR" sz="1200" b="1" dirty="0"/>
          </a:p>
          <a:p>
            <a:pPr lvl="0">
              <a:defRPr/>
            </a:pPr>
            <a:r>
              <a:rPr lang="en-US" altLang="ko-KR" sz="1200" b="1" dirty="0"/>
              <a:t>  </a:t>
            </a:r>
            <a:r>
              <a:rPr lang="ko-KR" altLang="en-US" sz="1200" b="1" dirty="0"/>
              <a:t>대화 및 노래 추천 로봇</a:t>
            </a:r>
          </a:p>
        </p:txBody>
      </p:sp>
      <p:sp>
        <p:nvSpPr>
          <p:cNvPr id="87" name="TextBox"/>
          <p:cNvSpPr txBox="1"/>
          <p:nvPr/>
        </p:nvSpPr>
        <p:spPr>
          <a:xfrm>
            <a:off x="-23913" y="907973"/>
            <a:ext cx="232881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/>
              <a:t>  </a:t>
            </a:r>
            <a:r>
              <a:rPr lang="ko-KR" altLang="en-US" sz="1400" b="1" dirty="0"/>
              <a:t>과제명</a:t>
            </a:r>
          </a:p>
          <a:p>
            <a:pPr lvl="0">
              <a:defRPr/>
            </a:pPr>
            <a:r>
              <a:rPr lang="en-US" altLang="ko-KR" sz="1200" b="1" dirty="0"/>
              <a:t>  </a:t>
            </a:r>
          </a:p>
          <a:p>
            <a:pPr lvl="0">
              <a:defRPr/>
            </a:pPr>
            <a:r>
              <a:rPr lang="ko-KR" altLang="en-US" sz="1200" b="1" dirty="0"/>
              <a:t>  </a:t>
            </a:r>
          </a:p>
        </p:txBody>
      </p:sp>
      <p:sp>
        <p:nvSpPr>
          <p:cNvPr id="88" name="TextBox"/>
          <p:cNvSpPr txBox="1"/>
          <p:nvPr/>
        </p:nvSpPr>
        <p:spPr>
          <a:xfrm>
            <a:off x="-23913" y="2139217"/>
            <a:ext cx="23505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/>
              <a:t>  </a:t>
            </a:r>
            <a:r>
              <a:rPr lang="ko-KR" altLang="en-US" sz="1400" b="1" dirty="0"/>
              <a:t>화면이름</a:t>
            </a:r>
          </a:p>
        </p:txBody>
      </p:sp>
      <p:sp>
        <p:nvSpPr>
          <p:cNvPr id="89" name="TextBox"/>
          <p:cNvSpPr txBox="1"/>
          <p:nvPr/>
        </p:nvSpPr>
        <p:spPr>
          <a:xfrm>
            <a:off x="-10626" y="3309064"/>
            <a:ext cx="23452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/>
              <a:t>  </a:t>
            </a:r>
          </a:p>
          <a:p>
            <a:pPr lvl="0">
              <a:defRPr/>
            </a:pPr>
            <a:r>
              <a:rPr lang="ko-KR" altLang="en-US" sz="1200" b="1" dirty="0"/>
              <a:t>  </a:t>
            </a:r>
            <a:r>
              <a:rPr lang="en-US" altLang="ko-KR" sz="1200" b="1" dirty="0"/>
              <a:t>Sign-in</a:t>
            </a:r>
          </a:p>
        </p:txBody>
      </p:sp>
      <p:sp>
        <p:nvSpPr>
          <p:cNvPr id="90" name="TextBox"/>
          <p:cNvSpPr txBox="1"/>
          <p:nvPr/>
        </p:nvSpPr>
        <p:spPr>
          <a:xfrm>
            <a:off x="-13285" y="3193632"/>
            <a:ext cx="2318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/>
              <a:t>  </a:t>
            </a:r>
            <a:r>
              <a:rPr lang="ko-KR" altLang="en-US" sz="1400" b="1" dirty="0"/>
              <a:t>화면코드</a:t>
            </a:r>
          </a:p>
        </p:txBody>
      </p:sp>
      <p:sp>
        <p:nvSpPr>
          <p:cNvPr id="91" name="TextBox"/>
          <p:cNvSpPr txBox="1"/>
          <p:nvPr/>
        </p:nvSpPr>
        <p:spPr>
          <a:xfrm>
            <a:off x="-23914" y="2300802"/>
            <a:ext cx="23426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/>
              <a:t>  </a:t>
            </a:r>
          </a:p>
          <a:p>
            <a:pPr lvl="0">
              <a:defRPr/>
            </a:pPr>
            <a:r>
              <a:rPr lang="ko-KR" altLang="en-US" sz="1200" b="1" dirty="0"/>
              <a:t>  로그인</a:t>
            </a:r>
            <a:endParaRPr lang="en-US" altLang="ko-KR" sz="1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7F9224-4E94-4C05-A452-5573183433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9413" y="342557"/>
            <a:ext cx="1548488" cy="1155952"/>
          </a:xfrm>
          <a:prstGeom prst="rect">
            <a:avLst/>
          </a:prstGeom>
        </p:spPr>
      </p:pic>
      <p:sp>
        <p:nvSpPr>
          <p:cNvPr id="115" name="prstName">
            <a:extLst>
              <a:ext uri="{FF2B5EF4-FFF2-40B4-BE49-F238E27FC236}">
                <a16:creationId xmlns:a16="http://schemas.microsoft.com/office/drawing/2014/main" id="{E1676AFF-551B-4071-B6AB-9796288AF123}"/>
              </a:ext>
            </a:extLst>
          </p:cNvPr>
          <p:cNvSpPr/>
          <p:nvPr/>
        </p:nvSpPr>
        <p:spPr>
          <a:xfrm>
            <a:off x="5783249" y="1797966"/>
            <a:ext cx="184931" cy="171898"/>
          </a:xfrm>
          <a:prstGeom prst="ellipse">
            <a:avLst/>
          </a:prstGeom>
          <a:solidFill>
            <a:schemeClr val="bg1">
              <a:alpha val="100000"/>
            </a:schemeClr>
          </a:solidFill>
          <a:ln>
            <a:solidFill>
              <a:schemeClr val="tx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9" name="prstName"/>
          <p:cNvSpPr/>
          <p:nvPr/>
        </p:nvSpPr>
        <p:spPr>
          <a:xfrm>
            <a:off x="5783249" y="2835352"/>
            <a:ext cx="184931" cy="171898"/>
          </a:xfrm>
          <a:prstGeom prst="ellipse">
            <a:avLst/>
          </a:prstGeom>
          <a:solidFill>
            <a:schemeClr val="bg1">
              <a:alpha val="100000"/>
            </a:schemeClr>
          </a:solidFill>
          <a:ln>
            <a:solidFill>
              <a:schemeClr val="tx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prstName">
            <a:extLst>
              <a:ext uri="{FF2B5EF4-FFF2-40B4-BE49-F238E27FC236}">
                <a16:creationId xmlns:a16="http://schemas.microsoft.com/office/drawing/2014/main" id="{DB661094-3E85-4CED-B564-CE78B216739E}"/>
              </a:ext>
            </a:extLst>
          </p:cNvPr>
          <p:cNvSpPr/>
          <p:nvPr/>
        </p:nvSpPr>
        <p:spPr>
          <a:xfrm>
            <a:off x="5783864" y="3120457"/>
            <a:ext cx="184931" cy="171898"/>
          </a:xfrm>
          <a:prstGeom prst="ellipse">
            <a:avLst/>
          </a:prstGeom>
          <a:solidFill>
            <a:schemeClr val="bg1">
              <a:alpha val="100000"/>
            </a:schemeClr>
          </a:solidFill>
          <a:ln>
            <a:solidFill>
              <a:schemeClr val="tx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065044" y="1892679"/>
            <a:ext cx="419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6041324" y="2914428"/>
            <a:ext cx="4893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6065044" y="3192678"/>
            <a:ext cx="472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B54E094C-C78E-445C-A504-A86531B964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4687" y="2464533"/>
            <a:ext cx="909375" cy="243272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9BEBF959-5295-4956-B199-5C24DA2D5991}"/>
              </a:ext>
            </a:extLst>
          </p:cNvPr>
          <p:cNvSpPr txBox="1"/>
          <p:nvPr/>
        </p:nvSpPr>
        <p:spPr>
          <a:xfrm>
            <a:off x="6275991" y="2507920"/>
            <a:ext cx="217982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700" dirty="0">
                <a:solidFill>
                  <a:schemeClr val="accent2"/>
                </a:solidFill>
                <a:latin typeface="+mj-ea"/>
                <a:ea typeface="+mj-ea"/>
                <a:cs typeface="Arial" panose="020B0604020202020204" pitchFamily="34" charset="0"/>
              </a:rPr>
              <a:t>    아이디 또는 비밀번호가 일치하지 않습니다</a:t>
            </a:r>
            <a:endParaRPr lang="en-US" altLang="ko-KR" sz="700" dirty="0">
              <a:solidFill>
                <a:schemeClr val="accent2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304302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6"/>
          <p:cNvSpPr/>
          <p:nvPr/>
        </p:nvSpPr>
        <p:spPr>
          <a:xfrm>
            <a:off x="2345267" y="4937756"/>
            <a:ext cx="9846733" cy="1920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sp>
        <p:nvSpPr>
          <p:cNvPr id="4" name="TextBox 17"/>
          <p:cNvSpPr txBox="1"/>
          <p:nvPr/>
        </p:nvSpPr>
        <p:spPr>
          <a:xfrm>
            <a:off x="3372000" y="5178193"/>
            <a:ext cx="95410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 b="1" dirty="0">
                <a:solidFill>
                  <a:srgbClr val="595959"/>
                </a:solidFill>
              </a:rPr>
              <a:t>화면설명</a:t>
            </a:r>
          </a:p>
        </p:txBody>
      </p:sp>
      <p:sp>
        <p:nvSpPr>
          <p:cNvPr id="9" name="TextBox"/>
          <p:cNvSpPr txBox="1"/>
          <p:nvPr/>
        </p:nvSpPr>
        <p:spPr>
          <a:xfrm>
            <a:off x="10630" y="4154430"/>
            <a:ext cx="23293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유의</a:t>
            </a: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사항</a:t>
            </a:r>
          </a:p>
          <a:p>
            <a:pPr lvl="0">
              <a:defRPr/>
            </a:pPr>
            <a:endParaRPr lang="ko-KR" altLang="en-US" sz="1200" b="1" dirty="0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35" name="TextBox"/>
          <p:cNvSpPr txBox="1"/>
          <p:nvPr/>
        </p:nvSpPr>
        <p:spPr>
          <a:xfrm>
            <a:off x="-5312" y="1088403"/>
            <a:ext cx="2345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감정 분석 기반 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>
                <a:solidFill>
                  <a:schemeClr val="bg1"/>
                </a:solidFill>
              </a:rPr>
              <a:t>대화 및 노래 추천 로봇</a:t>
            </a:r>
          </a:p>
        </p:txBody>
      </p:sp>
      <p:sp>
        <p:nvSpPr>
          <p:cNvPr id="53" name="TextBox 18"/>
          <p:cNvSpPr txBox="1"/>
          <p:nvPr/>
        </p:nvSpPr>
        <p:spPr>
          <a:xfrm>
            <a:off x="3371927" y="5479331"/>
            <a:ext cx="7708489" cy="129266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300" dirty="0"/>
              <a:t>1. </a:t>
            </a:r>
            <a:r>
              <a:rPr lang="ko-KR" altLang="en-US" sz="1300" dirty="0"/>
              <a:t>회원가입 페이지</a:t>
            </a:r>
            <a:endParaRPr lang="en-US" altLang="ko-KR" sz="1300" dirty="0"/>
          </a:p>
          <a:p>
            <a:pPr lvl="0">
              <a:defRPr/>
            </a:pPr>
            <a:r>
              <a:rPr lang="en-US" altLang="ko-KR" sz="1300" dirty="0"/>
              <a:t>2. </a:t>
            </a:r>
            <a:r>
              <a:rPr lang="ko-KR" altLang="en-US" sz="1300" dirty="0"/>
              <a:t>아이디 중복확인 </a:t>
            </a:r>
            <a:endParaRPr lang="en-US" altLang="ko-KR" sz="1300" dirty="0"/>
          </a:p>
          <a:p>
            <a:pPr lvl="0">
              <a:defRPr/>
            </a:pPr>
            <a:r>
              <a:rPr lang="en-US" altLang="ko-KR" sz="1300" dirty="0"/>
              <a:t>   </a:t>
            </a:r>
            <a:r>
              <a:rPr lang="ko-KR" altLang="en-US" sz="1300" dirty="0"/>
              <a:t>아이디 중복 시 입력 창 아래 </a:t>
            </a:r>
            <a:r>
              <a:rPr lang="en-US" altLang="ko-KR" sz="1300" dirty="0"/>
              <a:t>”</a:t>
            </a:r>
            <a:r>
              <a:rPr lang="ko-KR" altLang="en-US" sz="1300" dirty="0"/>
              <a:t>이미 존재하는 아이디입니다</a:t>
            </a:r>
            <a:r>
              <a:rPr lang="en-US" altLang="ko-KR" sz="1300" dirty="0"/>
              <a:t>.”  </a:t>
            </a:r>
            <a:r>
              <a:rPr lang="ko-KR" altLang="en-US" sz="1300" dirty="0"/>
              <a:t>텍스트</a:t>
            </a:r>
            <a:r>
              <a:rPr lang="en-US" altLang="ko-KR" sz="1300" dirty="0"/>
              <a:t> </a:t>
            </a:r>
            <a:r>
              <a:rPr lang="ko-KR" altLang="en-US" sz="1300" dirty="0"/>
              <a:t>출력</a:t>
            </a:r>
            <a:endParaRPr lang="en-US" altLang="ko-KR" sz="1300" dirty="0"/>
          </a:p>
          <a:p>
            <a:pPr lvl="0">
              <a:defRPr/>
            </a:pPr>
            <a:r>
              <a:rPr lang="en-US" altLang="ko-KR" sz="1300" dirty="0"/>
              <a:t>   </a:t>
            </a:r>
            <a:r>
              <a:rPr lang="ko-KR" altLang="en-US" sz="1300" dirty="0"/>
              <a:t>아이디 중복이 아닐 시 </a:t>
            </a:r>
            <a:r>
              <a:rPr lang="en-US" altLang="ko-KR" sz="1300" dirty="0"/>
              <a:t>“</a:t>
            </a:r>
            <a:r>
              <a:rPr lang="ko-KR" altLang="en-US" sz="1300" dirty="0"/>
              <a:t>사용가능한 아이디 입니다＂텍스트 출력</a:t>
            </a:r>
            <a:endParaRPr lang="ko-KR" altLang="en-US" sz="1300" dirty="0"/>
          </a:p>
          <a:p>
            <a:pPr lvl="0">
              <a:defRPr/>
            </a:pPr>
            <a:r>
              <a:rPr lang="en-US" altLang="ko-KR" sz="1300" dirty="0"/>
              <a:t>3. </a:t>
            </a:r>
            <a:r>
              <a:rPr lang="ko-KR" altLang="en-US" sz="1300" dirty="0"/>
              <a:t>비밀번호 불일치 시 입력 창 아래 </a:t>
            </a:r>
            <a:r>
              <a:rPr lang="en-US" altLang="ko-KR" sz="1300" dirty="0"/>
              <a:t>“</a:t>
            </a:r>
            <a:r>
              <a:rPr lang="ko-KR" altLang="en-US" sz="1300" dirty="0"/>
              <a:t>비밀번호가 일치 하지 않습니다</a:t>
            </a:r>
            <a:r>
              <a:rPr lang="en-US" altLang="ko-KR" sz="1300" dirty="0"/>
              <a:t>” </a:t>
            </a:r>
            <a:r>
              <a:rPr lang="ko-KR" altLang="en-US" sz="1300" dirty="0"/>
              <a:t>텍스트 출력</a:t>
            </a:r>
            <a:endParaRPr lang="en-US" altLang="ko-KR" sz="1300" dirty="0"/>
          </a:p>
          <a:p>
            <a:pPr lvl="0">
              <a:defRPr/>
            </a:pPr>
            <a:r>
              <a:rPr lang="en-US" altLang="ko-KR" sz="1300" dirty="0"/>
              <a:t>4.</a:t>
            </a:r>
            <a:r>
              <a:rPr lang="ko-KR" altLang="en-US" sz="1300" dirty="0"/>
              <a:t> 회원가입</a:t>
            </a:r>
            <a:r>
              <a:rPr lang="en-US" altLang="ko-KR" sz="1300" dirty="0"/>
              <a:t> </a:t>
            </a:r>
            <a:r>
              <a:rPr lang="ko-KR" altLang="en-US" sz="1300" dirty="0"/>
              <a:t>완료 후 로그인 페이지로 이동</a:t>
            </a:r>
            <a:endParaRPr lang="en-US" altLang="ko-KR" sz="13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F8A5866-3CC4-4BB9-BCFC-0E9DF4606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947" y="105203"/>
            <a:ext cx="2179827" cy="4743229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34" name="TextBox">
            <a:extLst>
              <a:ext uri="{FF2B5EF4-FFF2-40B4-BE49-F238E27FC236}">
                <a16:creationId xmlns:a16="http://schemas.microsoft.com/office/drawing/2014/main" id="{258FFDA0-7C1D-4F7F-B813-7D2EC4649D34}"/>
              </a:ext>
            </a:extLst>
          </p:cNvPr>
          <p:cNvSpPr txBox="1"/>
          <p:nvPr/>
        </p:nvSpPr>
        <p:spPr>
          <a:xfrm>
            <a:off x="-10628" y="907019"/>
            <a:ext cx="232881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과제명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36" name="TextBox">
            <a:extLst>
              <a:ext uri="{FF2B5EF4-FFF2-40B4-BE49-F238E27FC236}">
                <a16:creationId xmlns:a16="http://schemas.microsoft.com/office/drawing/2014/main" id="{27DC50A6-B871-45F6-B615-FD8B7EEAC447}"/>
              </a:ext>
            </a:extLst>
          </p:cNvPr>
          <p:cNvSpPr txBox="1"/>
          <p:nvPr/>
        </p:nvSpPr>
        <p:spPr>
          <a:xfrm>
            <a:off x="-10628" y="2138263"/>
            <a:ext cx="23505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화면이름</a:t>
            </a:r>
          </a:p>
        </p:txBody>
      </p:sp>
      <p:sp>
        <p:nvSpPr>
          <p:cNvPr id="37" name="TextBox">
            <a:extLst>
              <a:ext uri="{FF2B5EF4-FFF2-40B4-BE49-F238E27FC236}">
                <a16:creationId xmlns:a16="http://schemas.microsoft.com/office/drawing/2014/main" id="{452B7E3C-A495-4FB1-88CD-2568D57E8B39}"/>
              </a:ext>
            </a:extLst>
          </p:cNvPr>
          <p:cNvSpPr txBox="1"/>
          <p:nvPr/>
        </p:nvSpPr>
        <p:spPr>
          <a:xfrm>
            <a:off x="2659" y="3308110"/>
            <a:ext cx="23452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en-US" altLang="ko-KR" sz="1200" b="1" dirty="0">
                <a:solidFill>
                  <a:schemeClr val="bg1"/>
                </a:solidFill>
              </a:rPr>
              <a:t>Sign-up</a:t>
            </a:r>
          </a:p>
        </p:txBody>
      </p:sp>
      <p:sp>
        <p:nvSpPr>
          <p:cNvPr id="38" name="TextBox">
            <a:extLst>
              <a:ext uri="{FF2B5EF4-FFF2-40B4-BE49-F238E27FC236}">
                <a16:creationId xmlns:a16="http://schemas.microsoft.com/office/drawing/2014/main" id="{72C4C89D-DD95-42D2-9B37-8525B6131DFA}"/>
              </a:ext>
            </a:extLst>
          </p:cNvPr>
          <p:cNvSpPr txBox="1"/>
          <p:nvPr/>
        </p:nvSpPr>
        <p:spPr>
          <a:xfrm>
            <a:off x="0" y="3192678"/>
            <a:ext cx="2318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화면코드</a:t>
            </a:r>
          </a:p>
        </p:txBody>
      </p:sp>
      <p:sp>
        <p:nvSpPr>
          <p:cNvPr id="40" name="TextBox">
            <a:extLst>
              <a:ext uri="{FF2B5EF4-FFF2-40B4-BE49-F238E27FC236}">
                <a16:creationId xmlns:a16="http://schemas.microsoft.com/office/drawing/2014/main" id="{74A1F647-991E-4C73-8868-94F9C807F99C}"/>
              </a:ext>
            </a:extLst>
          </p:cNvPr>
          <p:cNvSpPr txBox="1"/>
          <p:nvPr/>
        </p:nvSpPr>
        <p:spPr>
          <a:xfrm>
            <a:off x="-10629" y="2299848"/>
            <a:ext cx="23426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로그인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71" name="직사각형 3">
            <a:extLst>
              <a:ext uri="{FF2B5EF4-FFF2-40B4-BE49-F238E27FC236}">
                <a16:creationId xmlns:a16="http://schemas.microsoft.com/office/drawing/2014/main" id="{59664F94-FF5D-4509-91CB-9BC64C76A712}"/>
              </a:ext>
            </a:extLst>
          </p:cNvPr>
          <p:cNvSpPr/>
          <p:nvPr/>
        </p:nvSpPr>
        <p:spPr>
          <a:xfrm>
            <a:off x="-18595" y="4"/>
            <a:ext cx="2350578" cy="6857996"/>
          </a:xfrm>
          <a:prstGeom prst="rect">
            <a:avLst/>
          </a:prstGeom>
          <a:solidFill>
            <a:schemeClr val="accent3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맑은 고딕"/>
            </a:endParaRPr>
          </a:p>
        </p:txBody>
      </p:sp>
      <p:sp>
        <p:nvSpPr>
          <p:cNvPr id="72" name="TextBox">
            <a:extLst>
              <a:ext uri="{FF2B5EF4-FFF2-40B4-BE49-F238E27FC236}">
                <a16:creationId xmlns:a16="http://schemas.microsoft.com/office/drawing/2014/main" id="{8884083D-67FD-4D34-8680-96CE0BE2FE6E}"/>
              </a:ext>
            </a:extLst>
          </p:cNvPr>
          <p:cNvSpPr txBox="1"/>
          <p:nvPr/>
        </p:nvSpPr>
        <p:spPr>
          <a:xfrm>
            <a:off x="-18597" y="2936559"/>
            <a:ext cx="198651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/>
                <a:cs typeface="맑은 고딕 Semilight"/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  <a:cs typeface="맑은 고딕 Semilight"/>
              </a:rPr>
              <a:t>화면</a:t>
            </a:r>
            <a:r>
              <a:rPr lang="en-US" altLang="ko-KR" sz="1400" b="1" dirty="0">
                <a:solidFill>
                  <a:schemeClr val="bg1"/>
                </a:solidFill>
                <a:latin typeface="맑은 고딕"/>
                <a:cs typeface="맑은 고딕 Semilight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  <a:cs typeface="맑은 고딕 Semilight"/>
              </a:rPr>
              <a:t>코드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맑은 고딕"/>
              </a:rPr>
              <a:t>  Signup</a:t>
            </a:r>
          </a:p>
        </p:txBody>
      </p:sp>
      <p:sp>
        <p:nvSpPr>
          <p:cNvPr id="73" name="TextBox">
            <a:extLst>
              <a:ext uri="{FF2B5EF4-FFF2-40B4-BE49-F238E27FC236}">
                <a16:creationId xmlns:a16="http://schemas.microsoft.com/office/drawing/2014/main" id="{F96DC411-CD8A-452B-9E51-A1B549020FA0}"/>
              </a:ext>
            </a:extLst>
          </p:cNvPr>
          <p:cNvSpPr txBox="1"/>
          <p:nvPr/>
        </p:nvSpPr>
        <p:spPr>
          <a:xfrm>
            <a:off x="-13284" y="2129847"/>
            <a:ext cx="1981199" cy="495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화면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이름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>
                <a:solidFill>
                  <a:schemeClr val="bg1"/>
                </a:solidFill>
              </a:rPr>
              <a:t>회원가입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페이지</a:t>
            </a:r>
          </a:p>
        </p:txBody>
      </p:sp>
      <p:sp>
        <p:nvSpPr>
          <p:cNvPr id="74" name="TextBox">
            <a:extLst>
              <a:ext uri="{FF2B5EF4-FFF2-40B4-BE49-F238E27FC236}">
                <a16:creationId xmlns:a16="http://schemas.microsoft.com/office/drawing/2014/main" id="{9E1BFF37-D612-4710-AA35-2FDA72DE37EB}"/>
              </a:ext>
            </a:extLst>
          </p:cNvPr>
          <p:cNvSpPr txBox="1"/>
          <p:nvPr/>
        </p:nvSpPr>
        <p:spPr>
          <a:xfrm>
            <a:off x="-13285" y="3963070"/>
            <a:ext cx="234526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유의</a:t>
            </a: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사항</a:t>
            </a:r>
          </a:p>
          <a:p>
            <a:pPr lvl="0">
              <a:defRPr/>
            </a:pPr>
            <a:endParaRPr lang="ko-KR" altLang="en-US" sz="1200" b="1" dirty="0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75" name="TextBox">
            <a:extLst>
              <a:ext uri="{FF2B5EF4-FFF2-40B4-BE49-F238E27FC236}">
                <a16:creationId xmlns:a16="http://schemas.microsoft.com/office/drawing/2014/main" id="{A3C4EA52-9C93-4B9F-A43F-8370C7C4EFF6}"/>
              </a:ext>
            </a:extLst>
          </p:cNvPr>
          <p:cNvSpPr txBox="1"/>
          <p:nvPr/>
        </p:nvSpPr>
        <p:spPr>
          <a:xfrm>
            <a:off x="-13284" y="981869"/>
            <a:ext cx="21082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과제명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 err="1">
                <a:solidFill>
                  <a:schemeClr val="bg1"/>
                </a:solidFill>
              </a:rPr>
              <a:t>세이브더캠퍼즈</a:t>
            </a:r>
            <a:endParaRPr lang="ko-KR" altLang="en-US" sz="1200" b="1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  <a:r>
              <a:rPr lang="en-US" altLang="ko-KR" sz="1200" b="1" dirty="0" err="1">
                <a:solidFill>
                  <a:schemeClr val="bg1"/>
                </a:solidFill>
              </a:rPr>
              <a:t>Iot</a:t>
            </a:r>
            <a:r>
              <a:rPr lang="ko-KR" altLang="en-US" sz="1200" b="1" dirty="0">
                <a:solidFill>
                  <a:schemeClr val="bg1"/>
                </a:solidFill>
              </a:rPr>
              <a:t>기반 캠핑안전 관리 서비스 </a:t>
            </a:r>
          </a:p>
        </p:txBody>
      </p:sp>
      <p:sp>
        <p:nvSpPr>
          <p:cNvPr id="76" name="직사각형 3">
            <a:extLst>
              <a:ext uri="{FF2B5EF4-FFF2-40B4-BE49-F238E27FC236}">
                <a16:creationId xmlns:a16="http://schemas.microsoft.com/office/drawing/2014/main" id="{D8C63322-7A82-4D41-9978-DAD1DA435BC6}"/>
              </a:ext>
            </a:extLst>
          </p:cNvPr>
          <p:cNvSpPr/>
          <p:nvPr/>
        </p:nvSpPr>
        <p:spPr>
          <a:xfrm>
            <a:off x="-18595" y="4"/>
            <a:ext cx="2350578" cy="6857996"/>
          </a:xfrm>
          <a:prstGeom prst="rect">
            <a:avLst/>
          </a:prstGeom>
          <a:solidFill>
            <a:schemeClr val="accent3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맑은 고딕"/>
            </a:endParaRPr>
          </a:p>
        </p:txBody>
      </p:sp>
      <p:sp>
        <p:nvSpPr>
          <p:cNvPr id="77" name="TextBox">
            <a:extLst>
              <a:ext uri="{FF2B5EF4-FFF2-40B4-BE49-F238E27FC236}">
                <a16:creationId xmlns:a16="http://schemas.microsoft.com/office/drawing/2014/main" id="{C501F368-E997-4FC2-8457-3F1E38FD006C}"/>
              </a:ext>
            </a:extLst>
          </p:cNvPr>
          <p:cNvSpPr txBox="1"/>
          <p:nvPr/>
        </p:nvSpPr>
        <p:spPr>
          <a:xfrm>
            <a:off x="-2655" y="4155384"/>
            <a:ext cx="23293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유의</a:t>
            </a: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사항</a:t>
            </a:r>
          </a:p>
          <a:p>
            <a:pPr lvl="0">
              <a:defRPr/>
            </a:pPr>
            <a:endParaRPr lang="ko-KR" altLang="en-US" sz="1200" b="1" dirty="0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78" name="TextBox">
            <a:extLst>
              <a:ext uri="{FF2B5EF4-FFF2-40B4-BE49-F238E27FC236}">
                <a16:creationId xmlns:a16="http://schemas.microsoft.com/office/drawing/2014/main" id="{C681E341-6B76-44A5-B21D-7C278ED90FDA}"/>
              </a:ext>
            </a:extLst>
          </p:cNvPr>
          <p:cNvSpPr txBox="1"/>
          <p:nvPr/>
        </p:nvSpPr>
        <p:spPr>
          <a:xfrm>
            <a:off x="-18597" y="1089357"/>
            <a:ext cx="2345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감정 분석 기반 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>
                <a:solidFill>
                  <a:schemeClr val="bg1"/>
                </a:solidFill>
              </a:rPr>
              <a:t>대화 및 노래 추천 로봇</a:t>
            </a:r>
          </a:p>
        </p:txBody>
      </p:sp>
      <p:sp>
        <p:nvSpPr>
          <p:cNvPr id="79" name="TextBox">
            <a:extLst>
              <a:ext uri="{FF2B5EF4-FFF2-40B4-BE49-F238E27FC236}">
                <a16:creationId xmlns:a16="http://schemas.microsoft.com/office/drawing/2014/main" id="{8AD98AC5-B735-41A2-89E9-3FDDCFED3AF7}"/>
              </a:ext>
            </a:extLst>
          </p:cNvPr>
          <p:cNvSpPr txBox="1"/>
          <p:nvPr/>
        </p:nvSpPr>
        <p:spPr>
          <a:xfrm>
            <a:off x="-13285" y="943148"/>
            <a:ext cx="233994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과제명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80" name="TextBox">
            <a:extLst>
              <a:ext uri="{FF2B5EF4-FFF2-40B4-BE49-F238E27FC236}">
                <a16:creationId xmlns:a16="http://schemas.microsoft.com/office/drawing/2014/main" id="{DE1C96EA-CCAF-4478-B042-1C4EECA38103}"/>
              </a:ext>
            </a:extLst>
          </p:cNvPr>
          <p:cNvSpPr txBox="1"/>
          <p:nvPr/>
        </p:nvSpPr>
        <p:spPr>
          <a:xfrm>
            <a:off x="-23913" y="2139217"/>
            <a:ext cx="235057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화면이름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81" name="TextBox">
            <a:extLst>
              <a:ext uri="{FF2B5EF4-FFF2-40B4-BE49-F238E27FC236}">
                <a16:creationId xmlns:a16="http://schemas.microsoft.com/office/drawing/2014/main" id="{804C91B7-00EF-41B5-ADE6-5AB0E70C403D}"/>
              </a:ext>
            </a:extLst>
          </p:cNvPr>
          <p:cNvSpPr txBox="1"/>
          <p:nvPr/>
        </p:nvSpPr>
        <p:spPr>
          <a:xfrm>
            <a:off x="-18597" y="3266617"/>
            <a:ext cx="23452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en-US" altLang="ko-KR" sz="1200" b="1" dirty="0">
                <a:solidFill>
                  <a:schemeClr val="bg1"/>
                </a:solidFill>
              </a:rPr>
              <a:t>Sign-up</a:t>
            </a:r>
          </a:p>
        </p:txBody>
      </p:sp>
      <p:sp>
        <p:nvSpPr>
          <p:cNvPr id="82" name="TextBox">
            <a:extLst>
              <a:ext uri="{FF2B5EF4-FFF2-40B4-BE49-F238E27FC236}">
                <a16:creationId xmlns:a16="http://schemas.microsoft.com/office/drawing/2014/main" id="{BF48262A-CD0F-4A72-A8B8-2EF071D160D8}"/>
              </a:ext>
            </a:extLst>
          </p:cNvPr>
          <p:cNvSpPr txBox="1"/>
          <p:nvPr/>
        </p:nvSpPr>
        <p:spPr>
          <a:xfrm>
            <a:off x="-23913" y="3162812"/>
            <a:ext cx="235057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화면코드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83" name="TextBox">
            <a:extLst>
              <a:ext uri="{FF2B5EF4-FFF2-40B4-BE49-F238E27FC236}">
                <a16:creationId xmlns:a16="http://schemas.microsoft.com/office/drawing/2014/main" id="{1BE54987-C48B-48A0-AC59-BE7BCFA3D481}"/>
              </a:ext>
            </a:extLst>
          </p:cNvPr>
          <p:cNvSpPr txBox="1"/>
          <p:nvPr/>
        </p:nvSpPr>
        <p:spPr>
          <a:xfrm>
            <a:off x="-23911" y="2254904"/>
            <a:ext cx="2339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로그인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84" name="직사각형 3">
            <a:extLst>
              <a:ext uri="{FF2B5EF4-FFF2-40B4-BE49-F238E27FC236}">
                <a16:creationId xmlns:a16="http://schemas.microsoft.com/office/drawing/2014/main" id="{C41365DB-074C-4978-915E-B3D92D436D9E}"/>
              </a:ext>
            </a:extLst>
          </p:cNvPr>
          <p:cNvSpPr/>
          <p:nvPr/>
        </p:nvSpPr>
        <p:spPr>
          <a:xfrm>
            <a:off x="-18595" y="4"/>
            <a:ext cx="2350578" cy="6857996"/>
          </a:xfrm>
          <a:prstGeom prst="rect">
            <a:avLst/>
          </a:prstGeom>
          <a:solidFill>
            <a:srgbClr val="FCC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맑은 고딕"/>
            </a:endParaRPr>
          </a:p>
        </p:txBody>
      </p:sp>
      <p:sp>
        <p:nvSpPr>
          <p:cNvPr id="85" name="TextBox">
            <a:extLst>
              <a:ext uri="{FF2B5EF4-FFF2-40B4-BE49-F238E27FC236}">
                <a16:creationId xmlns:a16="http://schemas.microsoft.com/office/drawing/2014/main" id="{AFE7B7C5-AA66-431A-9CE6-D463EF23A430}"/>
              </a:ext>
            </a:extLst>
          </p:cNvPr>
          <p:cNvSpPr txBox="1"/>
          <p:nvPr/>
        </p:nvSpPr>
        <p:spPr>
          <a:xfrm>
            <a:off x="-2655" y="4155384"/>
            <a:ext cx="23293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</a:rPr>
              <a:t> 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</a:rPr>
              <a:t>유의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</a:rPr>
              <a:t>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</a:rPr>
              <a:t>사항</a:t>
            </a:r>
          </a:p>
          <a:p>
            <a:pPr lvl="0">
              <a:defRPr/>
            </a:pP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맑은 고딕"/>
            </a:endParaRPr>
          </a:p>
        </p:txBody>
      </p:sp>
      <p:sp>
        <p:nvSpPr>
          <p:cNvPr id="86" name="TextBox">
            <a:extLst>
              <a:ext uri="{FF2B5EF4-FFF2-40B4-BE49-F238E27FC236}">
                <a16:creationId xmlns:a16="http://schemas.microsoft.com/office/drawing/2014/main" id="{9FC6C551-A9FD-45DF-81B0-B4F475FA7BD9}"/>
              </a:ext>
            </a:extLst>
          </p:cNvPr>
          <p:cNvSpPr txBox="1"/>
          <p:nvPr/>
        </p:nvSpPr>
        <p:spPr>
          <a:xfrm>
            <a:off x="-18597" y="1089357"/>
            <a:ext cx="2345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감정 분석 기반 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대화 및 노래 추천 로봇</a:t>
            </a:r>
          </a:p>
        </p:txBody>
      </p:sp>
      <p:sp>
        <p:nvSpPr>
          <p:cNvPr id="87" name="TextBox">
            <a:extLst>
              <a:ext uri="{FF2B5EF4-FFF2-40B4-BE49-F238E27FC236}">
                <a16:creationId xmlns:a16="http://schemas.microsoft.com/office/drawing/2014/main" id="{DF05968C-B60F-405D-8C48-DDD50DD71BBF}"/>
              </a:ext>
            </a:extLst>
          </p:cNvPr>
          <p:cNvSpPr txBox="1"/>
          <p:nvPr/>
        </p:nvSpPr>
        <p:spPr>
          <a:xfrm>
            <a:off x="-23913" y="907973"/>
            <a:ext cx="232881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과제명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</p:txBody>
      </p:sp>
      <p:sp>
        <p:nvSpPr>
          <p:cNvPr id="88" name="TextBox">
            <a:extLst>
              <a:ext uri="{FF2B5EF4-FFF2-40B4-BE49-F238E27FC236}">
                <a16:creationId xmlns:a16="http://schemas.microsoft.com/office/drawing/2014/main" id="{67C7F3A3-A9E1-48BA-9DBD-EE930BBE82F2}"/>
              </a:ext>
            </a:extLst>
          </p:cNvPr>
          <p:cNvSpPr txBox="1"/>
          <p:nvPr/>
        </p:nvSpPr>
        <p:spPr>
          <a:xfrm>
            <a:off x="-23913" y="2139217"/>
            <a:ext cx="23505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화면이름</a:t>
            </a:r>
          </a:p>
        </p:txBody>
      </p:sp>
      <p:sp>
        <p:nvSpPr>
          <p:cNvPr id="89" name="TextBox">
            <a:extLst>
              <a:ext uri="{FF2B5EF4-FFF2-40B4-BE49-F238E27FC236}">
                <a16:creationId xmlns:a16="http://schemas.microsoft.com/office/drawing/2014/main" id="{B67A2EF9-3900-4AFD-891D-F28E90A59CB9}"/>
              </a:ext>
            </a:extLst>
          </p:cNvPr>
          <p:cNvSpPr txBox="1"/>
          <p:nvPr/>
        </p:nvSpPr>
        <p:spPr>
          <a:xfrm>
            <a:off x="-10626" y="3309064"/>
            <a:ext cx="23452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Sign-up</a:t>
            </a:r>
          </a:p>
        </p:txBody>
      </p:sp>
      <p:sp>
        <p:nvSpPr>
          <p:cNvPr id="90" name="TextBox">
            <a:extLst>
              <a:ext uri="{FF2B5EF4-FFF2-40B4-BE49-F238E27FC236}">
                <a16:creationId xmlns:a16="http://schemas.microsoft.com/office/drawing/2014/main" id="{12BCF743-F983-4243-A6B4-4DC600B4D3E7}"/>
              </a:ext>
            </a:extLst>
          </p:cNvPr>
          <p:cNvSpPr txBox="1"/>
          <p:nvPr/>
        </p:nvSpPr>
        <p:spPr>
          <a:xfrm>
            <a:off x="-13285" y="3193632"/>
            <a:ext cx="2318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화면코드</a:t>
            </a:r>
          </a:p>
        </p:txBody>
      </p:sp>
      <p:sp>
        <p:nvSpPr>
          <p:cNvPr id="91" name="TextBox">
            <a:extLst>
              <a:ext uri="{FF2B5EF4-FFF2-40B4-BE49-F238E27FC236}">
                <a16:creationId xmlns:a16="http://schemas.microsoft.com/office/drawing/2014/main" id="{4E7C89E1-12FE-4C10-A6A8-3BF1D7DE8483}"/>
              </a:ext>
            </a:extLst>
          </p:cNvPr>
          <p:cNvSpPr txBox="1"/>
          <p:nvPr/>
        </p:nvSpPr>
        <p:spPr>
          <a:xfrm>
            <a:off x="-23914" y="2300802"/>
            <a:ext cx="23426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회원가입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4A03A81F-7F43-4156-BE23-A6D54BF04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654" y="68666"/>
            <a:ext cx="2195120" cy="451117"/>
          </a:xfrm>
          <a:prstGeom prst="rect">
            <a:avLst/>
          </a:prstGeom>
        </p:spPr>
      </p:pic>
      <p:sp>
        <p:nvSpPr>
          <p:cNvPr id="43" name="내용 개체 틀 2">
            <a:extLst>
              <a:ext uri="{FF2B5EF4-FFF2-40B4-BE49-F238E27FC236}">
                <a16:creationId xmlns:a16="http://schemas.microsoft.com/office/drawing/2014/main" id="{52543977-EB49-472F-B9AE-441940E25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01433"/>
            <a:ext cx="2179826" cy="253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900" dirty="0"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                   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회원가입 페이지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F1D7D2B-9F8B-45A2-B0D0-16EEB68A7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759" y="2620398"/>
            <a:ext cx="227119" cy="138795"/>
          </a:xfrm>
          <a:prstGeom prst="rect">
            <a:avLst/>
          </a:prstGeom>
        </p:spPr>
      </p:pic>
      <p:sp>
        <p:nvSpPr>
          <p:cNvPr id="45" name="내용 개체 틀 2">
            <a:extLst>
              <a:ext uri="{FF2B5EF4-FFF2-40B4-BE49-F238E27FC236}">
                <a16:creationId xmlns:a16="http://schemas.microsoft.com/office/drawing/2014/main" id="{E84E16B6-DD91-4618-BE11-BA33F8D8CBBE}"/>
              </a:ext>
            </a:extLst>
          </p:cNvPr>
          <p:cNvSpPr txBox="1">
            <a:spLocks/>
          </p:cNvSpPr>
          <p:nvPr/>
        </p:nvSpPr>
        <p:spPr>
          <a:xfrm>
            <a:off x="7692991" y="620919"/>
            <a:ext cx="11606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900"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 </a:t>
            </a:r>
            <a:endParaRPr lang="ko-KR" altLang="en-US" sz="9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72481290-DEE0-46B5-81B4-D01D99F12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9349" y="116173"/>
            <a:ext cx="646066" cy="384890"/>
          </a:xfrm>
          <a:prstGeom prst="rect">
            <a:avLst/>
          </a:prstGeom>
        </p:spPr>
      </p:pic>
      <p:sp>
        <p:nvSpPr>
          <p:cNvPr id="47" name="내용 개체 틀 2">
            <a:extLst>
              <a:ext uri="{FF2B5EF4-FFF2-40B4-BE49-F238E27FC236}">
                <a16:creationId xmlns:a16="http://schemas.microsoft.com/office/drawing/2014/main" id="{0A360686-8C91-4A06-898D-23F8E0184F01}"/>
              </a:ext>
            </a:extLst>
          </p:cNvPr>
          <p:cNvSpPr txBox="1">
            <a:spLocks/>
          </p:cNvSpPr>
          <p:nvPr/>
        </p:nvSpPr>
        <p:spPr>
          <a:xfrm>
            <a:off x="6824114" y="116173"/>
            <a:ext cx="1291186" cy="443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20421D8D-DCA6-4235-A355-395C969472D1}"/>
              </a:ext>
            </a:extLst>
          </p:cNvPr>
          <p:cNvSpPr txBox="1">
            <a:spLocks/>
          </p:cNvSpPr>
          <p:nvPr/>
        </p:nvSpPr>
        <p:spPr>
          <a:xfrm>
            <a:off x="7597047" y="2233780"/>
            <a:ext cx="11606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900"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 </a:t>
            </a:r>
            <a:endParaRPr lang="ko-KR" altLang="en-US" sz="9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49" name="내용 개체 틀 2">
            <a:extLst>
              <a:ext uri="{FF2B5EF4-FFF2-40B4-BE49-F238E27FC236}">
                <a16:creationId xmlns:a16="http://schemas.microsoft.com/office/drawing/2014/main" id="{71490689-D10B-4AE6-BDE7-3F2EB1C558A8}"/>
              </a:ext>
            </a:extLst>
          </p:cNvPr>
          <p:cNvSpPr txBox="1">
            <a:spLocks/>
          </p:cNvSpPr>
          <p:nvPr/>
        </p:nvSpPr>
        <p:spPr>
          <a:xfrm>
            <a:off x="6249864" y="576214"/>
            <a:ext cx="1094917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900" dirty="0"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     </a:t>
            </a:r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←</a:t>
            </a:r>
            <a:endParaRPr lang="ko-KR" altLang="en-US" sz="9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50" name="내용 개체 틀 2">
            <a:extLst>
              <a:ext uri="{FF2B5EF4-FFF2-40B4-BE49-F238E27FC236}">
                <a16:creationId xmlns:a16="http://schemas.microsoft.com/office/drawing/2014/main" id="{A0A1D9C4-4563-49B0-A399-151C47414EFC}"/>
              </a:ext>
            </a:extLst>
          </p:cNvPr>
          <p:cNvSpPr txBox="1">
            <a:spLocks/>
          </p:cNvSpPr>
          <p:nvPr/>
        </p:nvSpPr>
        <p:spPr>
          <a:xfrm>
            <a:off x="6434282" y="838876"/>
            <a:ext cx="12749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7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51" name="내용 개체 틀 2">
            <a:extLst>
              <a:ext uri="{FF2B5EF4-FFF2-40B4-BE49-F238E27FC236}">
                <a16:creationId xmlns:a16="http://schemas.microsoft.com/office/drawing/2014/main" id="{2F3E263E-7E51-498A-B8E2-FE415F27545A}"/>
              </a:ext>
            </a:extLst>
          </p:cNvPr>
          <p:cNvSpPr txBox="1">
            <a:spLocks/>
          </p:cNvSpPr>
          <p:nvPr/>
        </p:nvSpPr>
        <p:spPr>
          <a:xfrm>
            <a:off x="6368957" y="894020"/>
            <a:ext cx="956766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아이디</a:t>
            </a:r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573C5DA8-E0D7-49C9-8063-F2B61D4EF5D9}"/>
              </a:ext>
            </a:extLst>
          </p:cNvPr>
          <p:cNvSpPr txBox="1">
            <a:spLocks/>
          </p:cNvSpPr>
          <p:nvPr/>
        </p:nvSpPr>
        <p:spPr>
          <a:xfrm>
            <a:off x="7365659" y="840022"/>
            <a:ext cx="12749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700" dirty="0">
              <a:solidFill>
                <a:srgbClr val="00B0F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13C741A6-86EB-4245-9DF9-28B79B1CDD02}"/>
              </a:ext>
            </a:extLst>
          </p:cNvPr>
          <p:cNvSpPr txBox="1">
            <a:spLocks/>
          </p:cNvSpPr>
          <p:nvPr/>
        </p:nvSpPr>
        <p:spPr>
          <a:xfrm>
            <a:off x="6427518" y="1873805"/>
            <a:ext cx="12749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7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CB0356AB-BA42-45D4-84B5-3B3B5A5EA64A}"/>
              </a:ext>
            </a:extLst>
          </p:cNvPr>
          <p:cNvSpPr txBox="1">
            <a:spLocks/>
          </p:cNvSpPr>
          <p:nvPr/>
        </p:nvSpPr>
        <p:spPr>
          <a:xfrm>
            <a:off x="7358895" y="1760071"/>
            <a:ext cx="12749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700" dirty="0">
              <a:solidFill>
                <a:srgbClr val="00B0F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322FF7E8-6B86-4BC0-9D51-D74078ED8110}"/>
              </a:ext>
            </a:extLst>
          </p:cNvPr>
          <p:cNvSpPr txBox="1">
            <a:spLocks/>
          </p:cNvSpPr>
          <p:nvPr/>
        </p:nvSpPr>
        <p:spPr>
          <a:xfrm>
            <a:off x="6418089" y="2680017"/>
            <a:ext cx="12749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7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1CFF3402-1982-4F2B-95DF-D25721207428}"/>
              </a:ext>
            </a:extLst>
          </p:cNvPr>
          <p:cNvSpPr txBox="1">
            <a:spLocks/>
          </p:cNvSpPr>
          <p:nvPr/>
        </p:nvSpPr>
        <p:spPr>
          <a:xfrm>
            <a:off x="7349466" y="2566283"/>
            <a:ext cx="12749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700" dirty="0">
              <a:solidFill>
                <a:srgbClr val="00B0F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3C55FC35-8A2B-4361-9CA0-96E39B126324}"/>
              </a:ext>
            </a:extLst>
          </p:cNvPr>
          <p:cNvSpPr txBox="1">
            <a:spLocks/>
          </p:cNvSpPr>
          <p:nvPr/>
        </p:nvSpPr>
        <p:spPr>
          <a:xfrm>
            <a:off x="6427187" y="3377429"/>
            <a:ext cx="12749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7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6BB265A4-AF19-4A55-B40D-0DCB88D491AE}"/>
              </a:ext>
            </a:extLst>
          </p:cNvPr>
          <p:cNvSpPr txBox="1">
            <a:spLocks/>
          </p:cNvSpPr>
          <p:nvPr/>
        </p:nvSpPr>
        <p:spPr>
          <a:xfrm>
            <a:off x="7350409" y="3366536"/>
            <a:ext cx="12749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700" dirty="0">
              <a:solidFill>
                <a:srgbClr val="00B0F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F0D3D27-2B40-4D4B-86F8-05450518E171}"/>
              </a:ext>
            </a:extLst>
          </p:cNvPr>
          <p:cNvSpPr/>
          <p:nvPr/>
        </p:nvSpPr>
        <p:spPr>
          <a:xfrm>
            <a:off x="6887046" y="883279"/>
            <a:ext cx="931068" cy="20655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E8AF699-5259-4550-84B3-2E9B8F1A03D9}"/>
              </a:ext>
            </a:extLst>
          </p:cNvPr>
          <p:cNvSpPr/>
          <p:nvPr/>
        </p:nvSpPr>
        <p:spPr>
          <a:xfrm>
            <a:off x="7871878" y="883279"/>
            <a:ext cx="440108" cy="2065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BEACC15-FB5A-4F75-B29D-DF3965684B96}"/>
              </a:ext>
            </a:extLst>
          </p:cNvPr>
          <p:cNvSpPr txBox="1"/>
          <p:nvPr/>
        </p:nvSpPr>
        <p:spPr>
          <a:xfrm>
            <a:off x="7864447" y="895028"/>
            <a:ext cx="64882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중복확인</a:t>
            </a:r>
          </a:p>
        </p:txBody>
      </p: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4896ED8F-544C-4A48-A06D-BDD8686654DB}"/>
              </a:ext>
            </a:extLst>
          </p:cNvPr>
          <p:cNvSpPr txBox="1">
            <a:spLocks/>
          </p:cNvSpPr>
          <p:nvPr/>
        </p:nvSpPr>
        <p:spPr>
          <a:xfrm>
            <a:off x="6427187" y="1233038"/>
            <a:ext cx="1928956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7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6909BB8A-3013-43A0-A6B5-757F4B1433A1}"/>
              </a:ext>
            </a:extLst>
          </p:cNvPr>
          <p:cNvSpPr txBox="1">
            <a:spLocks/>
          </p:cNvSpPr>
          <p:nvPr/>
        </p:nvSpPr>
        <p:spPr>
          <a:xfrm>
            <a:off x="6361862" y="1288182"/>
            <a:ext cx="14475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비밀번호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126CD1F-F25C-4DC3-90D4-712E96D25645}"/>
              </a:ext>
            </a:extLst>
          </p:cNvPr>
          <p:cNvSpPr/>
          <p:nvPr/>
        </p:nvSpPr>
        <p:spPr>
          <a:xfrm>
            <a:off x="6887136" y="1277441"/>
            <a:ext cx="1424940" cy="20655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내용 개체 틀 2">
            <a:extLst>
              <a:ext uri="{FF2B5EF4-FFF2-40B4-BE49-F238E27FC236}">
                <a16:creationId xmlns:a16="http://schemas.microsoft.com/office/drawing/2014/main" id="{FA402178-D1E3-4DEB-976C-9958429175C2}"/>
              </a:ext>
            </a:extLst>
          </p:cNvPr>
          <p:cNvSpPr txBox="1">
            <a:spLocks/>
          </p:cNvSpPr>
          <p:nvPr/>
        </p:nvSpPr>
        <p:spPr>
          <a:xfrm>
            <a:off x="6357624" y="1530068"/>
            <a:ext cx="593736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비밀번호</a:t>
            </a:r>
            <a:endParaRPr lang="en-US" altLang="ko-KR" sz="7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7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ADD12A-73D5-493E-A196-27DE1E34400D}"/>
              </a:ext>
            </a:extLst>
          </p:cNvPr>
          <p:cNvSpPr/>
          <p:nvPr/>
        </p:nvSpPr>
        <p:spPr>
          <a:xfrm>
            <a:off x="6887136" y="1570185"/>
            <a:ext cx="1424940" cy="20655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내용 개체 틀 2">
            <a:extLst>
              <a:ext uri="{FF2B5EF4-FFF2-40B4-BE49-F238E27FC236}">
                <a16:creationId xmlns:a16="http://schemas.microsoft.com/office/drawing/2014/main" id="{45366E8F-6B4E-4D9B-A136-05301B2EA763}"/>
              </a:ext>
            </a:extLst>
          </p:cNvPr>
          <p:cNvSpPr txBox="1">
            <a:spLocks/>
          </p:cNvSpPr>
          <p:nvPr/>
        </p:nvSpPr>
        <p:spPr>
          <a:xfrm>
            <a:off x="6369047" y="1643008"/>
            <a:ext cx="599000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확인</a:t>
            </a:r>
            <a:endParaRPr lang="en-US" altLang="ko-KR" sz="7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7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69" name="내용 개체 틀 2">
            <a:extLst>
              <a:ext uri="{FF2B5EF4-FFF2-40B4-BE49-F238E27FC236}">
                <a16:creationId xmlns:a16="http://schemas.microsoft.com/office/drawing/2014/main" id="{FB07C92B-7718-4D8E-8775-54946AF56A3D}"/>
              </a:ext>
            </a:extLst>
          </p:cNvPr>
          <p:cNvSpPr txBox="1">
            <a:spLocks/>
          </p:cNvSpPr>
          <p:nvPr/>
        </p:nvSpPr>
        <p:spPr>
          <a:xfrm>
            <a:off x="6427187" y="1957632"/>
            <a:ext cx="1928956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7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70" name="내용 개체 틀 2">
            <a:extLst>
              <a:ext uri="{FF2B5EF4-FFF2-40B4-BE49-F238E27FC236}">
                <a16:creationId xmlns:a16="http://schemas.microsoft.com/office/drawing/2014/main" id="{CE70B445-80A8-45F2-B536-45DCF2BDCE5F}"/>
              </a:ext>
            </a:extLst>
          </p:cNvPr>
          <p:cNvSpPr txBox="1">
            <a:spLocks/>
          </p:cNvSpPr>
          <p:nvPr/>
        </p:nvSpPr>
        <p:spPr>
          <a:xfrm>
            <a:off x="6361862" y="1993871"/>
            <a:ext cx="14475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이름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3478D0F-D188-4688-A55C-BDDAAAC94666}"/>
              </a:ext>
            </a:extLst>
          </p:cNvPr>
          <p:cNvSpPr/>
          <p:nvPr/>
        </p:nvSpPr>
        <p:spPr>
          <a:xfrm>
            <a:off x="6887136" y="1983130"/>
            <a:ext cx="1424940" cy="20655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내용 개체 틀 2">
            <a:extLst>
              <a:ext uri="{FF2B5EF4-FFF2-40B4-BE49-F238E27FC236}">
                <a16:creationId xmlns:a16="http://schemas.microsoft.com/office/drawing/2014/main" id="{819B1CF4-82BC-452D-BED1-2D561FAF94FE}"/>
              </a:ext>
            </a:extLst>
          </p:cNvPr>
          <p:cNvSpPr txBox="1">
            <a:spLocks/>
          </p:cNvSpPr>
          <p:nvPr/>
        </p:nvSpPr>
        <p:spPr>
          <a:xfrm>
            <a:off x="6361862" y="2280387"/>
            <a:ext cx="14475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주소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49120E9-9206-416C-9AD3-E887D8EF2DE9}"/>
              </a:ext>
            </a:extLst>
          </p:cNvPr>
          <p:cNvSpPr/>
          <p:nvPr/>
        </p:nvSpPr>
        <p:spPr>
          <a:xfrm>
            <a:off x="6887136" y="2269646"/>
            <a:ext cx="1424940" cy="20655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내용 개체 틀 2">
            <a:extLst>
              <a:ext uri="{FF2B5EF4-FFF2-40B4-BE49-F238E27FC236}">
                <a16:creationId xmlns:a16="http://schemas.microsoft.com/office/drawing/2014/main" id="{CCD3166B-5DB5-453A-9793-82FA41FE84E3}"/>
              </a:ext>
            </a:extLst>
          </p:cNvPr>
          <p:cNvSpPr txBox="1">
            <a:spLocks/>
          </p:cNvSpPr>
          <p:nvPr/>
        </p:nvSpPr>
        <p:spPr>
          <a:xfrm>
            <a:off x="6424078" y="2517716"/>
            <a:ext cx="12749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7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F0A4148-BADB-4EA0-A56C-812B8A09469A}"/>
              </a:ext>
            </a:extLst>
          </p:cNvPr>
          <p:cNvSpPr/>
          <p:nvPr/>
        </p:nvSpPr>
        <p:spPr>
          <a:xfrm>
            <a:off x="6876842" y="2562119"/>
            <a:ext cx="1424940" cy="20655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내용 개체 틀 2">
            <a:extLst>
              <a:ext uri="{FF2B5EF4-FFF2-40B4-BE49-F238E27FC236}">
                <a16:creationId xmlns:a16="http://schemas.microsoft.com/office/drawing/2014/main" id="{5A3E6060-C196-495E-8BF1-C6CE83775A50}"/>
              </a:ext>
            </a:extLst>
          </p:cNvPr>
          <p:cNvSpPr txBox="1">
            <a:spLocks/>
          </p:cNvSpPr>
          <p:nvPr/>
        </p:nvSpPr>
        <p:spPr>
          <a:xfrm>
            <a:off x="6357624" y="2585273"/>
            <a:ext cx="14475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이메일</a:t>
            </a:r>
          </a:p>
        </p:txBody>
      </p:sp>
      <p:sp>
        <p:nvSpPr>
          <p:cNvPr id="100" name="내용 개체 틀 2">
            <a:extLst>
              <a:ext uri="{FF2B5EF4-FFF2-40B4-BE49-F238E27FC236}">
                <a16:creationId xmlns:a16="http://schemas.microsoft.com/office/drawing/2014/main" id="{B43A1424-0F45-494A-8AC5-8CDA85968FCF}"/>
              </a:ext>
            </a:extLst>
          </p:cNvPr>
          <p:cNvSpPr txBox="1">
            <a:spLocks/>
          </p:cNvSpPr>
          <p:nvPr/>
        </p:nvSpPr>
        <p:spPr>
          <a:xfrm>
            <a:off x="6357069" y="2856625"/>
            <a:ext cx="14475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전화번호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DCC7A9D-228A-4770-B1E0-7671B794436C}"/>
              </a:ext>
            </a:extLst>
          </p:cNvPr>
          <p:cNvSpPr/>
          <p:nvPr/>
        </p:nvSpPr>
        <p:spPr>
          <a:xfrm>
            <a:off x="6882343" y="2845884"/>
            <a:ext cx="1424940" cy="20655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내용 개체 틀 2">
            <a:extLst>
              <a:ext uri="{FF2B5EF4-FFF2-40B4-BE49-F238E27FC236}">
                <a16:creationId xmlns:a16="http://schemas.microsoft.com/office/drawing/2014/main" id="{7A88003A-59FE-403C-B914-AC09E35991CE}"/>
              </a:ext>
            </a:extLst>
          </p:cNvPr>
          <p:cNvSpPr txBox="1">
            <a:spLocks/>
          </p:cNvSpPr>
          <p:nvPr/>
        </p:nvSpPr>
        <p:spPr>
          <a:xfrm>
            <a:off x="6357069" y="3141888"/>
            <a:ext cx="14475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7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04" name="내용 개체 틀 2">
            <a:extLst>
              <a:ext uri="{FF2B5EF4-FFF2-40B4-BE49-F238E27FC236}">
                <a16:creationId xmlns:a16="http://schemas.microsoft.com/office/drawing/2014/main" id="{57736D4E-2378-4D05-B8C4-DE0F17B3D56B}"/>
              </a:ext>
            </a:extLst>
          </p:cNvPr>
          <p:cNvSpPr txBox="1">
            <a:spLocks/>
          </p:cNvSpPr>
          <p:nvPr/>
        </p:nvSpPr>
        <p:spPr>
          <a:xfrm>
            <a:off x="6376772" y="3154298"/>
            <a:ext cx="14475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생년월일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5CBD6E6-A8E3-4089-8380-1F428BF700EC}"/>
              </a:ext>
            </a:extLst>
          </p:cNvPr>
          <p:cNvSpPr/>
          <p:nvPr/>
        </p:nvSpPr>
        <p:spPr>
          <a:xfrm>
            <a:off x="6887136" y="3123896"/>
            <a:ext cx="1424940" cy="20655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BF97F965-2A40-4D09-BB47-B066ED2AC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4894" y="3532659"/>
            <a:ext cx="1600200" cy="230642"/>
          </a:xfrm>
          <a:prstGeom prst="rect">
            <a:avLst/>
          </a:prstGeom>
        </p:spPr>
      </p:pic>
      <p:sp>
        <p:nvSpPr>
          <p:cNvPr id="107" name="내용 개체 틀 2">
            <a:extLst>
              <a:ext uri="{FF2B5EF4-FFF2-40B4-BE49-F238E27FC236}">
                <a16:creationId xmlns:a16="http://schemas.microsoft.com/office/drawing/2014/main" id="{9BA824B4-00F4-4008-B61A-B8E6CC85248C}"/>
              </a:ext>
            </a:extLst>
          </p:cNvPr>
          <p:cNvSpPr txBox="1">
            <a:spLocks/>
          </p:cNvSpPr>
          <p:nvPr/>
        </p:nvSpPr>
        <p:spPr>
          <a:xfrm>
            <a:off x="7171540" y="3559095"/>
            <a:ext cx="1234635" cy="337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7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회원가입</a:t>
            </a:r>
          </a:p>
        </p:txBody>
      </p:sp>
      <p:sp>
        <p:nvSpPr>
          <p:cNvPr id="108" name="prstName">
            <a:extLst>
              <a:ext uri="{FF2B5EF4-FFF2-40B4-BE49-F238E27FC236}">
                <a16:creationId xmlns:a16="http://schemas.microsoft.com/office/drawing/2014/main" id="{D080F262-2B52-4459-B00F-8022FC6AD754}"/>
              </a:ext>
            </a:extLst>
          </p:cNvPr>
          <p:cNvSpPr/>
          <p:nvPr/>
        </p:nvSpPr>
        <p:spPr>
          <a:xfrm>
            <a:off x="6384533" y="241600"/>
            <a:ext cx="184931" cy="172468"/>
          </a:xfrm>
          <a:prstGeom prst="ellipse">
            <a:avLst/>
          </a:prstGeom>
          <a:solidFill>
            <a:schemeClr val="bg1">
              <a:alpha val="100000"/>
            </a:schemeClr>
          </a:solidFill>
          <a:ln>
            <a:solidFill>
              <a:schemeClr val="tx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B05A7E76-8681-4B8A-84EA-931E859B0881}"/>
              </a:ext>
            </a:extLst>
          </p:cNvPr>
          <p:cNvCxnSpPr>
            <a:cxnSpLocks/>
          </p:cNvCxnSpPr>
          <p:nvPr/>
        </p:nvCxnSpPr>
        <p:spPr>
          <a:xfrm>
            <a:off x="8377665" y="981869"/>
            <a:ext cx="3250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prstName">
            <a:extLst>
              <a:ext uri="{FF2B5EF4-FFF2-40B4-BE49-F238E27FC236}">
                <a16:creationId xmlns:a16="http://schemas.microsoft.com/office/drawing/2014/main" id="{2C1AF711-9FE7-4860-964D-06E65AAE0D0C}"/>
              </a:ext>
            </a:extLst>
          </p:cNvPr>
          <p:cNvSpPr/>
          <p:nvPr/>
        </p:nvSpPr>
        <p:spPr>
          <a:xfrm>
            <a:off x="8761929" y="893921"/>
            <a:ext cx="184931" cy="172468"/>
          </a:xfrm>
          <a:prstGeom prst="ellipse">
            <a:avLst/>
          </a:prstGeom>
          <a:solidFill>
            <a:schemeClr val="bg1">
              <a:alpha val="100000"/>
            </a:schemeClr>
          </a:solidFill>
          <a:ln>
            <a:solidFill>
              <a:schemeClr val="tx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3F4DBE2A-C3F4-4749-860B-A7A72130123B}"/>
              </a:ext>
            </a:extLst>
          </p:cNvPr>
          <p:cNvCxnSpPr/>
          <p:nvPr/>
        </p:nvCxnSpPr>
        <p:spPr>
          <a:xfrm>
            <a:off x="6089511" y="3630945"/>
            <a:ext cx="419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0D78F872-A81D-4ED5-9615-6865FF8071F3}"/>
              </a:ext>
            </a:extLst>
          </p:cNvPr>
          <p:cNvCxnSpPr>
            <a:cxnSpLocks/>
          </p:cNvCxnSpPr>
          <p:nvPr/>
        </p:nvCxnSpPr>
        <p:spPr>
          <a:xfrm>
            <a:off x="8377665" y="1689878"/>
            <a:ext cx="3250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prstName">
            <a:extLst>
              <a:ext uri="{FF2B5EF4-FFF2-40B4-BE49-F238E27FC236}">
                <a16:creationId xmlns:a16="http://schemas.microsoft.com/office/drawing/2014/main" id="{F20513E0-91E2-419D-88F8-C4BC050B5F16}"/>
              </a:ext>
            </a:extLst>
          </p:cNvPr>
          <p:cNvSpPr/>
          <p:nvPr/>
        </p:nvSpPr>
        <p:spPr>
          <a:xfrm>
            <a:off x="8761929" y="1601930"/>
            <a:ext cx="184931" cy="172468"/>
          </a:xfrm>
          <a:prstGeom prst="ellipse">
            <a:avLst/>
          </a:prstGeom>
          <a:solidFill>
            <a:schemeClr val="bg1">
              <a:alpha val="100000"/>
            </a:schemeClr>
          </a:solidFill>
          <a:ln>
            <a:solidFill>
              <a:schemeClr val="tx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4" name="내용 개체 틀 2">
            <a:extLst>
              <a:ext uri="{FF2B5EF4-FFF2-40B4-BE49-F238E27FC236}">
                <a16:creationId xmlns:a16="http://schemas.microsoft.com/office/drawing/2014/main" id="{43E56EFE-9626-4928-A97A-248AA44E8EB0}"/>
              </a:ext>
            </a:extLst>
          </p:cNvPr>
          <p:cNvSpPr txBox="1">
            <a:spLocks/>
          </p:cNvSpPr>
          <p:nvPr/>
        </p:nvSpPr>
        <p:spPr>
          <a:xfrm>
            <a:off x="6884218" y="1795316"/>
            <a:ext cx="1410187" cy="2535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7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비밀번호가 일치 하지 않습니다 </a:t>
            </a:r>
            <a:endParaRPr lang="en-US" altLang="ko-KR" sz="7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7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5" name="prstName">
            <a:extLst>
              <a:ext uri="{FF2B5EF4-FFF2-40B4-BE49-F238E27FC236}">
                <a16:creationId xmlns:a16="http://schemas.microsoft.com/office/drawing/2014/main" id="{8D252A0D-F452-475F-B090-353C6F76CAC0}"/>
              </a:ext>
            </a:extLst>
          </p:cNvPr>
          <p:cNvSpPr/>
          <p:nvPr/>
        </p:nvSpPr>
        <p:spPr>
          <a:xfrm>
            <a:off x="5858548" y="3551762"/>
            <a:ext cx="184931" cy="172468"/>
          </a:xfrm>
          <a:prstGeom prst="ellipse">
            <a:avLst/>
          </a:prstGeom>
          <a:solidFill>
            <a:schemeClr val="bg1">
              <a:alpha val="100000"/>
            </a:schemeClr>
          </a:solidFill>
          <a:ln>
            <a:solidFill>
              <a:schemeClr val="tx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6391397-B090-45C0-A686-1D2E6D255E22}"/>
              </a:ext>
            </a:extLst>
          </p:cNvPr>
          <p:cNvSpPr txBox="1"/>
          <p:nvPr/>
        </p:nvSpPr>
        <p:spPr>
          <a:xfrm>
            <a:off x="6884218" y="1088829"/>
            <a:ext cx="14249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60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사용 가능한 아이디입니다 </a:t>
            </a:r>
            <a:endParaRPr lang="en-US" altLang="ko-KR" sz="600" dirty="0">
              <a:solidFill>
                <a:schemeClr val="bg2">
                  <a:lumMod val="7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273953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/>
          <p:nvPr/>
        </p:nvSpPr>
        <p:spPr>
          <a:xfrm>
            <a:off x="-5310" y="-950"/>
            <a:ext cx="2350578" cy="6857996"/>
          </a:xfrm>
          <a:prstGeom prst="rect">
            <a:avLst/>
          </a:prstGeom>
          <a:solidFill>
            <a:schemeClr val="accent3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맑은 고딕"/>
            </a:endParaRPr>
          </a:p>
        </p:txBody>
      </p:sp>
      <p:sp>
        <p:nvSpPr>
          <p:cNvPr id="3" name="직사각형 16"/>
          <p:cNvSpPr/>
          <p:nvPr/>
        </p:nvSpPr>
        <p:spPr>
          <a:xfrm>
            <a:off x="2345267" y="4937756"/>
            <a:ext cx="9846733" cy="1920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sp>
        <p:nvSpPr>
          <p:cNvPr id="4" name="TextBox 17"/>
          <p:cNvSpPr txBox="1"/>
          <p:nvPr/>
        </p:nvSpPr>
        <p:spPr>
          <a:xfrm>
            <a:off x="3387244" y="5300755"/>
            <a:ext cx="95410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 b="1">
                <a:solidFill>
                  <a:srgbClr val="595959"/>
                </a:solidFill>
              </a:rPr>
              <a:t>화면설명</a:t>
            </a:r>
          </a:p>
        </p:txBody>
      </p:sp>
      <p:sp>
        <p:nvSpPr>
          <p:cNvPr id="6" name="TextBox"/>
          <p:cNvSpPr txBox="1"/>
          <p:nvPr/>
        </p:nvSpPr>
        <p:spPr>
          <a:xfrm>
            <a:off x="-5312" y="2935605"/>
            <a:ext cx="198651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/>
                <a:cs typeface="맑은 고딕 Semilight"/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  <a:cs typeface="맑은 고딕 Semilight"/>
              </a:rPr>
              <a:t>화면</a:t>
            </a:r>
            <a:r>
              <a:rPr lang="en-US" altLang="ko-KR" sz="1400" b="1" dirty="0">
                <a:solidFill>
                  <a:schemeClr val="bg1"/>
                </a:solidFill>
                <a:latin typeface="맑은 고딕"/>
                <a:cs typeface="맑은 고딕 Semilight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  <a:cs typeface="맑은 고딕 Semilight"/>
              </a:rPr>
              <a:t>코드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맑은 고딕"/>
              </a:rPr>
              <a:t>  Signup</a:t>
            </a:r>
          </a:p>
        </p:txBody>
      </p:sp>
      <p:sp>
        <p:nvSpPr>
          <p:cNvPr id="7" name="TextBox"/>
          <p:cNvSpPr txBox="1"/>
          <p:nvPr/>
        </p:nvSpPr>
        <p:spPr>
          <a:xfrm>
            <a:off x="1" y="2128893"/>
            <a:ext cx="1981199" cy="495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화면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이름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>
                <a:solidFill>
                  <a:schemeClr val="bg1"/>
                </a:solidFill>
              </a:rPr>
              <a:t>회원가입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페이지</a:t>
            </a:r>
          </a:p>
        </p:txBody>
      </p:sp>
      <p:sp>
        <p:nvSpPr>
          <p:cNvPr id="9" name="TextBox"/>
          <p:cNvSpPr txBox="1"/>
          <p:nvPr/>
        </p:nvSpPr>
        <p:spPr>
          <a:xfrm>
            <a:off x="0" y="3962116"/>
            <a:ext cx="234526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유의</a:t>
            </a: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사항</a:t>
            </a:r>
          </a:p>
          <a:p>
            <a:pPr lvl="0">
              <a:defRPr/>
            </a:pPr>
            <a:endParaRPr lang="ko-KR" altLang="en-US" sz="1200" b="1" dirty="0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35" name="TextBox"/>
          <p:cNvSpPr txBox="1"/>
          <p:nvPr/>
        </p:nvSpPr>
        <p:spPr>
          <a:xfrm>
            <a:off x="1" y="980915"/>
            <a:ext cx="21082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과제명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 err="1">
                <a:solidFill>
                  <a:schemeClr val="bg1"/>
                </a:solidFill>
              </a:rPr>
              <a:t>세이브더캠퍼즈</a:t>
            </a:r>
            <a:endParaRPr lang="ko-KR" altLang="en-US" sz="1200" b="1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  <a:r>
              <a:rPr lang="en-US" altLang="ko-KR" sz="1200" b="1" dirty="0" err="1">
                <a:solidFill>
                  <a:schemeClr val="bg1"/>
                </a:solidFill>
              </a:rPr>
              <a:t>Iot</a:t>
            </a:r>
            <a:r>
              <a:rPr lang="ko-KR" altLang="en-US" sz="1200" b="1" dirty="0">
                <a:solidFill>
                  <a:schemeClr val="bg1"/>
                </a:solidFill>
              </a:rPr>
              <a:t>기반 캠핑안전 관리 서비스 </a:t>
            </a:r>
          </a:p>
        </p:txBody>
      </p:sp>
      <p:sp>
        <p:nvSpPr>
          <p:cNvPr id="53" name="TextBox 18"/>
          <p:cNvSpPr txBox="1"/>
          <p:nvPr/>
        </p:nvSpPr>
        <p:spPr>
          <a:xfrm>
            <a:off x="3340512" y="5707602"/>
            <a:ext cx="770848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00" dirty="0"/>
              <a:t>1.</a:t>
            </a:r>
            <a:r>
              <a:rPr lang="ko-KR" altLang="en-US" sz="1300" dirty="0"/>
              <a:t> 회원가입 페이지로 상기의 정보 입력 </a:t>
            </a:r>
          </a:p>
          <a:p>
            <a:pPr lvl="0">
              <a:defRPr/>
            </a:pPr>
            <a:r>
              <a:rPr lang="en-US" altLang="ko-KR" sz="1300" dirty="0"/>
              <a:t>2.</a:t>
            </a:r>
            <a:r>
              <a:rPr lang="ko-KR" altLang="en-US" sz="1300" dirty="0"/>
              <a:t> 아이디 중복체크 기능</a:t>
            </a:r>
          </a:p>
          <a:p>
            <a:pPr lvl="0">
              <a:defRPr/>
            </a:pPr>
            <a:r>
              <a:rPr lang="en-US" altLang="ko-KR" sz="1300" dirty="0"/>
              <a:t>3.</a:t>
            </a:r>
            <a:r>
              <a:rPr lang="ko-KR" altLang="en-US" sz="1300" dirty="0"/>
              <a:t> 비밀번호 일치여부 확인 기능</a:t>
            </a:r>
          </a:p>
          <a:p>
            <a:pPr lvl="0">
              <a:defRPr/>
            </a:pPr>
            <a:r>
              <a:rPr lang="en-US" altLang="ko-KR" sz="1300" dirty="0"/>
              <a:t>4.</a:t>
            </a:r>
            <a:r>
              <a:rPr lang="ko-KR" altLang="en-US" sz="1300" dirty="0"/>
              <a:t> 회원가입 </a:t>
            </a:r>
            <a:r>
              <a:rPr lang="ko-KR" altLang="en-US" sz="1300" dirty="0" err="1"/>
              <a:t>성공시</a:t>
            </a:r>
            <a:r>
              <a:rPr lang="ko-KR" altLang="en-US" sz="1300" dirty="0"/>
              <a:t> </a:t>
            </a:r>
            <a:r>
              <a:rPr lang="en-US" altLang="ko-KR" sz="1300" dirty="0"/>
              <a:t>“</a:t>
            </a:r>
            <a:r>
              <a:rPr lang="ko-KR" altLang="en-US" sz="1300" dirty="0"/>
              <a:t>회원가입에 성공했습니다</a:t>
            </a:r>
            <a:r>
              <a:rPr lang="en-US" altLang="ko-KR" sz="1300" dirty="0"/>
              <a:t>”</a:t>
            </a:r>
            <a:r>
              <a:rPr lang="ko-KR" altLang="en-US" sz="1300" dirty="0"/>
              <a:t> </a:t>
            </a:r>
            <a:r>
              <a:rPr lang="ko-KR" altLang="en-US" sz="1300" dirty="0" err="1"/>
              <a:t>모달창과</a:t>
            </a:r>
            <a:r>
              <a:rPr lang="ko-KR" altLang="en-US" sz="1300" dirty="0"/>
              <a:t> </a:t>
            </a:r>
            <a:r>
              <a:rPr lang="ko-KR" altLang="en-US" sz="1300" dirty="0" err="1"/>
              <a:t>로그인화면으로</a:t>
            </a:r>
            <a:r>
              <a:rPr lang="ko-KR" altLang="en-US" sz="1300" dirty="0"/>
              <a:t> 전환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F8A5866-3CC4-4BB9-BCFC-0E9DF4606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418" y="51323"/>
            <a:ext cx="2179827" cy="4824993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  <a:softEdge rad="0"/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B1DD3D5-5F9B-4B74-898A-9AA52373E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418" y="51323"/>
            <a:ext cx="2179827" cy="451117"/>
          </a:xfrm>
          <a:prstGeom prst="rect">
            <a:avLst/>
          </a:prstGeom>
        </p:spPr>
      </p:pic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9A8AC30-B8BD-4C0F-8B0A-34457CB6D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418" y="584204"/>
            <a:ext cx="2179826" cy="253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900" dirty="0"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2024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년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5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월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20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일</a:t>
            </a:r>
            <a:r>
              <a:rPr lang="ko-KR" altLang="en-US" sz="9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BB8FA42-08E9-4C86-98B2-88555897CEE3}"/>
              </a:ext>
            </a:extLst>
          </p:cNvPr>
          <p:cNvSpPr/>
          <p:nvPr/>
        </p:nvSpPr>
        <p:spPr>
          <a:xfrm>
            <a:off x="5195161" y="901461"/>
            <a:ext cx="1958340" cy="264135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6E930C66-1558-4653-870C-7C41CB18C562}"/>
              </a:ext>
            </a:extLst>
          </p:cNvPr>
          <p:cNvSpPr txBox="1">
            <a:spLocks/>
          </p:cNvSpPr>
          <p:nvPr/>
        </p:nvSpPr>
        <p:spPr>
          <a:xfrm>
            <a:off x="5252760" y="1077572"/>
            <a:ext cx="12749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오늘의감정</a:t>
            </a: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C49CAAD8-2175-4DEB-A370-3E6F12AE65FF}"/>
              </a:ext>
            </a:extLst>
          </p:cNvPr>
          <p:cNvSpPr txBox="1">
            <a:spLocks/>
          </p:cNvSpPr>
          <p:nvPr/>
        </p:nvSpPr>
        <p:spPr>
          <a:xfrm>
            <a:off x="5155731" y="1251790"/>
            <a:ext cx="1469009" cy="443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안정 </a:t>
            </a:r>
            <a:r>
              <a:rPr lang="en-US" altLang="ko-KR" sz="1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33.3%</a:t>
            </a:r>
            <a:endParaRPr lang="ko-KR" altLang="en-US" sz="1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09612CA-E5EF-4314-B4A9-BD81C43EC2F3}"/>
              </a:ext>
            </a:extLst>
          </p:cNvPr>
          <p:cNvCxnSpPr>
            <a:cxnSpLocks/>
          </p:cNvCxnSpPr>
          <p:nvPr/>
        </p:nvCxnSpPr>
        <p:spPr>
          <a:xfrm>
            <a:off x="5310667" y="1641035"/>
            <a:ext cx="170592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3A64CBF1-2045-4158-B0A7-30D338A4C66F}"/>
              </a:ext>
            </a:extLst>
          </p:cNvPr>
          <p:cNvSpPr txBox="1">
            <a:spLocks/>
          </p:cNvSpPr>
          <p:nvPr/>
        </p:nvSpPr>
        <p:spPr>
          <a:xfrm>
            <a:off x="5252760" y="1727519"/>
            <a:ext cx="12749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오늘 감정 퍼센트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C1A0581F-0C28-4382-8E30-7BF665BE7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907" y="1965637"/>
            <a:ext cx="1705928" cy="1276554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0335152B-D040-46C5-9738-CEA33EE13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2761" y="1992745"/>
            <a:ext cx="1239034" cy="167531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EAE23C3E-0FF2-4519-9CF8-C86234A1AC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5129" y="2102018"/>
            <a:ext cx="459041" cy="16753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ED90419-1058-4F12-8DF3-457D01AD44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5991" y="2589209"/>
            <a:ext cx="430602" cy="216854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7B341241-1D79-445D-A04B-B8BE147D08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105974">
            <a:off x="6209120" y="2941811"/>
            <a:ext cx="276225" cy="195167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156DF953-752A-4163-94B8-1E8ABE4692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5575145" y="2145145"/>
            <a:ext cx="50016" cy="16753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9441B32-183B-4A74-993A-3BB2783F5A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2509" y="2232451"/>
            <a:ext cx="234368" cy="25242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58105EFB-6D0F-44FD-AB01-931FE1D38E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86141" y="2537805"/>
            <a:ext cx="141498" cy="197677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2B8A2C-5F18-4988-9839-5AE6DF2FB0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21587" y="2559297"/>
            <a:ext cx="227119" cy="138795"/>
          </a:xfrm>
          <a:prstGeom prst="rect">
            <a:avLst/>
          </a:prstGeom>
        </p:spPr>
      </p:pic>
      <p:sp>
        <p:nvSpPr>
          <p:cNvPr id="51" name="내용 개체 틀 2">
            <a:extLst>
              <a:ext uri="{FF2B5EF4-FFF2-40B4-BE49-F238E27FC236}">
                <a16:creationId xmlns:a16="http://schemas.microsoft.com/office/drawing/2014/main" id="{A045E3CE-FACB-4F03-BCD5-A0CC62BF2DE7}"/>
              </a:ext>
            </a:extLst>
          </p:cNvPr>
          <p:cNvSpPr txBox="1">
            <a:spLocks/>
          </p:cNvSpPr>
          <p:nvPr/>
        </p:nvSpPr>
        <p:spPr>
          <a:xfrm>
            <a:off x="6585991" y="2589209"/>
            <a:ext cx="430603" cy="232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슬픔</a:t>
            </a:r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C7A195B0-BB35-429A-AD50-2DCF281A69AA}"/>
              </a:ext>
            </a:extLst>
          </p:cNvPr>
          <p:cNvSpPr txBox="1">
            <a:spLocks/>
          </p:cNvSpPr>
          <p:nvPr/>
        </p:nvSpPr>
        <p:spPr>
          <a:xfrm>
            <a:off x="6593183" y="2705211"/>
            <a:ext cx="440907" cy="232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64.3%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D20F0140-D4DA-439D-BD49-A6BFEBA106CC}"/>
              </a:ext>
            </a:extLst>
          </p:cNvPr>
          <p:cNvSpPr txBox="1">
            <a:spLocks/>
          </p:cNvSpPr>
          <p:nvPr/>
        </p:nvSpPr>
        <p:spPr>
          <a:xfrm>
            <a:off x="5307449" y="2551651"/>
            <a:ext cx="430603" cy="232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가쁨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E8EDE2D6-90CA-416B-A807-2BA7F8A74CAB}"/>
              </a:ext>
            </a:extLst>
          </p:cNvPr>
          <p:cNvSpPr txBox="1">
            <a:spLocks/>
          </p:cNvSpPr>
          <p:nvPr/>
        </p:nvSpPr>
        <p:spPr>
          <a:xfrm>
            <a:off x="5359588" y="2371908"/>
            <a:ext cx="440907" cy="232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15%</a:t>
            </a:r>
            <a:endParaRPr lang="ko-KR" altLang="en-US" sz="6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4D17EC36-B9FF-44DE-85EF-FCC9C25C3D5F}"/>
              </a:ext>
            </a:extLst>
          </p:cNvPr>
          <p:cNvSpPr txBox="1">
            <a:spLocks/>
          </p:cNvSpPr>
          <p:nvPr/>
        </p:nvSpPr>
        <p:spPr>
          <a:xfrm>
            <a:off x="5317603" y="2643473"/>
            <a:ext cx="440907" cy="232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20.7%</a:t>
            </a:r>
            <a:endParaRPr lang="ko-KR" altLang="en-US" sz="6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DC7BC3CF-A3EB-4379-B851-0757B4F05620}"/>
              </a:ext>
            </a:extLst>
          </p:cNvPr>
          <p:cNvSpPr txBox="1">
            <a:spLocks/>
          </p:cNvSpPr>
          <p:nvPr/>
        </p:nvSpPr>
        <p:spPr>
          <a:xfrm>
            <a:off x="5349820" y="2288383"/>
            <a:ext cx="579845" cy="232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안정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A7CB58B-626A-4CDE-B98A-986E74EB3F6A}"/>
              </a:ext>
            </a:extLst>
          </p:cNvPr>
          <p:cNvSpPr/>
          <p:nvPr/>
        </p:nvSpPr>
        <p:spPr>
          <a:xfrm>
            <a:off x="5223960" y="3606560"/>
            <a:ext cx="1958340" cy="116786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11D731C0-9ABB-4824-882E-9DB9B769C83C}"/>
              </a:ext>
            </a:extLst>
          </p:cNvPr>
          <p:cNvSpPr txBox="1">
            <a:spLocks/>
          </p:cNvSpPr>
          <p:nvPr/>
        </p:nvSpPr>
        <p:spPr>
          <a:xfrm>
            <a:off x="5315119" y="3746530"/>
            <a:ext cx="1832134" cy="253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안정적인 생활을 유지하기 위해 규칙적인 생활을 추천합니다 </a:t>
            </a:r>
          </a:p>
        </p:txBody>
      </p:sp>
      <p:sp>
        <p:nvSpPr>
          <p:cNvPr id="66" name="내용 개체 틀 2">
            <a:extLst>
              <a:ext uri="{FF2B5EF4-FFF2-40B4-BE49-F238E27FC236}">
                <a16:creationId xmlns:a16="http://schemas.microsoft.com/office/drawing/2014/main" id="{6F1766D9-1140-4B12-8D01-8475A7AB94B8}"/>
              </a:ext>
            </a:extLst>
          </p:cNvPr>
          <p:cNvSpPr txBox="1">
            <a:spLocks/>
          </p:cNvSpPr>
          <p:nvPr/>
        </p:nvSpPr>
        <p:spPr>
          <a:xfrm>
            <a:off x="5320700" y="4083043"/>
            <a:ext cx="1832135" cy="564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일정한 수면 패턴과 식사시간을 가지고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하루 일정을 계획해보세요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이렇게 하면 예상 가능하고 안정감 있는 일상을 유지할 수 있습니다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A48C7937-929A-4DF6-B60A-924A50FB96F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67834" y="67787"/>
            <a:ext cx="2179827" cy="2824944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  <a:softEdge rad="0"/>
          </a:effectLst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FCCE5AC4-F6FB-4987-9A88-3E9D7F75D35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66431" y="58933"/>
            <a:ext cx="2179827" cy="451117"/>
          </a:xfrm>
          <a:prstGeom prst="rect">
            <a:avLst/>
          </a:prstGeom>
        </p:spPr>
      </p:pic>
      <p:sp>
        <p:nvSpPr>
          <p:cNvPr id="71" name="내용 개체 틀 2">
            <a:extLst>
              <a:ext uri="{FF2B5EF4-FFF2-40B4-BE49-F238E27FC236}">
                <a16:creationId xmlns:a16="http://schemas.microsoft.com/office/drawing/2014/main" id="{C90027A0-6052-4283-8E8F-56A3B93B5D2A}"/>
              </a:ext>
            </a:extLst>
          </p:cNvPr>
          <p:cNvSpPr txBox="1">
            <a:spLocks/>
          </p:cNvSpPr>
          <p:nvPr/>
        </p:nvSpPr>
        <p:spPr>
          <a:xfrm>
            <a:off x="7692991" y="620919"/>
            <a:ext cx="11606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900"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 </a:t>
            </a:r>
            <a:endParaRPr lang="ko-KR" altLang="en-US" sz="9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2CA36C55-C33E-4832-8747-BB38E0128C56}"/>
              </a:ext>
            </a:extLst>
          </p:cNvPr>
          <p:cNvSpPr/>
          <p:nvPr/>
        </p:nvSpPr>
        <p:spPr>
          <a:xfrm>
            <a:off x="7803734" y="653219"/>
            <a:ext cx="1958340" cy="15133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내용 개체 틀 2">
            <a:extLst>
              <a:ext uri="{FF2B5EF4-FFF2-40B4-BE49-F238E27FC236}">
                <a16:creationId xmlns:a16="http://schemas.microsoft.com/office/drawing/2014/main" id="{D06CB879-B844-4D53-BB11-9857F90FD1F4}"/>
              </a:ext>
            </a:extLst>
          </p:cNvPr>
          <p:cNvSpPr txBox="1">
            <a:spLocks/>
          </p:cNvSpPr>
          <p:nvPr/>
        </p:nvSpPr>
        <p:spPr>
          <a:xfrm>
            <a:off x="7913366" y="798559"/>
            <a:ext cx="12749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추천동영상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94D1144-966E-4FF6-985B-B906845C864A}"/>
              </a:ext>
            </a:extLst>
          </p:cNvPr>
          <p:cNvCxnSpPr>
            <a:cxnSpLocks/>
          </p:cNvCxnSpPr>
          <p:nvPr/>
        </p:nvCxnSpPr>
        <p:spPr>
          <a:xfrm flipV="1">
            <a:off x="7666431" y="2298229"/>
            <a:ext cx="2179827" cy="1992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5" name="그림 74">
            <a:extLst>
              <a:ext uri="{FF2B5EF4-FFF2-40B4-BE49-F238E27FC236}">
                <a16:creationId xmlns:a16="http://schemas.microsoft.com/office/drawing/2014/main" id="{D2AA0C7F-18E6-44E0-8FB8-44071BD7EC0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12345" y="2427155"/>
            <a:ext cx="243990" cy="138795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8EAF9035-FECE-4D80-B279-B7251B2A040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25678" y="1026299"/>
            <a:ext cx="1754587" cy="989587"/>
          </a:xfrm>
          <a:prstGeom prst="rect">
            <a:avLst/>
          </a:prstGeom>
        </p:spPr>
      </p:pic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9D2D3C10-E697-4B5A-8319-9AD260A0EA97}"/>
              </a:ext>
            </a:extLst>
          </p:cNvPr>
          <p:cNvSpPr/>
          <p:nvPr/>
        </p:nvSpPr>
        <p:spPr>
          <a:xfrm rot="12949986">
            <a:off x="8607344" y="1417737"/>
            <a:ext cx="272749" cy="208513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B5686AE0-BF62-4961-A62D-CF5004E08864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461" y="2413806"/>
            <a:ext cx="224012" cy="208522"/>
          </a:xfrm>
          <a:prstGeom prst="rect">
            <a:avLst/>
          </a:prstGeom>
        </p:spPr>
      </p:pic>
      <p:sp>
        <p:nvSpPr>
          <p:cNvPr id="85" name="내용 개체 틀 2">
            <a:extLst>
              <a:ext uri="{FF2B5EF4-FFF2-40B4-BE49-F238E27FC236}">
                <a16:creationId xmlns:a16="http://schemas.microsoft.com/office/drawing/2014/main" id="{F84AE565-5438-4003-ACA5-AB4322D1B005}"/>
              </a:ext>
            </a:extLst>
          </p:cNvPr>
          <p:cNvSpPr txBox="1">
            <a:spLocks/>
          </p:cNvSpPr>
          <p:nvPr/>
        </p:nvSpPr>
        <p:spPr>
          <a:xfrm>
            <a:off x="8756345" y="2596639"/>
            <a:ext cx="761445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스마트홈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6" name="내용 개체 틀 2">
            <a:extLst>
              <a:ext uri="{FF2B5EF4-FFF2-40B4-BE49-F238E27FC236}">
                <a16:creationId xmlns:a16="http://schemas.microsoft.com/office/drawing/2014/main" id="{931DB14F-B102-4134-9706-9A3A3748AE41}"/>
              </a:ext>
            </a:extLst>
          </p:cNvPr>
          <p:cNvSpPr txBox="1">
            <a:spLocks/>
          </p:cNvSpPr>
          <p:nvPr/>
        </p:nvSpPr>
        <p:spPr>
          <a:xfrm>
            <a:off x="9249375" y="2631954"/>
            <a:ext cx="691458" cy="253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마이페이지</a:t>
            </a:r>
            <a:endParaRPr lang="ko-KR" altLang="en-US" sz="6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7" name="내용 개체 틀 2">
            <a:extLst>
              <a:ext uri="{FF2B5EF4-FFF2-40B4-BE49-F238E27FC236}">
                <a16:creationId xmlns:a16="http://schemas.microsoft.com/office/drawing/2014/main" id="{59FC6D61-B0FD-4A2D-B638-B5590FCD1DDA}"/>
              </a:ext>
            </a:extLst>
          </p:cNvPr>
          <p:cNvSpPr txBox="1">
            <a:spLocks/>
          </p:cNvSpPr>
          <p:nvPr/>
        </p:nvSpPr>
        <p:spPr>
          <a:xfrm>
            <a:off x="8209522" y="2635214"/>
            <a:ext cx="761445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 오늘의감정</a:t>
            </a:r>
            <a:endParaRPr lang="ko-KR" altLang="en-US" sz="6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8" name="내용 개체 틀 2">
            <a:extLst>
              <a:ext uri="{FF2B5EF4-FFF2-40B4-BE49-F238E27FC236}">
                <a16:creationId xmlns:a16="http://schemas.microsoft.com/office/drawing/2014/main" id="{ECECE709-CAC8-48FB-B9EC-855E3C1B1173}"/>
              </a:ext>
            </a:extLst>
          </p:cNvPr>
          <p:cNvSpPr txBox="1">
            <a:spLocks/>
          </p:cNvSpPr>
          <p:nvPr/>
        </p:nvSpPr>
        <p:spPr>
          <a:xfrm>
            <a:off x="7739436" y="2632763"/>
            <a:ext cx="761445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감정분석</a:t>
            </a:r>
            <a:endParaRPr lang="ko-KR" altLang="en-US" sz="6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EF2BA228-1718-46A5-ABEB-A81394400D5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12113" y="98830"/>
            <a:ext cx="646066" cy="384890"/>
          </a:xfrm>
          <a:prstGeom prst="rect">
            <a:avLst/>
          </a:prstGeom>
        </p:spPr>
      </p:pic>
      <p:sp>
        <p:nvSpPr>
          <p:cNvPr id="98" name="내용 개체 틀 2">
            <a:extLst>
              <a:ext uri="{FF2B5EF4-FFF2-40B4-BE49-F238E27FC236}">
                <a16:creationId xmlns:a16="http://schemas.microsoft.com/office/drawing/2014/main" id="{591DACD0-DC11-4D1B-8C82-6B3C1D0961E3}"/>
              </a:ext>
            </a:extLst>
          </p:cNvPr>
          <p:cNvSpPr txBox="1">
            <a:spLocks/>
          </p:cNvSpPr>
          <p:nvPr/>
        </p:nvSpPr>
        <p:spPr>
          <a:xfrm>
            <a:off x="5738052" y="91265"/>
            <a:ext cx="1094918" cy="443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오늘의 감정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33436405-BD4D-42E5-AB01-727A07D872D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479938" y="117550"/>
            <a:ext cx="646066" cy="384890"/>
          </a:xfrm>
          <a:prstGeom prst="rect">
            <a:avLst/>
          </a:prstGeom>
        </p:spPr>
      </p:pic>
      <p:sp>
        <p:nvSpPr>
          <p:cNvPr id="101" name="내용 개체 틀 2">
            <a:extLst>
              <a:ext uri="{FF2B5EF4-FFF2-40B4-BE49-F238E27FC236}">
                <a16:creationId xmlns:a16="http://schemas.microsoft.com/office/drawing/2014/main" id="{521F4A9B-BAF4-4869-826A-E30CD6CDFD15}"/>
              </a:ext>
            </a:extLst>
          </p:cNvPr>
          <p:cNvSpPr txBox="1">
            <a:spLocks/>
          </p:cNvSpPr>
          <p:nvPr/>
        </p:nvSpPr>
        <p:spPr>
          <a:xfrm>
            <a:off x="8193449" y="111330"/>
            <a:ext cx="1094918" cy="443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오늘의 감정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8" name="직사각형 3">
            <a:extLst>
              <a:ext uri="{FF2B5EF4-FFF2-40B4-BE49-F238E27FC236}">
                <a16:creationId xmlns:a16="http://schemas.microsoft.com/office/drawing/2014/main" id="{3C3341CB-5F31-45D8-B8ED-B93BE2441986}"/>
              </a:ext>
            </a:extLst>
          </p:cNvPr>
          <p:cNvSpPr/>
          <p:nvPr/>
        </p:nvSpPr>
        <p:spPr>
          <a:xfrm>
            <a:off x="-5310" y="-950"/>
            <a:ext cx="2350578" cy="6857996"/>
          </a:xfrm>
          <a:prstGeom prst="rect">
            <a:avLst/>
          </a:prstGeom>
          <a:solidFill>
            <a:schemeClr val="accent3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맑은 고딕"/>
            </a:endParaRPr>
          </a:p>
        </p:txBody>
      </p:sp>
      <p:sp>
        <p:nvSpPr>
          <p:cNvPr id="119" name="TextBox">
            <a:extLst>
              <a:ext uri="{FF2B5EF4-FFF2-40B4-BE49-F238E27FC236}">
                <a16:creationId xmlns:a16="http://schemas.microsoft.com/office/drawing/2014/main" id="{EDD309DF-5483-4361-B61C-E3C18D3134EF}"/>
              </a:ext>
            </a:extLst>
          </p:cNvPr>
          <p:cNvSpPr txBox="1"/>
          <p:nvPr/>
        </p:nvSpPr>
        <p:spPr>
          <a:xfrm>
            <a:off x="10630" y="4154430"/>
            <a:ext cx="23293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유의</a:t>
            </a: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사항</a:t>
            </a:r>
          </a:p>
          <a:p>
            <a:pPr lvl="0">
              <a:defRPr/>
            </a:pPr>
            <a:endParaRPr lang="ko-KR" altLang="en-US" sz="1200" b="1" dirty="0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120" name="TextBox">
            <a:extLst>
              <a:ext uri="{FF2B5EF4-FFF2-40B4-BE49-F238E27FC236}">
                <a16:creationId xmlns:a16="http://schemas.microsoft.com/office/drawing/2014/main" id="{E1E86E70-D89C-4EA7-8337-D9E5B5EFA520}"/>
              </a:ext>
            </a:extLst>
          </p:cNvPr>
          <p:cNvSpPr txBox="1"/>
          <p:nvPr/>
        </p:nvSpPr>
        <p:spPr>
          <a:xfrm>
            <a:off x="-5312" y="1088403"/>
            <a:ext cx="2345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감정 분석 기반 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>
                <a:solidFill>
                  <a:schemeClr val="bg1"/>
                </a:solidFill>
              </a:rPr>
              <a:t>대화 및 노래 추천 로봇</a:t>
            </a:r>
          </a:p>
        </p:txBody>
      </p:sp>
      <p:sp>
        <p:nvSpPr>
          <p:cNvPr id="121" name="TextBox">
            <a:extLst>
              <a:ext uri="{FF2B5EF4-FFF2-40B4-BE49-F238E27FC236}">
                <a16:creationId xmlns:a16="http://schemas.microsoft.com/office/drawing/2014/main" id="{C024E1FF-367A-47AB-A5EA-3AB66296B148}"/>
              </a:ext>
            </a:extLst>
          </p:cNvPr>
          <p:cNvSpPr txBox="1"/>
          <p:nvPr/>
        </p:nvSpPr>
        <p:spPr>
          <a:xfrm>
            <a:off x="0" y="942194"/>
            <a:ext cx="233994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과제명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22" name="TextBox">
            <a:extLst>
              <a:ext uri="{FF2B5EF4-FFF2-40B4-BE49-F238E27FC236}">
                <a16:creationId xmlns:a16="http://schemas.microsoft.com/office/drawing/2014/main" id="{C00A6606-1D49-43B2-84CE-4868B1718830}"/>
              </a:ext>
            </a:extLst>
          </p:cNvPr>
          <p:cNvSpPr txBox="1"/>
          <p:nvPr/>
        </p:nvSpPr>
        <p:spPr>
          <a:xfrm>
            <a:off x="-10628" y="2138263"/>
            <a:ext cx="235057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화면이름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23" name="TextBox">
            <a:extLst>
              <a:ext uri="{FF2B5EF4-FFF2-40B4-BE49-F238E27FC236}">
                <a16:creationId xmlns:a16="http://schemas.microsoft.com/office/drawing/2014/main" id="{94289725-9681-454E-9B78-932B76BB8639}"/>
              </a:ext>
            </a:extLst>
          </p:cNvPr>
          <p:cNvSpPr txBox="1"/>
          <p:nvPr/>
        </p:nvSpPr>
        <p:spPr>
          <a:xfrm>
            <a:off x="-5312" y="3265663"/>
            <a:ext cx="23452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en-US" altLang="ko-KR" sz="1200" b="1" dirty="0">
                <a:solidFill>
                  <a:schemeClr val="bg1"/>
                </a:solidFill>
              </a:rPr>
              <a:t>Sign-up</a:t>
            </a:r>
          </a:p>
        </p:txBody>
      </p:sp>
      <p:sp>
        <p:nvSpPr>
          <p:cNvPr id="124" name="TextBox">
            <a:extLst>
              <a:ext uri="{FF2B5EF4-FFF2-40B4-BE49-F238E27FC236}">
                <a16:creationId xmlns:a16="http://schemas.microsoft.com/office/drawing/2014/main" id="{0C78F1BA-0F11-4D24-9C5B-1F734E0079FD}"/>
              </a:ext>
            </a:extLst>
          </p:cNvPr>
          <p:cNvSpPr txBox="1"/>
          <p:nvPr/>
        </p:nvSpPr>
        <p:spPr>
          <a:xfrm>
            <a:off x="-10628" y="3161858"/>
            <a:ext cx="235057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화면코드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25" name="TextBox">
            <a:extLst>
              <a:ext uri="{FF2B5EF4-FFF2-40B4-BE49-F238E27FC236}">
                <a16:creationId xmlns:a16="http://schemas.microsoft.com/office/drawing/2014/main" id="{227DEAAC-A736-45B2-92EB-015486DB7651}"/>
              </a:ext>
            </a:extLst>
          </p:cNvPr>
          <p:cNvSpPr txBox="1"/>
          <p:nvPr/>
        </p:nvSpPr>
        <p:spPr>
          <a:xfrm>
            <a:off x="-10626" y="2253950"/>
            <a:ext cx="2339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로그인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26" name="직사각형 16">
            <a:extLst>
              <a:ext uri="{FF2B5EF4-FFF2-40B4-BE49-F238E27FC236}">
                <a16:creationId xmlns:a16="http://schemas.microsoft.com/office/drawing/2014/main" id="{1C7028C9-AEBC-4D3A-8C61-1798514CE431}"/>
              </a:ext>
            </a:extLst>
          </p:cNvPr>
          <p:cNvSpPr/>
          <p:nvPr/>
        </p:nvSpPr>
        <p:spPr>
          <a:xfrm>
            <a:off x="2345267" y="4937756"/>
            <a:ext cx="9846733" cy="1920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sp>
        <p:nvSpPr>
          <p:cNvPr id="127" name="TextBox 17"/>
          <p:cNvSpPr txBox="1"/>
          <p:nvPr/>
        </p:nvSpPr>
        <p:spPr>
          <a:xfrm>
            <a:off x="3387240" y="5120408"/>
            <a:ext cx="95410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 b="1" dirty="0">
                <a:solidFill>
                  <a:srgbClr val="595959"/>
                </a:solidFill>
              </a:rPr>
              <a:t>화면설명</a:t>
            </a:r>
          </a:p>
        </p:txBody>
      </p:sp>
      <p:sp>
        <p:nvSpPr>
          <p:cNvPr id="128" name="TextBox 18"/>
          <p:cNvSpPr txBox="1"/>
          <p:nvPr/>
        </p:nvSpPr>
        <p:spPr>
          <a:xfrm>
            <a:off x="3430347" y="5443771"/>
            <a:ext cx="876165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 dirty="0"/>
              <a:t>1. </a:t>
            </a:r>
            <a:r>
              <a:rPr lang="ko-KR" altLang="en-US" sz="1300" dirty="0"/>
              <a:t>서비스 전반에 대한 주요 정보를 출력하는 페이지</a:t>
            </a:r>
            <a:endParaRPr lang="en-US" altLang="ko-KR" sz="1300" dirty="0"/>
          </a:p>
          <a:p>
            <a:pPr>
              <a:defRPr/>
            </a:pPr>
            <a:r>
              <a:rPr lang="en-US" altLang="ko-KR" sz="1300" dirty="0"/>
              <a:t>2.</a:t>
            </a:r>
            <a:r>
              <a:rPr lang="ko-KR" altLang="en-US" sz="1300" dirty="0"/>
              <a:t> 오늘 기준 로봇과 대화를 통해 확인된 감정 중 주요 데이터를 텍스트로 시각화</a:t>
            </a:r>
            <a:endParaRPr lang="en-US" altLang="ko-KR" sz="1300" dirty="0"/>
          </a:p>
          <a:p>
            <a:pPr lvl="0">
              <a:defRPr/>
            </a:pPr>
            <a:r>
              <a:rPr lang="en-US" altLang="ko-KR" sz="1300" dirty="0"/>
              <a:t>3.</a:t>
            </a:r>
            <a:r>
              <a:rPr lang="ko-KR" altLang="en-US" sz="1300" dirty="0"/>
              <a:t> 오늘의 감정 별 그래프</a:t>
            </a:r>
          </a:p>
          <a:p>
            <a:pPr lvl="0">
              <a:defRPr/>
            </a:pPr>
            <a:r>
              <a:rPr lang="en-US" altLang="ko-KR" sz="1300" dirty="0"/>
              <a:t>4.</a:t>
            </a:r>
            <a:r>
              <a:rPr lang="ko-KR" altLang="en-US" sz="1300" dirty="0"/>
              <a:t> 비율이 가장 높은 감정 기준 추천 글 </a:t>
            </a:r>
            <a:endParaRPr lang="en-US" altLang="ko-KR" sz="1300" dirty="0"/>
          </a:p>
          <a:p>
            <a:pPr lvl="0">
              <a:defRPr/>
            </a:pPr>
            <a:r>
              <a:rPr lang="en-US" altLang="ko-KR" sz="1300" dirty="0"/>
              <a:t>5. </a:t>
            </a:r>
            <a:r>
              <a:rPr lang="ko-KR" altLang="en-US" sz="1300" dirty="0"/>
              <a:t>추천 동영상</a:t>
            </a:r>
            <a:endParaRPr lang="en-US" altLang="ko-KR" sz="1300" dirty="0"/>
          </a:p>
          <a:p>
            <a:pPr lvl="0">
              <a:defRPr/>
            </a:pPr>
            <a:r>
              <a:rPr lang="en-US" altLang="ko-KR" sz="1300" dirty="0"/>
              <a:t>6. </a:t>
            </a:r>
            <a:r>
              <a:rPr lang="ko-KR" altLang="en-US" sz="1300" dirty="0"/>
              <a:t>메뉴바를 통해 주요기능으로 쉽게 이동 </a:t>
            </a:r>
            <a:r>
              <a:rPr lang="en-US" altLang="ko-KR" sz="1300" dirty="0"/>
              <a:t> </a:t>
            </a:r>
            <a:endParaRPr lang="ko-KR" altLang="en-US" sz="1300" dirty="0"/>
          </a:p>
        </p:txBody>
      </p:sp>
      <p:sp>
        <p:nvSpPr>
          <p:cNvPr id="129" name="직사각형 3">
            <a:extLst>
              <a:ext uri="{FF2B5EF4-FFF2-40B4-BE49-F238E27FC236}">
                <a16:creationId xmlns:a16="http://schemas.microsoft.com/office/drawing/2014/main" id="{C019C10A-91F8-4AE8-AD0A-6057E7FB31B8}"/>
              </a:ext>
            </a:extLst>
          </p:cNvPr>
          <p:cNvSpPr/>
          <p:nvPr/>
        </p:nvSpPr>
        <p:spPr>
          <a:xfrm>
            <a:off x="-5310" y="-950"/>
            <a:ext cx="2350578" cy="6857996"/>
          </a:xfrm>
          <a:prstGeom prst="rect">
            <a:avLst/>
          </a:prstGeom>
          <a:solidFill>
            <a:schemeClr val="accent3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맑은 고딕"/>
            </a:endParaRPr>
          </a:p>
        </p:txBody>
      </p:sp>
      <p:sp>
        <p:nvSpPr>
          <p:cNvPr id="130" name="TextBox">
            <a:extLst>
              <a:ext uri="{FF2B5EF4-FFF2-40B4-BE49-F238E27FC236}">
                <a16:creationId xmlns:a16="http://schemas.microsoft.com/office/drawing/2014/main" id="{A6764BBE-D035-4852-A1BE-73C745F7196C}"/>
              </a:ext>
            </a:extLst>
          </p:cNvPr>
          <p:cNvSpPr txBox="1"/>
          <p:nvPr/>
        </p:nvSpPr>
        <p:spPr>
          <a:xfrm>
            <a:off x="10630" y="4154430"/>
            <a:ext cx="23293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유의</a:t>
            </a: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사항</a:t>
            </a:r>
          </a:p>
          <a:p>
            <a:pPr lvl="0">
              <a:defRPr/>
            </a:pPr>
            <a:endParaRPr lang="ko-KR" altLang="en-US" sz="1200" b="1" dirty="0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131" name="TextBox">
            <a:extLst>
              <a:ext uri="{FF2B5EF4-FFF2-40B4-BE49-F238E27FC236}">
                <a16:creationId xmlns:a16="http://schemas.microsoft.com/office/drawing/2014/main" id="{99573800-4EE2-42C5-8484-B5C1D004C4B0}"/>
              </a:ext>
            </a:extLst>
          </p:cNvPr>
          <p:cNvSpPr txBox="1"/>
          <p:nvPr/>
        </p:nvSpPr>
        <p:spPr>
          <a:xfrm>
            <a:off x="-5312" y="1088403"/>
            <a:ext cx="2345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감정 분석 기반 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>
                <a:solidFill>
                  <a:schemeClr val="bg1"/>
                </a:solidFill>
              </a:rPr>
              <a:t>대화 및 노래 추천 로봇</a:t>
            </a:r>
          </a:p>
        </p:txBody>
      </p:sp>
      <p:sp>
        <p:nvSpPr>
          <p:cNvPr id="132" name="TextBox">
            <a:extLst>
              <a:ext uri="{FF2B5EF4-FFF2-40B4-BE49-F238E27FC236}">
                <a16:creationId xmlns:a16="http://schemas.microsoft.com/office/drawing/2014/main" id="{75F36947-72F9-4853-9E2F-5909A9038D97}"/>
              </a:ext>
            </a:extLst>
          </p:cNvPr>
          <p:cNvSpPr txBox="1"/>
          <p:nvPr/>
        </p:nvSpPr>
        <p:spPr>
          <a:xfrm>
            <a:off x="-10628" y="907019"/>
            <a:ext cx="232881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과제명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33" name="TextBox">
            <a:extLst>
              <a:ext uri="{FF2B5EF4-FFF2-40B4-BE49-F238E27FC236}">
                <a16:creationId xmlns:a16="http://schemas.microsoft.com/office/drawing/2014/main" id="{E9B4AD6B-0B13-463A-87DD-418C59514EF2}"/>
              </a:ext>
            </a:extLst>
          </p:cNvPr>
          <p:cNvSpPr txBox="1"/>
          <p:nvPr/>
        </p:nvSpPr>
        <p:spPr>
          <a:xfrm>
            <a:off x="-10628" y="2138263"/>
            <a:ext cx="23505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화면이름</a:t>
            </a:r>
          </a:p>
        </p:txBody>
      </p:sp>
      <p:sp>
        <p:nvSpPr>
          <p:cNvPr id="134" name="TextBox">
            <a:extLst>
              <a:ext uri="{FF2B5EF4-FFF2-40B4-BE49-F238E27FC236}">
                <a16:creationId xmlns:a16="http://schemas.microsoft.com/office/drawing/2014/main" id="{8A04CB6B-D146-4733-91DC-CE992935E3EA}"/>
              </a:ext>
            </a:extLst>
          </p:cNvPr>
          <p:cNvSpPr txBox="1"/>
          <p:nvPr/>
        </p:nvSpPr>
        <p:spPr>
          <a:xfrm>
            <a:off x="2659" y="3308110"/>
            <a:ext cx="23452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en-US" altLang="ko-KR" sz="1200" b="1" dirty="0">
                <a:solidFill>
                  <a:schemeClr val="bg1"/>
                </a:solidFill>
              </a:rPr>
              <a:t>Sign-up</a:t>
            </a:r>
          </a:p>
        </p:txBody>
      </p:sp>
      <p:sp>
        <p:nvSpPr>
          <p:cNvPr id="135" name="TextBox">
            <a:extLst>
              <a:ext uri="{FF2B5EF4-FFF2-40B4-BE49-F238E27FC236}">
                <a16:creationId xmlns:a16="http://schemas.microsoft.com/office/drawing/2014/main" id="{D99D894B-5D3C-40F6-B4EE-72FC0051E465}"/>
              </a:ext>
            </a:extLst>
          </p:cNvPr>
          <p:cNvSpPr txBox="1"/>
          <p:nvPr/>
        </p:nvSpPr>
        <p:spPr>
          <a:xfrm>
            <a:off x="0" y="3192678"/>
            <a:ext cx="2318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화면코드</a:t>
            </a:r>
          </a:p>
        </p:txBody>
      </p:sp>
      <p:sp>
        <p:nvSpPr>
          <p:cNvPr id="136" name="TextBox">
            <a:extLst>
              <a:ext uri="{FF2B5EF4-FFF2-40B4-BE49-F238E27FC236}">
                <a16:creationId xmlns:a16="http://schemas.microsoft.com/office/drawing/2014/main" id="{7D49A877-56E2-4DF7-80D0-46CDDEB678A0}"/>
              </a:ext>
            </a:extLst>
          </p:cNvPr>
          <p:cNvSpPr txBox="1"/>
          <p:nvPr/>
        </p:nvSpPr>
        <p:spPr>
          <a:xfrm>
            <a:off x="-10629" y="2299848"/>
            <a:ext cx="23426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로그인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37" name="직사각형 3">
            <a:extLst>
              <a:ext uri="{FF2B5EF4-FFF2-40B4-BE49-F238E27FC236}">
                <a16:creationId xmlns:a16="http://schemas.microsoft.com/office/drawing/2014/main" id="{37EB06DB-1A07-45AB-9951-EF233AA93C87}"/>
              </a:ext>
            </a:extLst>
          </p:cNvPr>
          <p:cNvSpPr/>
          <p:nvPr/>
        </p:nvSpPr>
        <p:spPr>
          <a:xfrm>
            <a:off x="-3023" y="4"/>
            <a:ext cx="2350578" cy="6857996"/>
          </a:xfrm>
          <a:prstGeom prst="rect">
            <a:avLst/>
          </a:prstGeom>
          <a:solidFill>
            <a:schemeClr val="accent3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맑은 고딕"/>
            </a:endParaRPr>
          </a:p>
        </p:txBody>
      </p:sp>
      <p:sp>
        <p:nvSpPr>
          <p:cNvPr id="138" name="TextBox">
            <a:extLst>
              <a:ext uri="{FF2B5EF4-FFF2-40B4-BE49-F238E27FC236}">
                <a16:creationId xmlns:a16="http://schemas.microsoft.com/office/drawing/2014/main" id="{972DAD2F-010B-4F44-93F2-146350C96132}"/>
              </a:ext>
            </a:extLst>
          </p:cNvPr>
          <p:cNvSpPr txBox="1"/>
          <p:nvPr/>
        </p:nvSpPr>
        <p:spPr>
          <a:xfrm>
            <a:off x="-3025" y="2936559"/>
            <a:ext cx="198651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/>
                <a:cs typeface="맑은 고딕 Semilight"/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  <a:cs typeface="맑은 고딕 Semilight"/>
              </a:rPr>
              <a:t>화면</a:t>
            </a:r>
            <a:r>
              <a:rPr lang="en-US" altLang="ko-KR" sz="1400" b="1" dirty="0">
                <a:solidFill>
                  <a:schemeClr val="bg1"/>
                </a:solidFill>
                <a:latin typeface="맑은 고딕"/>
                <a:cs typeface="맑은 고딕 Semilight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  <a:cs typeface="맑은 고딕 Semilight"/>
              </a:rPr>
              <a:t>코드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맑은 고딕"/>
              </a:rPr>
              <a:t>  Signup</a:t>
            </a:r>
          </a:p>
        </p:txBody>
      </p:sp>
      <p:sp>
        <p:nvSpPr>
          <p:cNvPr id="139" name="TextBox">
            <a:extLst>
              <a:ext uri="{FF2B5EF4-FFF2-40B4-BE49-F238E27FC236}">
                <a16:creationId xmlns:a16="http://schemas.microsoft.com/office/drawing/2014/main" id="{6B82997E-1177-4E02-9F12-66D0505341DB}"/>
              </a:ext>
            </a:extLst>
          </p:cNvPr>
          <p:cNvSpPr txBox="1"/>
          <p:nvPr/>
        </p:nvSpPr>
        <p:spPr>
          <a:xfrm>
            <a:off x="2288" y="2129847"/>
            <a:ext cx="1981199" cy="495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화면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이름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>
                <a:solidFill>
                  <a:schemeClr val="bg1"/>
                </a:solidFill>
              </a:rPr>
              <a:t>회원가입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페이지</a:t>
            </a:r>
          </a:p>
        </p:txBody>
      </p:sp>
      <p:sp>
        <p:nvSpPr>
          <p:cNvPr id="140" name="TextBox">
            <a:extLst>
              <a:ext uri="{FF2B5EF4-FFF2-40B4-BE49-F238E27FC236}">
                <a16:creationId xmlns:a16="http://schemas.microsoft.com/office/drawing/2014/main" id="{C9BA0003-3558-4301-8A2F-436A06793E47}"/>
              </a:ext>
            </a:extLst>
          </p:cNvPr>
          <p:cNvSpPr txBox="1"/>
          <p:nvPr/>
        </p:nvSpPr>
        <p:spPr>
          <a:xfrm>
            <a:off x="2287" y="3963070"/>
            <a:ext cx="234526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유의</a:t>
            </a: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사항</a:t>
            </a:r>
          </a:p>
          <a:p>
            <a:pPr lvl="0">
              <a:defRPr/>
            </a:pPr>
            <a:endParaRPr lang="ko-KR" altLang="en-US" sz="1200" b="1" dirty="0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141" name="TextBox">
            <a:extLst>
              <a:ext uri="{FF2B5EF4-FFF2-40B4-BE49-F238E27FC236}">
                <a16:creationId xmlns:a16="http://schemas.microsoft.com/office/drawing/2014/main" id="{16608D48-6697-483F-9867-D1D988A9AD3C}"/>
              </a:ext>
            </a:extLst>
          </p:cNvPr>
          <p:cNvSpPr txBox="1"/>
          <p:nvPr/>
        </p:nvSpPr>
        <p:spPr>
          <a:xfrm>
            <a:off x="2288" y="981869"/>
            <a:ext cx="21082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과제명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 err="1">
                <a:solidFill>
                  <a:schemeClr val="bg1"/>
                </a:solidFill>
              </a:rPr>
              <a:t>세이브더캠퍼즈</a:t>
            </a:r>
            <a:endParaRPr lang="ko-KR" altLang="en-US" sz="1200" b="1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  <a:r>
              <a:rPr lang="en-US" altLang="ko-KR" sz="1200" b="1" dirty="0" err="1">
                <a:solidFill>
                  <a:schemeClr val="bg1"/>
                </a:solidFill>
              </a:rPr>
              <a:t>Iot</a:t>
            </a:r>
            <a:r>
              <a:rPr lang="ko-KR" altLang="en-US" sz="1200" b="1" dirty="0">
                <a:solidFill>
                  <a:schemeClr val="bg1"/>
                </a:solidFill>
              </a:rPr>
              <a:t>기반 캠핑안전 관리 서비스 </a:t>
            </a:r>
          </a:p>
        </p:txBody>
      </p:sp>
      <p:sp>
        <p:nvSpPr>
          <p:cNvPr id="142" name="직사각형 3">
            <a:extLst>
              <a:ext uri="{FF2B5EF4-FFF2-40B4-BE49-F238E27FC236}">
                <a16:creationId xmlns:a16="http://schemas.microsoft.com/office/drawing/2014/main" id="{DF5B4FA1-530F-4987-95AC-CD833FC4FE94}"/>
              </a:ext>
            </a:extLst>
          </p:cNvPr>
          <p:cNvSpPr/>
          <p:nvPr/>
        </p:nvSpPr>
        <p:spPr>
          <a:xfrm>
            <a:off x="-3023" y="4"/>
            <a:ext cx="2350578" cy="6857996"/>
          </a:xfrm>
          <a:prstGeom prst="rect">
            <a:avLst/>
          </a:prstGeom>
          <a:solidFill>
            <a:schemeClr val="accent3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맑은 고딕"/>
            </a:endParaRPr>
          </a:p>
        </p:txBody>
      </p:sp>
      <p:sp>
        <p:nvSpPr>
          <p:cNvPr id="143" name="TextBox">
            <a:extLst>
              <a:ext uri="{FF2B5EF4-FFF2-40B4-BE49-F238E27FC236}">
                <a16:creationId xmlns:a16="http://schemas.microsoft.com/office/drawing/2014/main" id="{02F3DDD8-E3F6-4D2F-A43D-3DC23B396398}"/>
              </a:ext>
            </a:extLst>
          </p:cNvPr>
          <p:cNvSpPr txBox="1"/>
          <p:nvPr/>
        </p:nvSpPr>
        <p:spPr>
          <a:xfrm>
            <a:off x="12917" y="4155384"/>
            <a:ext cx="23293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유의</a:t>
            </a: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사항</a:t>
            </a:r>
          </a:p>
          <a:p>
            <a:pPr lvl="0">
              <a:defRPr/>
            </a:pPr>
            <a:endParaRPr lang="ko-KR" altLang="en-US" sz="1200" b="1" dirty="0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144" name="TextBox">
            <a:extLst>
              <a:ext uri="{FF2B5EF4-FFF2-40B4-BE49-F238E27FC236}">
                <a16:creationId xmlns:a16="http://schemas.microsoft.com/office/drawing/2014/main" id="{843BAC28-8BD7-4350-A6B2-4D749888DC54}"/>
              </a:ext>
            </a:extLst>
          </p:cNvPr>
          <p:cNvSpPr txBox="1"/>
          <p:nvPr/>
        </p:nvSpPr>
        <p:spPr>
          <a:xfrm>
            <a:off x="-3025" y="1089357"/>
            <a:ext cx="2345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감정 분석 기반 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>
                <a:solidFill>
                  <a:schemeClr val="bg1"/>
                </a:solidFill>
              </a:rPr>
              <a:t>대화 및 노래 추천 로봇</a:t>
            </a:r>
          </a:p>
        </p:txBody>
      </p:sp>
      <p:sp>
        <p:nvSpPr>
          <p:cNvPr id="145" name="TextBox">
            <a:extLst>
              <a:ext uri="{FF2B5EF4-FFF2-40B4-BE49-F238E27FC236}">
                <a16:creationId xmlns:a16="http://schemas.microsoft.com/office/drawing/2014/main" id="{CEB056F8-3471-4DA1-9246-56A531AF26D1}"/>
              </a:ext>
            </a:extLst>
          </p:cNvPr>
          <p:cNvSpPr txBox="1"/>
          <p:nvPr/>
        </p:nvSpPr>
        <p:spPr>
          <a:xfrm>
            <a:off x="2287" y="943148"/>
            <a:ext cx="233994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과제명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46" name="TextBox">
            <a:extLst>
              <a:ext uri="{FF2B5EF4-FFF2-40B4-BE49-F238E27FC236}">
                <a16:creationId xmlns:a16="http://schemas.microsoft.com/office/drawing/2014/main" id="{9FD8AB82-93AA-4768-BFD9-26F15C809AB1}"/>
              </a:ext>
            </a:extLst>
          </p:cNvPr>
          <p:cNvSpPr txBox="1"/>
          <p:nvPr/>
        </p:nvSpPr>
        <p:spPr>
          <a:xfrm>
            <a:off x="-8341" y="2139217"/>
            <a:ext cx="235057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화면이름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47" name="TextBox">
            <a:extLst>
              <a:ext uri="{FF2B5EF4-FFF2-40B4-BE49-F238E27FC236}">
                <a16:creationId xmlns:a16="http://schemas.microsoft.com/office/drawing/2014/main" id="{3C5D0C66-C196-4ECC-BB67-1872612E7FF3}"/>
              </a:ext>
            </a:extLst>
          </p:cNvPr>
          <p:cNvSpPr txBox="1"/>
          <p:nvPr/>
        </p:nvSpPr>
        <p:spPr>
          <a:xfrm>
            <a:off x="-3025" y="3266617"/>
            <a:ext cx="23452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en-US" altLang="ko-KR" sz="1200" b="1" dirty="0">
                <a:solidFill>
                  <a:schemeClr val="bg1"/>
                </a:solidFill>
              </a:rPr>
              <a:t>Sign-up</a:t>
            </a:r>
          </a:p>
        </p:txBody>
      </p:sp>
      <p:sp>
        <p:nvSpPr>
          <p:cNvPr id="148" name="TextBox">
            <a:extLst>
              <a:ext uri="{FF2B5EF4-FFF2-40B4-BE49-F238E27FC236}">
                <a16:creationId xmlns:a16="http://schemas.microsoft.com/office/drawing/2014/main" id="{2A2BF846-9595-470E-8A24-8C667107DBD6}"/>
              </a:ext>
            </a:extLst>
          </p:cNvPr>
          <p:cNvSpPr txBox="1"/>
          <p:nvPr/>
        </p:nvSpPr>
        <p:spPr>
          <a:xfrm>
            <a:off x="-8341" y="3162812"/>
            <a:ext cx="235057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화면코드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49" name="TextBox">
            <a:extLst>
              <a:ext uri="{FF2B5EF4-FFF2-40B4-BE49-F238E27FC236}">
                <a16:creationId xmlns:a16="http://schemas.microsoft.com/office/drawing/2014/main" id="{E5A75492-22C8-424F-A17E-AFD552E8A8E5}"/>
              </a:ext>
            </a:extLst>
          </p:cNvPr>
          <p:cNvSpPr txBox="1"/>
          <p:nvPr/>
        </p:nvSpPr>
        <p:spPr>
          <a:xfrm>
            <a:off x="-8339" y="2254904"/>
            <a:ext cx="2339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로그인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50" name="직사각형 3">
            <a:extLst>
              <a:ext uri="{FF2B5EF4-FFF2-40B4-BE49-F238E27FC236}">
                <a16:creationId xmlns:a16="http://schemas.microsoft.com/office/drawing/2014/main" id="{BF6EFE93-6243-49E8-BC40-D638CB308121}"/>
              </a:ext>
            </a:extLst>
          </p:cNvPr>
          <p:cNvSpPr/>
          <p:nvPr/>
        </p:nvSpPr>
        <p:spPr>
          <a:xfrm>
            <a:off x="-3023" y="4"/>
            <a:ext cx="2350578" cy="6857996"/>
          </a:xfrm>
          <a:prstGeom prst="rect">
            <a:avLst/>
          </a:prstGeom>
          <a:solidFill>
            <a:srgbClr val="FCC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맑은 고딕"/>
            </a:endParaRPr>
          </a:p>
        </p:txBody>
      </p:sp>
      <p:sp>
        <p:nvSpPr>
          <p:cNvPr id="151" name="TextBox">
            <a:extLst>
              <a:ext uri="{FF2B5EF4-FFF2-40B4-BE49-F238E27FC236}">
                <a16:creationId xmlns:a16="http://schemas.microsoft.com/office/drawing/2014/main" id="{BA75AE57-5534-44CF-99D6-14E084A0931F}"/>
              </a:ext>
            </a:extLst>
          </p:cNvPr>
          <p:cNvSpPr txBox="1"/>
          <p:nvPr/>
        </p:nvSpPr>
        <p:spPr>
          <a:xfrm>
            <a:off x="12917" y="4155384"/>
            <a:ext cx="23293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</a:rPr>
              <a:t> 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</a:rPr>
              <a:t>유의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</a:rPr>
              <a:t>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</a:rPr>
              <a:t>사항</a:t>
            </a:r>
          </a:p>
          <a:p>
            <a:pPr lvl="0">
              <a:defRPr/>
            </a:pP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맑은 고딕"/>
            </a:endParaRPr>
          </a:p>
        </p:txBody>
      </p:sp>
      <p:sp>
        <p:nvSpPr>
          <p:cNvPr id="152" name="TextBox">
            <a:extLst>
              <a:ext uri="{FF2B5EF4-FFF2-40B4-BE49-F238E27FC236}">
                <a16:creationId xmlns:a16="http://schemas.microsoft.com/office/drawing/2014/main" id="{CCC5457F-ACEC-403A-978F-533B50FEFF5E}"/>
              </a:ext>
            </a:extLst>
          </p:cNvPr>
          <p:cNvSpPr txBox="1"/>
          <p:nvPr/>
        </p:nvSpPr>
        <p:spPr>
          <a:xfrm>
            <a:off x="-3025" y="1089357"/>
            <a:ext cx="2345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감정 분석 기반 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대화 및 노래 추천 로봇</a:t>
            </a:r>
          </a:p>
        </p:txBody>
      </p:sp>
      <p:sp>
        <p:nvSpPr>
          <p:cNvPr id="153" name="TextBox">
            <a:extLst>
              <a:ext uri="{FF2B5EF4-FFF2-40B4-BE49-F238E27FC236}">
                <a16:creationId xmlns:a16="http://schemas.microsoft.com/office/drawing/2014/main" id="{9E046810-0593-45F4-A0D7-79BAA046E05F}"/>
              </a:ext>
            </a:extLst>
          </p:cNvPr>
          <p:cNvSpPr txBox="1"/>
          <p:nvPr/>
        </p:nvSpPr>
        <p:spPr>
          <a:xfrm>
            <a:off x="-8341" y="907973"/>
            <a:ext cx="232881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과제명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</p:txBody>
      </p:sp>
      <p:sp>
        <p:nvSpPr>
          <p:cNvPr id="154" name="TextBox">
            <a:extLst>
              <a:ext uri="{FF2B5EF4-FFF2-40B4-BE49-F238E27FC236}">
                <a16:creationId xmlns:a16="http://schemas.microsoft.com/office/drawing/2014/main" id="{F6B1B781-F122-4135-AAA3-7C7584D1C921}"/>
              </a:ext>
            </a:extLst>
          </p:cNvPr>
          <p:cNvSpPr txBox="1"/>
          <p:nvPr/>
        </p:nvSpPr>
        <p:spPr>
          <a:xfrm>
            <a:off x="-8341" y="2139217"/>
            <a:ext cx="23505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화면이름</a:t>
            </a:r>
          </a:p>
        </p:txBody>
      </p:sp>
      <p:sp>
        <p:nvSpPr>
          <p:cNvPr id="155" name="TextBox">
            <a:extLst>
              <a:ext uri="{FF2B5EF4-FFF2-40B4-BE49-F238E27FC236}">
                <a16:creationId xmlns:a16="http://schemas.microsoft.com/office/drawing/2014/main" id="{2AB3C9AB-30DC-4979-BCEB-5B78B4CD7EEC}"/>
              </a:ext>
            </a:extLst>
          </p:cNvPr>
          <p:cNvSpPr txBox="1"/>
          <p:nvPr/>
        </p:nvSpPr>
        <p:spPr>
          <a:xfrm>
            <a:off x="4946" y="3309064"/>
            <a:ext cx="23452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Today_emotion</a:t>
            </a:r>
          </a:p>
        </p:txBody>
      </p:sp>
      <p:sp>
        <p:nvSpPr>
          <p:cNvPr id="156" name="TextBox">
            <a:extLst>
              <a:ext uri="{FF2B5EF4-FFF2-40B4-BE49-F238E27FC236}">
                <a16:creationId xmlns:a16="http://schemas.microsoft.com/office/drawing/2014/main" id="{B126E80D-1133-4F93-8D7B-857C8237113C}"/>
              </a:ext>
            </a:extLst>
          </p:cNvPr>
          <p:cNvSpPr txBox="1"/>
          <p:nvPr/>
        </p:nvSpPr>
        <p:spPr>
          <a:xfrm>
            <a:off x="2287" y="3193632"/>
            <a:ext cx="2318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화면코드</a:t>
            </a:r>
          </a:p>
        </p:txBody>
      </p:sp>
      <p:sp>
        <p:nvSpPr>
          <p:cNvPr id="157" name="TextBox">
            <a:extLst>
              <a:ext uri="{FF2B5EF4-FFF2-40B4-BE49-F238E27FC236}">
                <a16:creationId xmlns:a16="http://schemas.microsoft.com/office/drawing/2014/main" id="{B022602F-F681-4CAC-A653-3DEA8307AF02}"/>
              </a:ext>
            </a:extLst>
          </p:cNvPr>
          <p:cNvSpPr txBox="1"/>
          <p:nvPr/>
        </p:nvSpPr>
        <p:spPr>
          <a:xfrm>
            <a:off x="-8342" y="2300802"/>
            <a:ext cx="23426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오늘의 감정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6EAF1E7-EDA7-4CED-8E19-137E8DCC58B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305151" y="1955902"/>
            <a:ext cx="1748033" cy="128628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B50DD4C-8CBF-4981-90A0-D08D3E2FAC4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925678" y="1029711"/>
            <a:ext cx="1754587" cy="993088"/>
          </a:xfrm>
          <a:prstGeom prst="rect">
            <a:avLst/>
          </a:prstGeom>
        </p:spPr>
      </p:pic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92DE067-2B9D-4E59-BD86-60E95C763AC9}"/>
              </a:ext>
            </a:extLst>
          </p:cNvPr>
          <p:cNvCxnSpPr>
            <a:cxnSpLocks/>
          </p:cNvCxnSpPr>
          <p:nvPr/>
        </p:nvCxnSpPr>
        <p:spPr>
          <a:xfrm>
            <a:off x="5349820" y="4063553"/>
            <a:ext cx="170592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10" name="그림 109">
            <a:extLst>
              <a:ext uri="{FF2B5EF4-FFF2-40B4-BE49-F238E27FC236}">
                <a16:creationId xmlns:a16="http://schemas.microsoft.com/office/drawing/2014/main" id="{799621B5-B145-4B90-A43D-3D0818B91C7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665028" y="58280"/>
            <a:ext cx="2179827" cy="451117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13C67E64-33D0-4384-8952-850F0A6E84F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392723" y="105787"/>
            <a:ext cx="646066" cy="384890"/>
          </a:xfrm>
          <a:prstGeom prst="rect">
            <a:avLst/>
          </a:prstGeom>
        </p:spPr>
      </p:pic>
      <p:sp>
        <p:nvSpPr>
          <p:cNvPr id="115" name="내용 개체 틀 2">
            <a:extLst>
              <a:ext uri="{FF2B5EF4-FFF2-40B4-BE49-F238E27FC236}">
                <a16:creationId xmlns:a16="http://schemas.microsoft.com/office/drawing/2014/main" id="{B9F19419-6642-4475-BCF6-6C1B5D1A3BB6}"/>
              </a:ext>
            </a:extLst>
          </p:cNvPr>
          <p:cNvSpPr txBox="1">
            <a:spLocks/>
          </p:cNvSpPr>
          <p:nvPr/>
        </p:nvSpPr>
        <p:spPr>
          <a:xfrm>
            <a:off x="8318662" y="98222"/>
            <a:ext cx="1094918" cy="443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오늘의 감정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4EA1D3-ECC1-40F2-A24C-1E83F5B2002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381265" y="2388077"/>
            <a:ext cx="251397" cy="2513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EC4ACEF-D71E-44F9-A842-52E7282B787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06249" y="179658"/>
            <a:ext cx="184073" cy="184073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4CD654D6-3370-4F25-B079-E49995D6C99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663625" y="56428"/>
            <a:ext cx="2179827" cy="451117"/>
          </a:xfrm>
          <a:prstGeom prst="rect">
            <a:avLst/>
          </a:prstGeom>
        </p:spPr>
      </p:pic>
      <p:pic>
        <p:nvPicPr>
          <p:cNvPr id="158" name="그림 157">
            <a:extLst>
              <a:ext uri="{FF2B5EF4-FFF2-40B4-BE49-F238E27FC236}">
                <a16:creationId xmlns:a16="http://schemas.microsoft.com/office/drawing/2014/main" id="{378198E9-AA27-401E-BACD-82D0E972C742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391320" y="103935"/>
            <a:ext cx="646066" cy="384890"/>
          </a:xfrm>
          <a:prstGeom prst="rect">
            <a:avLst/>
          </a:prstGeom>
        </p:spPr>
      </p:pic>
      <p:sp>
        <p:nvSpPr>
          <p:cNvPr id="159" name="내용 개체 틀 2">
            <a:extLst>
              <a:ext uri="{FF2B5EF4-FFF2-40B4-BE49-F238E27FC236}">
                <a16:creationId xmlns:a16="http://schemas.microsoft.com/office/drawing/2014/main" id="{6F708325-8FC3-4C19-9E8E-91FC20C5631D}"/>
              </a:ext>
            </a:extLst>
          </p:cNvPr>
          <p:cNvSpPr txBox="1">
            <a:spLocks/>
          </p:cNvSpPr>
          <p:nvPr/>
        </p:nvSpPr>
        <p:spPr>
          <a:xfrm>
            <a:off x="8317259" y="96370"/>
            <a:ext cx="1094918" cy="443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오늘의 감정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60" name="그림 159">
            <a:extLst>
              <a:ext uri="{FF2B5EF4-FFF2-40B4-BE49-F238E27FC236}">
                <a16:creationId xmlns:a16="http://schemas.microsoft.com/office/drawing/2014/main" id="{AECDFF53-8CC4-4C4E-83A6-AF163D4CBBF8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285456" y="184763"/>
            <a:ext cx="184073" cy="18407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486E9B4-BF5C-4C7F-BA73-37D731F72F87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838552" y="2403270"/>
            <a:ext cx="247287" cy="247287"/>
          </a:xfrm>
          <a:prstGeom prst="rect">
            <a:avLst/>
          </a:prstGeom>
        </p:spPr>
      </p:pic>
      <p:sp>
        <p:nvSpPr>
          <p:cNvPr id="191" name="prstName"/>
          <p:cNvSpPr/>
          <p:nvPr/>
        </p:nvSpPr>
        <p:spPr>
          <a:xfrm>
            <a:off x="5237195" y="197341"/>
            <a:ext cx="184931" cy="172468"/>
          </a:xfrm>
          <a:prstGeom prst="ellipse">
            <a:avLst/>
          </a:prstGeom>
          <a:solidFill>
            <a:schemeClr val="bg1">
              <a:alpha val="100000"/>
            </a:schemeClr>
          </a:solidFill>
          <a:ln>
            <a:solidFill>
              <a:schemeClr val="tx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93" name="그림 192">
            <a:extLst>
              <a:ext uri="{FF2B5EF4-FFF2-40B4-BE49-F238E27FC236}">
                <a16:creationId xmlns:a16="http://schemas.microsoft.com/office/drawing/2014/main" id="{F6311C9C-FF98-4592-A5CF-ACD3B2919782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970967" y="2408506"/>
            <a:ext cx="211975" cy="211975"/>
          </a:xfrm>
          <a:prstGeom prst="rect">
            <a:avLst/>
          </a:prstGeom>
        </p:spPr>
      </p:pic>
      <p:sp>
        <p:nvSpPr>
          <p:cNvPr id="198" name="prstName"/>
          <p:cNvSpPr/>
          <p:nvPr/>
        </p:nvSpPr>
        <p:spPr>
          <a:xfrm>
            <a:off x="4659763" y="1319399"/>
            <a:ext cx="184931" cy="172468"/>
          </a:xfrm>
          <a:prstGeom prst="ellipse">
            <a:avLst/>
          </a:prstGeom>
          <a:solidFill>
            <a:schemeClr val="bg1">
              <a:alpha val="100000"/>
            </a:schemeClr>
          </a:solidFill>
          <a:ln>
            <a:solidFill>
              <a:schemeClr val="tx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9" name="직선 연결선 198"/>
          <p:cNvCxnSpPr/>
          <p:nvPr/>
        </p:nvCxnSpPr>
        <p:spPr>
          <a:xfrm>
            <a:off x="4892454" y="1412522"/>
            <a:ext cx="378257" cy="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prstName"/>
          <p:cNvSpPr/>
          <p:nvPr/>
        </p:nvSpPr>
        <p:spPr>
          <a:xfrm>
            <a:off x="4661571" y="2097081"/>
            <a:ext cx="184931" cy="172468"/>
          </a:xfrm>
          <a:prstGeom prst="ellipse">
            <a:avLst/>
          </a:prstGeom>
          <a:solidFill>
            <a:schemeClr val="bg1">
              <a:alpha val="100000"/>
            </a:schemeClr>
          </a:solidFill>
          <a:ln>
            <a:solidFill>
              <a:schemeClr val="tx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3" name="직선 연결선 202"/>
          <p:cNvCxnSpPr/>
          <p:nvPr/>
        </p:nvCxnSpPr>
        <p:spPr>
          <a:xfrm>
            <a:off x="4892454" y="2183315"/>
            <a:ext cx="4900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prstName">
            <a:extLst>
              <a:ext uri="{FF2B5EF4-FFF2-40B4-BE49-F238E27FC236}">
                <a16:creationId xmlns:a16="http://schemas.microsoft.com/office/drawing/2014/main" id="{23A9FD67-E41A-474A-8FB9-5B4B5C49ED11}"/>
              </a:ext>
            </a:extLst>
          </p:cNvPr>
          <p:cNvSpPr/>
          <p:nvPr/>
        </p:nvSpPr>
        <p:spPr>
          <a:xfrm>
            <a:off x="10201141" y="1098172"/>
            <a:ext cx="184931" cy="172468"/>
          </a:xfrm>
          <a:prstGeom prst="ellipse">
            <a:avLst/>
          </a:prstGeom>
          <a:solidFill>
            <a:schemeClr val="bg1">
              <a:alpha val="100000"/>
            </a:schemeClr>
          </a:solidFill>
          <a:ln>
            <a:solidFill>
              <a:schemeClr val="tx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5" name="직선 연결선 204"/>
          <p:cNvCxnSpPr/>
          <p:nvPr/>
        </p:nvCxnSpPr>
        <p:spPr>
          <a:xfrm>
            <a:off x="9731153" y="1187465"/>
            <a:ext cx="419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직선 연결선 214"/>
          <p:cNvCxnSpPr/>
          <p:nvPr/>
        </p:nvCxnSpPr>
        <p:spPr>
          <a:xfrm>
            <a:off x="4892454" y="3921291"/>
            <a:ext cx="4126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prstName">
            <a:extLst>
              <a:ext uri="{FF2B5EF4-FFF2-40B4-BE49-F238E27FC236}">
                <a16:creationId xmlns:a16="http://schemas.microsoft.com/office/drawing/2014/main" id="{F944F7DC-703B-4360-9CF7-206F9B40A822}"/>
              </a:ext>
            </a:extLst>
          </p:cNvPr>
          <p:cNvSpPr/>
          <p:nvPr/>
        </p:nvSpPr>
        <p:spPr>
          <a:xfrm>
            <a:off x="4659763" y="3848043"/>
            <a:ext cx="184931" cy="172468"/>
          </a:xfrm>
          <a:prstGeom prst="ellipse">
            <a:avLst/>
          </a:prstGeom>
          <a:solidFill>
            <a:schemeClr val="bg1">
              <a:alpha val="100000"/>
            </a:schemeClr>
          </a:solidFill>
          <a:ln>
            <a:solidFill>
              <a:schemeClr val="tx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8" name="TextBox">
            <a:extLst>
              <a:ext uri="{FF2B5EF4-FFF2-40B4-BE49-F238E27FC236}">
                <a16:creationId xmlns:a16="http://schemas.microsoft.com/office/drawing/2014/main" id="{264E4ABA-0358-4CF8-BA74-C3927B7364DB}"/>
              </a:ext>
            </a:extLst>
          </p:cNvPr>
          <p:cNvSpPr txBox="1"/>
          <p:nvPr/>
        </p:nvSpPr>
        <p:spPr>
          <a:xfrm>
            <a:off x="-3030" y="4847003"/>
            <a:ext cx="2345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감정은 기쁨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슬픔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분노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안정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defRPr/>
            </a:pP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으로 분류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9" name="TextBox">
            <a:extLst>
              <a:ext uri="{FF2B5EF4-FFF2-40B4-BE49-F238E27FC236}">
                <a16:creationId xmlns:a16="http://schemas.microsoft.com/office/drawing/2014/main" id="{F17B6CF8-2278-40C2-986D-381B58EE7121}"/>
              </a:ext>
            </a:extLst>
          </p:cNvPr>
          <p:cNvSpPr txBox="1"/>
          <p:nvPr/>
        </p:nvSpPr>
        <p:spPr>
          <a:xfrm>
            <a:off x="-34775" y="4363698"/>
            <a:ext cx="2345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로그인 성공 후 오늘의 감정 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페이지로 이동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0" name="prstName">
            <a:extLst>
              <a:ext uri="{FF2B5EF4-FFF2-40B4-BE49-F238E27FC236}">
                <a16:creationId xmlns:a16="http://schemas.microsoft.com/office/drawing/2014/main" id="{73B6C698-09F6-4B08-AD93-CC4C998AE9F3}"/>
              </a:ext>
            </a:extLst>
          </p:cNvPr>
          <p:cNvSpPr/>
          <p:nvPr/>
        </p:nvSpPr>
        <p:spPr>
          <a:xfrm>
            <a:off x="10201141" y="2359806"/>
            <a:ext cx="184931" cy="172468"/>
          </a:xfrm>
          <a:prstGeom prst="ellipse">
            <a:avLst/>
          </a:prstGeom>
          <a:solidFill>
            <a:schemeClr val="bg1">
              <a:alpha val="100000"/>
            </a:schemeClr>
          </a:solidFill>
          <a:ln>
            <a:solidFill>
              <a:schemeClr val="tx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1" name="직선 연결선 220"/>
          <p:cNvCxnSpPr/>
          <p:nvPr/>
        </p:nvCxnSpPr>
        <p:spPr>
          <a:xfrm>
            <a:off x="9731153" y="2449099"/>
            <a:ext cx="419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14196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/>
          <p:nvPr/>
        </p:nvSpPr>
        <p:spPr>
          <a:xfrm>
            <a:off x="-5310" y="-950"/>
            <a:ext cx="2350578" cy="6857996"/>
          </a:xfrm>
          <a:prstGeom prst="rect">
            <a:avLst/>
          </a:prstGeom>
          <a:solidFill>
            <a:schemeClr val="accent3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맑은 고딕"/>
            </a:endParaRPr>
          </a:p>
        </p:txBody>
      </p:sp>
      <p:sp>
        <p:nvSpPr>
          <p:cNvPr id="3" name="직사각형 16"/>
          <p:cNvSpPr/>
          <p:nvPr/>
        </p:nvSpPr>
        <p:spPr>
          <a:xfrm>
            <a:off x="2345267" y="4937756"/>
            <a:ext cx="9846733" cy="1920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sp>
        <p:nvSpPr>
          <p:cNvPr id="4" name="TextBox 17"/>
          <p:cNvSpPr txBox="1"/>
          <p:nvPr/>
        </p:nvSpPr>
        <p:spPr>
          <a:xfrm>
            <a:off x="3387244" y="5300755"/>
            <a:ext cx="95410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 b="1">
                <a:solidFill>
                  <a:srgbClr val="595959"/>
                </a:solidFill>
              </a:rPr>
              <a:t>화면설명</a:t>
            </a:r>
          </a:p>
        </p:txBody>
      </p:sp>
      <p:sp>
        <p:nvSpPr>
          <p:cNvPr id="6" name="TextBox"/>
          <p:cNvSpPr txBox="1"/>
          <p:nvPr/>
        </p:nvSpPr>
        <p:spPr>
          <a:xfrm>
            <a:off x="-5312" y="2935605"/>
            <a:ext cx="198651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/>
                <a:cs typeface="맑은 고딕 Semilight"/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  <a:cs typeface="맑은 고딕 Semilight"/>
              </a:rPr>
              <a:t>화면</a:t>
            </a:r>
            <a:r>
              <a:rPr lang="en-US" altLang="ko-KR" sz="1400" b="1" dirty="0">
                <a:solidFill>
                  <a:schemeClr val="bg1"/>
                </a:solidFill>
                <a:latin typeface="맑은 고딕"/>
                <a:cs typeface="맑은 고딕 Semilight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  <a:cs typeface="맑은 고딕 Semilight"/>
              </a:rPr>
              <a:t>코드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맑은 고딕"/>
              </a:rPr>
              <a:t>  Signup</a:t>
            </a:r>
          </a:p>
        </p:txBody>
      </p:sp>
      <p:sp>
        <p:nvSpPr>
          <p:cNvPr id="7" name="TextBox"/>
          <p:cNvSpPr txBox="1"/>
          <p:nvPr/>
        </p:nvSpPr>
        <p:spPr>
          <a:xfrm>
            <a:off x="1" y="2128893"/>
            <a:ext cx="1981199" cy="495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화면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이름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>
                <a:solidFill>
                  <a:schemeClr val="bg1"/>
                </a:solidFill>
              </a:rPr>
              <a:t>회원가입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페이지</a:t>
            </a:r>
          </a:p>
        </p:txBody>
      </p:sp>
      <p:sp>
        <p:nvSpPr>
          <p:cNvPr id="9" name="TextBox"/>
          <p:cNvSpPr txBox="1"/>
          <p:nvPr/>
        </p:nvSpPr>
        <p:spPr>
          <a:xfrm>
            <a:off x="0" y="3962116"/>
            <a:ext cx="234526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유의</a:t>
            </a: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사항</a:t>
            </a:r>
          </a:p>
          <a:p>
            <a:pPr lvl="0">
              <a:defRPr/>
            </a:pPr>
            <a:endParaRPr lang="ko-KR" altLang="en-US" sz="1200" b="1" dirty="0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35" name="TextBox"/>
          <p:cNvSpPr txBox="1"/>
          <p:nvPr/>
        </p:nvSpPr>
        <p:spPr>
          <a:xfrm>
            <a:off x="1" y="980915"/>
            <a:ext cx="21082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과제명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 err="1">
                <a:solidFill>
                  <a:schemeClr val="bg1"/>
                </a:solidFill>
              </a:rPr>
              <a:t>세이브더캠퍼즈</a:t>
            </a:r>
            <a:endParaRPr lang="ko-KR" altLang="en-US" sz="1200" b="1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  <a:r>
              <a:rPr lang="en-US" altLang="ko-KR" sz="1200" b="1" dirty="0" err="1">
                <a:solidFill>
                  <a:schemeClr val="bg1"/>
                </a:solidFill>
              </a:rPr>
              <a:t>Iot</a:t>
            </a:r>
            <a:r>
              <a:rPr lang="ko-KR" altLang="en-US" sz="1200" b="1" dirty="0">
                <a:solidFill>
                  <a:schemeClr val="bg1"/>
                </a:solidFill>
              </a:rPr>
              <a:t>기반 캠핑안전 관리 서비스 </a:t>
            </a:r>
          </a:p>
        </p:txBody>
      </p:sp>
      <p:sp>
        <p:nvSpPr>
          <p:cNvPr id="53" name="TextBox 18"/>
          <p:cNvSpPr txBox="1"/>
          <p:nvPr/>
        </p:nvSpPr>
        <p:spPr>
          <a:xfrm>
            <a:off x="3340512" y="5707602"/>
            <a:ext cx="770848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00" dirty="0"/>
              <a:t>1.</a:t>
            </a:r>
            <a:r>
              <a:rPr lang="ko-KR" altLang="en-US" sz="1300" dirty="0"/>
              <a:t> 회원가입 페이지로 상기의 정보 입력 </a:t>
            </a:r>
          </a:p>
          <a:p>
            <a:pPr lvl="0">
              <a:defRPr/>
            </a:pPr>
            <a:r>
              <a:rPr lang="en-US" altLang="ko-KR" sz="1300" dirty="0"/>
              <a:t>2.</a:t>
            </a:r>
            <a:r>
              <a:rPr lang="ko-KR" altLang="en-US" sz="1300" dirty="0"/>
              <a:t> 아이디 중복체크 기능</a:t>
            </a:r>
          </a:p>
          <a:p>
            <a:pPr lvl="0">
              <a:defRPr/>
            </a:pPr>
            <a:r>
              <a:rPr lang="en-US" altLang="ko-KR" sz="1300" dirty="0"/>
              <a:t>3.</a:t>
            </a:r>
            <a:r>
              <a:rPr lang="ko-KR" altLang="en-US" sz="1300" dirty="0"/>
              <a:t> 비밀번호 일치여부 확인 기능</a:t>
            </a:r>
          </a:p>
          <a:p>
            <a:pPr lvl="0">
              <a:defRPr/>
            </a:pPr>
            <a:r>
              <a:rPr lang="en-US" altLang="ko-KR" sz="1300" dirty="0"/>
              <a:t>4.</a:t>
            </a:r>
            <a:r>
              <a:rPr lang="ko-KR" altLang="en-US" sz="1300" dirty="0"/>
              <a:t> 회원가입 </a:t>
            </a:r>
            <a:r>
              <a:rPr lang="ko-KR" altLang="en-US" sz="1300" dirty="0" err="1"/>
              <a:t>성공시</a:t>
            </a:r>
            <a:r>
              <a:rPr lang="ko-KR" altLang="en-US" sz="1300" dirty="0"/>
              <a:t> </a:t>
            </a:r>
            <a:r>
              <a:rPr lang="en-US" altLang="ko-KR" sz="1300" dirty="0"/>
              <a:t>“</a:t>
            </a:r>
            <a:r>
              <a:rPr lang="ko-KR" altLang="en-US" sz="1300" dirty="0"/>
              <a:t>회원가입에 성공했습니다</a:t>
            </a:r>
            <a:r>
              <a:rPr lang="en-US" altLang="ko-KR" sz="1300" dirty="0"/>
              <a:t>”</a:t>
            </a:r>
            <a:r>
              <a:rPr lang="ko-KR" altLang="en-US" sz="1300" dirty="0"/>
              <a:t> </a:t>
            </a:r>
            <a:r>
              <a:rPr lang="ko-KR" altLang="en-US" sz="1300" dirty="0" err="1"/>
              <a:t>모달창과</a:t>
            </a:r>
            <a:r>
              <a:rPr lang="ko-KR" altLang="en-US" sz="1300" dirty="0"/>
              <a:t> </a:t>
            </a:r>
            <a:r>
              <a:rPr lang="ko-KR" altLang="en-US" sz="1300" dirty="0" err="1"/>
              <a:t>로그인화면으로</a:t>
            </a:r>
            <a:r>
              <a:rPr lang="ko-KR" altLang="en-US" sz="1300" dirty="0"/>
              <a:t> 전환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F8A5866-3CC4-4BB9-BCFC-0E9DF4606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272" y="101409"/>
            <a:ext cx="2179827" cy="3737557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  <a:softEdge rad="0"/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B1DD3D5-5F9B-4B74-898A-9AA52373E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274" y="101409"/>
            <a:ext cx="2190825" cy="451117"/>
          </a:xfrm>
          <a:prstGeom prst="rect">
            <a:avLst/>
          </a:prstGeom>
        </p:spPr>
      </p:pic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9A8AC30-B8BD-4C0F-8B0A-34457CB6D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274" y="634290"/>
            <a:ext cx="2179826" cy="253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900" dirty="0"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2024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년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5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월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12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일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~ 2024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년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5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월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18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일</a:t>
            </a:r>
            <a:r>
              <a:rPr lang="ko-KR" altLang="en-US" sz="9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BB8FA42-08E9-4C86-98B2-88555897CEE3}"/>
              </a:ext>
            </a:extLst>
          </p:cNvPr>
          <p:cNvSpPr/>
          <p:nvPr/>
        </p:nvSpPr>
        <p:spPr>
          <a:xfrm>
            <a:off x="5359017" y="951547"/>
            <a:ext cx="1958340" cy="271956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b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슬픔을 느낄 때</a:t>
            </a:r>
            <a:r>
              <a:rPr lang="en-US" altLang="ko-KR" sz="1800" b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,</a:t>
            </a:r>
            <a:r>
              <a:rPr lang="ko-KR" altLang="en-US" sz="1800" b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일기쓰기를 추천합니다</a:t>
            </a:r>
            <a:endParaRPr lang="ko-KR" altLang="en-US" sz="18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6E930C66-1558-4653-870C-7C41CB18C562}"/>
              </a:ext>
            </a:extLst>
          </p:cNvPr>
          <p:cNvSpPr txBox="1">
            <a:spLocks/>
          </p:cNvSpPr>
          <p:nvPr/>
        </p:nvSpPr>
        <p:spPr>
          <a:xfrm>
            <a:off x="5421499" y="1179758"/>
            <a:ext cx="12749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지난 일주일 평균 감정 </a:t>
            </a: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C49CAAD8-2175-4DEB-A370-3E6F12AE65FF}"/>
              </a:ext>
            </a:extLst>
          </p:cNvPr>
          <p:cNvSpPr txBox="1">
            <a:spLocks/>
          </p:cNvSpPr>
          <p:nvPr/>
        </p:nvSpPr>
        <p:spPr>
          <a:xfrm>
            <a:off x="5313993" y="1327890"/>
            <a:ext cx="1469009" cy="443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기쁨 </a:t>
            </a:r>
            <a:r>
              <a:rPr lang="en-US" altLang="ko-KR" sz="1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31.7%</a:t>
            </a:r>
            <a:endParaRPr lang="ko-KR" altLang="en-US" sz="1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09612CA-E5EF-4314-B4A9-BD81C43EC2F3}"/>
              </a:ext>
            </a:extLst>
          </p:cNvPr>
          <p:cNvCxnSpPr>
            <a:cxnSpLocks/>
          </p:cNvCxnSpPr>
          <p:nvPr/>
        </p:nvCxnSpPr>
        <p:spPr>
          <a:xfrm>
            <a:off x="5458083" y="1654187"/>
            <a:ext cx="170592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072B8A2C-5F18-4988-9839-5AE6DF2FB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443" y="2609383"/>
            <a:ext cx="227119" cy="138795"/>
          </a:xfrm>
          <a:prstGeom prst="rect">
            <a:avLst/>
          </a:prstGeom>
        </p:spPr>
      </p:pic>
      <p:sp>
        <p:nvSpPr>
          <p:cNvPr id="66" name="내용 개체 틀 2">
            <a:extLst>
              <a:ext uri="{FF2B5EF4-FFF2-40B4-BE49-F238E27FC236}">
                <a16:creationId xmlns:a16="http://schemas.microsoft.com/office/drawing/2014/main" id="{6F1766D9-1140-4B12-8D01-8475A7AB94B8}"/>
              </a:ext>
            </a:extLst>
          </p:cNvPr>
          <p:cNvSpPr txBox="1">
            <a:spLocks/>
          </p:cNvSpPr>
          <p:nvPr/>
        </p:nvSpPr>
        <p:spPr>
          <a:xfrm>
            <a:off x="2769217" y="2175744"/>
            <a:ext cx="1832135" cy="564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A48C7937-929A-4DF6-B60A-924A50FB9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3794" y="112682"/>
            <a:ext cx="2179827" cy="4349787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  <a:softEdge rad="0"/>
          </a:effectLst>
        </p:spPr>
      </p:pic>
      <p:sp>
        <p:nvSpPr>
          <p:cNvPr id="71" name="내용 개체 틀 2">
            <a:extLst>
              <a:ext uri="{FF2B5EF4-FFF2-40B4-BE49-F238E27FC236}">
                <a16:creationId xmlns:a16="http://schemas.microsoft.com/office/drawing/2014/main" id="{C90027A0-6052-4283-8E8F-56A3B93B5D2A}"/>
              </a:ext>
            </a:extLst>
          </p:cNvPr>
          <p:cNvSpPr txBox="1">
            <a:spLocks/>
          </p:cNvSpPr>
          <p:nvPr/>
        </p:nvSpPr>
        <p:spPr>
          <a:xfrm>
            <a:off x="7646832" y="645568"/>
            <a:ext cx="11606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900"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 </a:t>
            </a:r>
            <a:endParaRPr lang="ko-KR" altLang="en-US" sz="9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8A2E92-6684-4D07-8C29-91C47F5D46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1159" y="1737870"/>
            <a:ext cx="1554056" cy="15448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1F2C385-3234-451A-ADE0-A4CF0DB45B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7019" y="2410843"/>
            <a:ext cx="91448" cy="7620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4D19A21-0C0B-45C4-954B-4F81ABB7B0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7814" y="2735387"/>
            <a:ext cx="119137" cy="8195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DE01B0C-2141-4D62-928B-3A3621BA53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1779" y="2181084"/>
            <a:ext cx="106588" cy="17446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74C65BD-DADB-49E4-8442-C0811533F5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5689" y="2567575"/>
            <a:ext cx="109357" cy="9315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7E6CC93-8F6E-49E8-96A6-8C673A9833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3725" y="2716621"/>
            <a:ext cx="119137" cy="10849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45595C5-03A7-4E89-B6E0-5C8903F03D6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19478" y="2216255"/>
            <a:ext cx="133919" cy="24386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F2BCA0F-835F-4226-AE86-4974119DEB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05761" y="2015004"/>
            <a:ext cx="103503" cy="243861"/>
          </a:xfrm>
          <a:prstGeom prst="rect">
            <a:avLst/>
          </a:prstGeom>
        </p:spPr>
      </p:pic>
      <p:sp>
        <p:nvSpPr>
          <p:cNvPr id="79" name="내용 개체 틀 2">
            <a:extLst>
              <a:ext uri="{FF2B5EF4-FFF2-40B4-BE49-F238E27FC236}">
                <a16:creationId xmlns:a16="http://schemas.microsoft.com/office/drawing/2014/main" id="{7931A32D-6A86-455B-B034-B307ED45E69A}"/>
              </a:ext>
            </a:extLst>
          </p:cNvPr>
          <p:cNvSpPr txBox="1">
            <a:spLocks/>
          </p:cNvSpPr>
          <p:nvPr/>
        </p:nvSpPr>
        <p:spPr>
          <a:xfrm>
            <a:off x="6780696" y="1846833"/>
            <a:ext cx="509522" cy="299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500" dirty="0">
                <a:solidFill>
                  <a:schemeClr val="bg2">
                    <a:lumMod val="50000"/>
                  </a:schemeClr>
                </a:solidFill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19.7</a:t>
            </a:r>
            <a:endParaRPr lang="ko-KR" altLang="en-US" sz="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1" name="내용 개체 틀 2">
            <a:extLst>
              <a:ext uri="{FF2B5EF4-FFF2-40B4-BE49-F238E27FC236}">
                <a16:creationId xmlns:a16="http://schemas.microsoft.com/office/drawing/2014/main" id="{D90934F8-931A-4379-9078-47993111BA47}"/>
              </a:ext>
            </a:extLst>
          </p:cNvPr>
          <p:cNvSpPr txBox="1">
            <a:spLocks/>
          </p:cNvSpPr>
          <p:nvPr/>
        </p:nvSpPr>
        <p:spPr>
          <a:xfrm>
            <a:off x="6601915" y="2042060"/>
            <a:ext cx="535296" cy="33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500" dirty="0">
                <a:solidFill>
                  <a:schemeClr val="bg2">
                    <a:lumMod val="50000"/>
                  </a:schemeClr>
                </a:solidFill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16.4</a:t>
            </a:r>
            <a:endParaRPr lang="ko-KR" altLang="en-US" sz="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3" name="내용 개체 틀 2">
            <a:extLst>
              <a:ext uri="{FF2B5EF4-FFF2-40B4-BE49-F238E27FC236}">
                <a16:creationId xmlns:a16="http://schemas.microsoft.com/office/drawing/2014/main" id="{5A195A71-4C5C-495F-B47A-B3DDB3C03C8F}"/>
              </a:ext>
            </a:extLst>
          </p:cNvPr>
          <p:cNvSpPr txBox="1">
            <a:spLocks/>
          </p:cNvSpPr>
          <p:nvPr/>
        </p:nvSpPr>
        <p:spPr>
          <a:xfrm>
            <a:off x="6453223" y="2539095"/>
            <a:ext cx="535296" cy="33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500" dirty="0">
                <a:solidFill>
                  <a:schemeClr val="bg2">
                    <a:lumMod val="50000"/>
                  </a:schemeClr>
                </a:solidFill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7.7</a:t>
            </a:r>
            <a:endParaRPr lang="ko-KR" altLang="en-US" sz="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9" name="내용 개체 틀 2">
            <a:extLst>
              <a:ext uri="{FF2B5EF4-FFF2-40B4-BE49-F238E27FC236}">
                <a16:creationId xmlns:a16="http://schemas.microsoft.com/office/drawing/2014/main" id="{E81964D9-702E-4E7E-9911-12A88C5EAA8D}"/>
              </a:ext>
            </a:extLst>
          </p:cNvPr>
          <p:cNvSpPr txBox="1">
            <a:spLocks/>
          </p:cNvSpPr>
          <p:nvPr/>
        </p:nvSpPr>
        <p:spPr>
          <a:xfrm>
            <a:off x="6273077" y="2416704"/>
            <a:ext cx="535296" cy="33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500" dirty="0">
                <a:solidFill>
                  <a:schemeClr val="bg2">
                    <a:lumMod val="50000"/>
                  </a:schemeClr>
                </a:solidFill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9.8</a:t>
            </a:r>
            <a:endParaRPr lang="ko-KR" altLang="en-US" sz="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90" name="내용 개체 틀 2">
            <a:extLst>
              <a:ext uri="{FF2B5EF4-FFF2-40B4-BE49-F238E27FC236}">
                <a16:creationId xmlns:a16="http://schemas.microsoft.com/office/drawing/2014/main" id="{324EEE59-7105-46B0-BA95-E94F7B69DCD8}"/>
              </a:ext>
            </a:extLst>
          </p:cNvPr>
          <p:cNvSpPr txBox="1">
            <a:spLocks/>
          </p:cNvSpPr>
          <p:nvPr/>
        </p:nvSpPr>
        <p:spPr>
          <a:xfrm>
            <a:off x="6073316" y="2011888"/>
            <a:ext cx="535296" cy="33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500" dirty="0">
                <a:solidFill>
                  <a:schemeClr val="bg2">
                    <a:lumMod val="50000"/>
                  </a:schemeClr>
                </a:solidFill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16.9</a:t>
            </a:r>
            <a:endParaRPr lang="ko-KR" altLang="en-US" sz="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91" name="내용 개체 틀 2">
            <a:extLst>
              <a:ext uri="{FF2B5EF4-FFF2-40B4-BE49-F238E27FC236}">
                <a16:creationId xmlns:a16="http://schemas.microsoft.com/office/drawing/2014/main" id="{FE025A68-9C8B-4879-9457-C9B56B44B25F}"/>
              </a:ext>
            </a:extLst>
          </p:cNvPr>
          <p:cNvSpPr txBox="1">
            <a:spLocks/>
          </p:cNvSpPr>
          <p:nvPr/>
        </p:nvSpPr>
        <p:spPr>
          <a:xfrm>
            <a:off x="5916246" y="2580903"/>
            <a:ext cx="535296" cy="33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500" dirty="0">
                <a:solidFill>
                  <a:schemeClr val="bg2">
                    <a:lumMod val="50000"/>
                  </a:schemeClr>
                </a:solidFill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7.1</a:t>
            </a:r>
            <a:endParaRPr lang="ko-KR" altLang="en-US" sz="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92" name="내용 개체 틀 2">
            <a:extLst>
              <a:ext uri="{FF2B5EF4-FFF2-40B4-BE49-F238E27FC236}">
                <a16:creationId xmlns:a16="http://schemas.microsoft.com/office/drawing/2014/main" id="{23A0712D-5794-4079-B3BB-A83A9AA53E3D}"/>
              </a:ext>
            </a:extLst>
          </p:cNvPr>
          <p:cNvSpPr txBox="1">
            <a:spLocks/>
          </p:cNvSpPr>
          <p:nvPr/>
        </p:nvSpPr>
        <p:spPr>
          <a:xfrm>
            <a:off x="5742924" y="2237436"/>
            <a:ext cx="535296" cy="33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500" dirty="0">
                <a:solidFill>
                  <a:schemeClr val="bg2">
                    <a:lumMod val="50000"/>
                  </a:schemeClr>
                </a:solidFill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13</a:t>
            </a:r>
            <a:endParaRPr lang="ko-KR" altLang="en-US" sz="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93" name="내용 개체 틀 2">
            <a:extLst>
              <a:ext uri="{FF2B5EF4-FFF2-40B4-BE49-F238E27FC236}">
                <a16:creationId xmlns:a16="http://schemas.microsoft.com/office/drawing/2014/main" id="{912EC811-CC4C-480F-80D5-52DF57831F11}"/>
              </a:ext>
            </a:extLst>
          </p:cNvPr>
          <p:cNvSpPr txBox="1">
            <a:spLocks/>
          </p:cNvSpPr>
          <p:nvPr/>
        </p:nvSpPr>
        <p:spPr>
          <a:xfrm>
            <a:off x="5458083" y="3428395"/>
            <a:ext cx="1832134" cy="256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600" dirty="0">
                <a:solidFill>
                  <a:srgbClr val="00B0F0"/>
                </a:solidFill>
                <a:latin typeface="+mj-ea"/>
                <a:ea typeface="+mj-ea"/>
                <a:cs typeface="Arial" panose="020B0604020202020204" pitchFamily="34" charset="0"/>
              </a:rPr>
              <a:t>      </a:t>
            </a:r>
            <a:r>
              <a:rPr lang="ko-KR" altLang="en-US" sz="700" dirty="0">
                <a:solidFill>
                  <a:srgbClr val="00B0F0"/>
                </a:solidFill>
                <a:latin typeface="+mj-ea"/>
                <a:ea typeface="+mj-ea"/>
                <a:cs typeface="Arial" panose="020B0604020202020204" pitchFamily="34" charset="0"/>
              </a:rPr>
              <a:t>지난 일주일 감정변화 그래프보기 </a:t>
            </a:r>
            <a:endParaRPr lang="ko-KR" altLang="en-US" sz="600" dirty="0">
              <a:solidFill>
                <a:srgbClr val="00B0F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97" name="직사각형 3">
            <a:extLst>
              <a:ext uri="{FF2B5EF4-FFF2-40B4-BE49-F238E27FC236}">
                <a16:creationId xmlns:a16="http://schemas.microsoft.com/office/drawing/2014/main" id="{55D1D07C-BD59-40D2-8E8E-EA0D7F2BFBDA}"/>
              </a:ext>
            </a:extLst>
          </p:cNvPr>
          <p:cNvSpPr/>
          <p:nvPr/>
        </p:nvSpPr>
        <p:spPr>
          <a:xfrm>
            <a:off x="-5310" y="-950"/>
            <a:ext cx="2350578" cy="6857996"/>
          </a:xfrm>
          <a:prstGeom prst="rect">
            <a:avLst/>
          </a:prstGeom>
          <a:solidFill>
            <a:schemeClr val="accent3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맑은 고딕"/>
            </a:endParaRPr>
          </a:p>
        </p:txBody>
      </p:sp>
      <p:sp>
        <p:nvSpPr>
          <p:cNvPr id="98" name="TextBox">
            <a:extLst>
              <a:ext uri="{FF2B5EF4-FFF2-40B4-BE49-F238E27FC236}">
                <a16:creationId xmlns:a16="http://schemas.microsoft.com/office/drawing/2014/main" id="{64F9D32B-FED0-4597-9165-D2080385C9D3}"/>
              </a:ext>
            </a:extLst>
          </p:cNvPr>
          <p:cNvSpPr txBox="1"/>
          <p:nvPr/>
        </p:nvSpPr>
        <p:spPr>
          <a:xfrm>
            <a:off x="10630" y="4154430"/>
            <a:ext cx="23293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유의</a:t>
            </a: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사항</a:t>
            </a:r>
          </a:p>
          <a:p>
            <a:pPr lvl="0">
              <a:defRPr/>
            </a:pPr>
            <a:endParaRPr lang="ko-KR" altLang="en-US" sz="1200" b="1" dirty="0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99" name="TextBox">
            <a:extLst>
              <a:ext uri="{FF2B5EF4-FFF2-40B4-BE49-F238E27FC236}">
                <a16:creationId xmlns:a16="http://schemas.microsoft.com/office/drawing/2014/main" id="{EFFC0C45-6D21-4044-AE35-E281C9998E88}"/>
              </a:ext>
            </a:extLst>
          </p:cNvPr>
          <p:cNvSpPr txBox="1"/>
          <p:nvPr/>
        </p:nvSpPr>
        <p:spPr>
          <a:xfrm>
            <a:off x="-5312" y="1088403"/>
            <a:ext cx="2345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감정 분석 기반 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>
                <a:solidFill>
                  <a:schemeClr val="bg1"/>
                </a:solidFill>
              </a:rPr>
              <a:t>대화 및 노래 추천 로봇</a:t>
            </a:r>
          </a:p>
        </p:txBody>
      </p:sp>
      <p:sp>
        <p:nvSpPr>
          <p:cNvPr id="100" name="TextBox">
            <a:extLst>
              <a:ext uri="{FF2B5EF4-FFF2-40B4-BE49-F238E27FC236}">
                <a16:creationId xmlns:a16="http://schemas.microsoft.com/office/drawing/2014/main" id="{5A4E511E-5215-4BC0-A7ED-EB885AC02182}"/>
              </a:ext>
            </a:extLst>
          </p:cNvPr>
          <p:cNvSpPr txBox="1"/>
          <p:nvPr/>
        </p:nvSpPr>
        <p:spPr>
          <a:xfrm>
            <a:off x="0" y="942194"/>
            <a:ext cx="233994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과제명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01" name="TextBox">
            <a:extLst>
              <a:ext uri="{FF2B5EF4-FFF2-40B4-BE49-F238E27FC236}">
                <a16:creationId xmlns:a16="http://schemas.microsoft.com/office/drawing/2014/main" id="{57721703-58A2-41E3-9765-8F5650FA0AF9}"/>
              </a:ext>
            </a:extLst>
          </p:cNvPr>
          <p:cNvSpPr txBox="1"/>
          <p:nvPr/>
        </p:nvSpPr>
        <p:spPr>
          <a:xfrm>
            <a:off x="-10628" y="2138263"/>
            <a:ext cx="235057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화면이름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02" name="TextBox">
            <a:extLst>
              <a:ext uri="{FF2B5EF4-FFF2-40B4-BE49-F238E27FC236}">
                <a16:creationId xmlns:a16="http://schemas.microsoft.com/office/drawing/2014/main" id="{65AB11DA-481D-4610-BBAF-8E64ABB91D66}"/>
              </a:ext>
            </a:extLst>
          </p:cNvPr>
          <p:cNvSpPr txBox="1"/>
          <p:nvPr/>
        </p:nvSpPr>
        <p:spPr>
          <a:xfrm>
            <a:off x="-5312" y="3265663"/>
            <a:ext cx="23452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en-US" altLang="ko-KR" sz="1200" b="1" dirty="0">
                <a:solidFill>
                  <a:schemeClr val="bg1"/>
                </a:solidFill>
              </a:rPr>
              <a:t>Sign-up</a:t>
            </a:r>
          </a:p>
        </p:txBody>
      </p:sp>
      <p:sp>
        <p:nvSpPr>
          <p:cNvPr id="103" name="TextBox">
            <a:extLst>
              <a:ext uri="{FF2B5EF4-FFF2-40B4-BE49-F238E27FC236}">
                <a16:creationId xmlns:a16="http://schemas.microsoft.com/office/drawing/2014/main" id="{FA2495F4-EA17-4040-8D25-0B9A6EE27D72}"/>
              </a:ext>
            </a:extLst>
          </p:cNvPr>
          <p:cNvSpPr txBox="1"/>
          <p:nvPr/>
        </p:nvSpPr>
        <p:spPr>
          <a:xfrm>
            <a:off x="-10628" y="3161858"/>
            <a:ext cx="235057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화면코드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04" name="TextBox">
            <a:extLst>
              <a:ext uri="{FF2B5EF4-FFF2-40B4-BE49-F238E27FC236}">
                <a16:creationId xmlns:a16="http://schemas.microsoft.com/office/drawing/2014/main" id="{A4F95FBE-6598-44E4-9EE0-34541B7741D6}"/>
              </a:ext>
            </a:extLst>
          </p:cNvPr>
          <p:cNvSpPr txBox="1"/>
          <p:nvPr/>
        </p:nvSpPr>
        <p:spPr>
          <a:xfrm>
            <a:off x="-10626" y="2253950"/>
            <a:ext cx="2339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로그인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05" name="직사각형 16">
            <a:extLst>
              <a:ext uri="{FF2B5EF4-FFF2-40B4-BE49-F238E27FC236}">
                <a16:creationId xmlns:a16="http://schemas.microsoft.com/office/drawing/2014/main" id="{A2D7342F-93CB-4B05-B7AE-EC0711808EA7}"/>
              </a:ext>
            </a:extLst>
          </p:cNvPr>
          <p:cNvSpPr/>
          <p:nvPr/>
        </p:nvSpPr>
        <p:spPr>
          <a:xfrm>
            <a:off x="2345267" y="4937756"/>
            <a:ext cx="9846733" cy="1920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sp>
        <p:nvSpPr>
          <p:cNvPr id="106" name="TextBox 17">
            <a:extLst>
              <a:ext uri="{FF2B5EF4-FFF2-40B4-BE49-F238E27FC236}">
                <a16:creationId xmlns:a16="http://schemas.microsoft.com/office/drawing/2014/main" id="{8F0EEF8A-F6AA-4E24-9B66-892EFA59483D}"/>
              </a:ext>
            </a:extLst>
          </p:cNvPr>
          <p:cNvSpPr txBox="1"/>
          <p:nvPr/>
        </p:nvSpPr>
        <p:spPr>
          <a:xfrm>
            <a:off x="3372000" y="5178193"/>
            <a:ext cx="95410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 b="1" dirty="0">
                <a:solidFill>
                  <a:srgbClr val="595959"/>
                </a:solidFill>
              </a:rPr>
              <a:t>화면설명</a:t>
            </a:r>
          </a:p>
        </p:txBody>
      </p:sp>
      <p:sp>
        <p:nvSpPr>
          <p:cNvPr id="107" name="TextBox 18"/>
          <p:cNvSpPr txBox="1"/>
          <p:nvPr/>
        </p:nvSpPr>
        <p:spPr>
          <a:xfrm>
            <a:off x="3445587" y="5542196"/>
            <a:ext cx="7708489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00" dirty="0"/>
              <a:t>1.</a:t>
            </a:r>
            <a:r>
              <a:rPr lang="ko-KR" altLang="en-US" sz="1300" dirty="0"/>
              <a:t> 지난 일주일동안 로봇과 대화를 통해 확인된 감정데이터를 시각화 하는 페이지</a:t>
            </a:r>
          </a:p>
          <a:p>
            <a:pPr lvl="0">
              <a:defRPr/>
            </a:pPr>
            <a:r>
              <a:rPr lang="en-US" altLang="ko-KR" sz="1300" dirty="0"/>
              <a:t>2. </a:t>
            </a:r>
            <a:r>
              <a:rPr lang="ko-KR" altLang="en-US" sz="1300" dirty="0"/>
              <a:t>가장 높은 감정 데이터를 텍스트로 시각화</a:t>
            </a:r>
            <a:endParaRPr lang="en-US" altLang="ko-KR" sz="1300" dirty="0"/>
          </a:p>
          <a:p>
            <a:pPr lvl="0">
              <a:defRPr/>
            </a:pPr>
            <a:r>
              <a:rPr lang="en-US" altLang="ko-KR" sz="1300" dirty="0"/>
              <a:t>3.</a:t>
            </a:r>
            <a:r>
              <a:rPr lang="ko-KR" altLang="en-US" sz="1300" dirty="0"/>
              <a:t> 감정 별 퍼센트 그래프 </a:t>
            </a:r>
          </a:p>
          <a:p>
            <a:pPr lvl="0">
              <a:defRPr/>
            </a:pPr>
            <a:r>
              <a:rPr lang="en-US" altLang="ko-KR" sz="1300" dirty="0"/>
              <a:t>4.</a:t>
            </a:r>
            <a:r>
              <a:rPr lang="ko-KR" altLang="en-US" sz="1300" dirty="0"/>
              <a:t> 지난 일주일 감정변화 그래프 페이지로 이동</a:t>
            </a:r>
            <a:endParaRPr lang="en-US" altLang="ko-KR" sz="1300" dirty="0"/>
          </a:p>
          <a:p>
            <a:pPr lvl="0">
              <a:defRPr/>
            </a:pPr>
            <a:r>
              <a:rPr lang="en-US" altLang="ko-KR" sz="1300" dirty="0"/>
              <a:t>5. </a:t>
            </a:r>
            <a:r>
              <a:rPr lang="ko-KR" altLang="en-US" sz="1300" dirty="0"/>
              <a:t>비율이 가장 높은 감정 기준 추천 이미지와</a:t>
            </a:r>
            <a:r>
              <a:rPr lang="en-US" altLang="ko-KR" sz="1300" dirty="0"/>
              <a:t> </a:t>
            </a:r>
            <a:r>
              <a:rPr lang="ko-KR" altLang="en-US" sz="1300" dirty="0"/>
              <a:t>추천</a:t>
            </a:r>
            <a:r>
              <a:rPr lang="en-US" altLang="ko-KR" sz="1300" dirty="0"/>
              <a:t> </a:t>
            </a:r>
            <a:r>
              <a:rPr lang="ko-KR" altLang="en-US" sz="1300" dirty="0"/>
              <a:t>글</a:t>
            </a:r>
          </a:p>
        </p:txBody>
      </p:sp>
      <p:sp>
        <p:nvSpPr>
          <p:cNvPr id="108" name="직사각형 3">
            <a:extLst>
              <a:ext uri="{FF2B5EF4-FFF2-40B4-BE49-F238E27FC236}">
                <a16:creationId xmlns:a16="http://schemas.microsoft.com/office/drawing/2014/main" id="{5009F4F4-509B-4CF3-94BC-5A733607C81B}"/>
              </a:ext>
            </a:extLst>
          </p:cNvPr>
          <p:cNvSpPr/>
          <p:nvPr/>
        </p:nvSpPr>
        <p:spPr>
          <a:xfrm>
            <a:off x="-5310" y="-950"/>
            <a:ext cx="2350578" cy="6857996"/>
          </a:xfrm>
          <a:prstGeom prst="rect">
            <a:avLst/>
          </a:prstGeom>
          <a:solidFill>
            <a:srgbClr val="FCC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맑은 고딕"/>
            </a:endParaRPr>
          </a:p>
        </p:txBody>
      </p:sp>
      <p:sp>
        <p:nvSpPr>
          <p:cNvPr id="110" name="TextBox">
            <a:extLst>
              <a:ext uri="{FF2B5EF4-FFF2-40B4-BE49-F238E27FC236}">
                <a16:creationId xmlns:a16="http://schemas.microsoft.com/office/drawing/2014/main" id="{FFE39517-693A-45E8-84F2-9432FCF91CA6}"/>
              </a:ext>
            </a:extLst>
          </p:cNvPr>
          <p:cNvSpPr txBox="1"/>
          <p:nvPr/>
        </p:nvSpPr>
        <p:spPr>
          <a:xfrm>
            <a:off x="-5312" y="1088403"/>
            <a:ext cx="2345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감정 분석 기반 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대화 및 노래 추천 로봇</a:t>
            </a:r>
          </a:p>
        </p:txBody>
      </p:sp>
      <p:sp>
        <p:nvSpPr>
          <p:cNvPr id="111" name="TextBox">
            <a:extLst>
              <a:ext uri="{FF2B5EF4-FFF2-40B4-BE49-F238E27FC236}">
                <a16:creationId xmlns:a16="http://schemas.microsoft.com/office/drawing/2014/main" id="{913C6DD7-B44E-4B43-95CA-30FB948AE411}"/>
              </a:ext>
            </a:extLst>
          </p:cNvPr>
          <p:cNvSpPr txBox="1"/>
          <p:nvPr/>
        </p:nvSpPr>
        <p:spPr>
          <a:xfrm>
            <a:off x="-10628" y="907019"/>
            <a:ext cx="232881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과제명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</p:txBody>
      </p:sp>
      <p:sp>
        <p:nvSpPr>
          <p:cNvPr id="112" name="TextBox">
            <a:extLst>
              <a:ext uri="{FF2B5EF4-FFF2-40B4-BE49-F238E27FC236}">
                <a16:creationId xmlns:a16="http://schemas.microsoft.com/office/drawing/2014/main" id="{BFAAF5E3-8625-464E-A4BC-6122B103BBAB}"/>
              </a:ext>
            </a:extLst>
          </p:cNvPr>
          <p:cNvSpPr txBox="1"/>
          <p:nvPr/>
        </p:nvSpPr>
        <p:spPr>
          <a:xfrm>
            <a:off x="-10628" y="2138263"/>
            <a:ext cx="23505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화면이름</a:t>
            </a:r>
          </a:p>
        </p:txBody>
      </p:sp>
      <p:sp>
        <p:nvSpPr>
          <p:cNvPr id="113" name="TextBox">
            <a:extLst>
              <a:ext uri="{FF2B5EF4-FFF2-40B4-BE49-F238E27FC236}">
                <a16:creationId xmlns:a16="http://schemas.microsoft.com/office/drawing/2014/main" id="{DD4EEA64-AB36-4619-BF41-5B7757AB52D0}"/>
              </a:ext>
            </a:extLst>
          </p:cNvPr>
          <p:cNvSpPr txBox="1"/>
          <p:nvPr/>
        </p:nvSpPr>
        <p:spPr>
          <a:xfrm>
            <a:off x="2659" y="3308110"/>
            <a:ext cx="23452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Week_emotion</a:t>
            </a:r>
          </a:p>
        </p:txBody>
      </p:sp>
      <p:sp>
        <p:nvSpPr>
          <p:cNvPr id="114" name="TextBox">
            <a:extLst>
              <a:ext uri="{FF2B5EF4-FFF2-40B4-BE49-F238E27FC236}">
                <a16:creationId xmlns:a16="http://schemas.microsoft.com/office/drawing/2014/main" id="{F8A336B6-24AA-4FC2-9E69-0BC435B0B103}"/>
              </a:ext>
            </a:extLst>
          </p:cNvPr>
          <p:cNvSpPr txBox="1"/>
          <p:nvPr/>
        </p:nvSpPr>
        <p:spPr>
          <a:xfrm>
            <a:off x="0" y="3192678"/>
            <a:ext cx="2318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화면코드</a:t>
            </a:r>
          </a:p>
        </p:txBody>
      </p:sp>
      <p:sp>
        <p:nvSpPr>
          <p:cNvPr id="115" name="TextBox">
            <a:extLst>
              <a:ext uri="{FF2B5EF4-FFF2-40B4-BE49-F238E27FC236}">
                <a16:creationId xmlns:a16="http://schemas.microsoft.com/office/drawing/2014/main" id="{9A5FE836-2372-4EE3-91DE-4CFB971EFD2A}"/>
              </a:ext>
            </a:extLst>
          </p:cNvPr>
          <p:cNvSpPr txBox="1"/>
          <p:nvPr/>
        </p:nvSpPr>
        <p:spPr>
          <a:xfrm>
            <a:off x="-10629" y="2299848"/>
            <a:ext cx="23426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감정분석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F59A3A-D777-4C80-AF6A-85DAB489B04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63581" y="1733891"/>
            <a:ext cx="1573630" cy="1594992"/>
          </a:xfrm>
          <a:prstGeom prst="rect">
            <a:avLst/>
          </a:prstGeom>
        </p:spPr>
      </p:pic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05A83610-256E-418E-AC6D-8DFBACA698E2}"/>
              </a:ext>
            </a:extLst>
          </p:cNvPr>
          <p:cNvSpPr/>
          <p:nvPr/>
        </p:nvSpPr>
        <p:spPr>
          <a:xfrm>
            <a:off x="7828314" y="746065"/>
            <a:ext cx="1958340" cy="295013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내용 개체 틀 2">
            <a:extLst>
              <a:ext uri="{FF2B5EF4-FFF2-40B4-BE49-F238E27FC236}">
                <a16:creationId xmlns:a16="http://schemas.microsoft.com/office/drawing/2014/main" id="{5D0D75E1-C999-4F99-8CCE-E4B63381BE9E}"/>
              </a:ext>
            </a:extLst>
          </p:cNvPr>
          <p:cNvSpPr txBox="1">
            <a:spLocks/>
          </p:cNvSpPr>
          <p:nvPr/>
        </p:nvSpPr>
        <p:spPr>
          <a:xfrm>
            <a:off x="7898581" y="972478"/>
            <a:ext cx="1832135" cy="564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9" name="내용 개체 틀 2">
            <a:extLst>
              <a:ext uri="{FF2B5EF4-FFF2-40B4-BE49-F238E27FC236}">
                <a16:creationId xmlns:a16="http://schemas.microsoft.com/office/drawing/2014/main" id="{3890CA04-654F-4B7C-8FBD-A4CB5AFFFAC1}"/>
              </a:ext>
            </a:extLst>
          </p:cNvPr>
          <p:cNvSpPr txBox="1">
            <a:spLocks/>
          </p:cNvSpPr>
          <p:nvPr/>
        </p:nvSpPr>
        <p:spPr>
          <a:xfrm>
            <a:off x="7920323" y="2521618"/>
            <a:ext cx="1832135" cy="1290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일주일 동안 기쁨의 감정이 높다면 그것은 행복한 시간을 보내고 있는 것입니다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이 기쁨을 더 향상시키기 위해 주변 사람들과 함께 시간을 보내고 좋은 추억을 만들어 보세요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새로운 취미나 활동을 찾아보거나 자연속에서 나가서 산책을 즐기는 것도 좋은 방법입니다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362504C-9C86-49F7-80DB-735979656AF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67698" y="1033733"/>
            <a:ext cx="1659630" cy="1313016"/>
          </a:xfrm>
          <a:prstGeom prst="rect">
            <a:avLst/>
          </a:prstGeom>
        </p:spPr>
      </p:pic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5F502D6-196B-4945-9135-5C0D2CFDF2F5}"/>
              </a:ext>
            </a:extLst>
          </p:cNvPr>
          <p:cNvCxnSpPr>
            <a:cxnSpLocks/>
          </p:cNvCxnSpPr>
          <p:nvPr/>
        </p:nvCxnSpPr>
        <p:spPr>
          <a:xfrm>
            <a:off x="7954520" y="2470189"/>
            <a:ext cx="170592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4" name="내용 개체 틀 2">
            <a:extLst>
              <a:ext uri="{FF2B5EF4-FFF2-40B4-BE49-F238E27FC236}">
                <a16:creationId xmlns:a16="http://schemas.microsoft.com/office/drawing/2014/main" id="{6D94E324-EF1B-41D0-851D-CE9DE8D3D326}"/>
              </a:ext>
            </a:extLst>
          </p:cNvPr>
          <p:cNvSpPr txBox="1">
            <a:spLocks/>
          </p:cNvSpPr>
          <p:nvPr/>
        </p:nvSpPr>
        <p:spPr>
          <a:xfrm>
            <a:off x="8401223" y="127857"/>
            <a:ext cx="1094918" cy="443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감정분석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27" name="그림 126">
            <a:extLst>
              <a:ext uri="{FF2B5EF4-FFF2-40B4-BE49-F238E27FC236}">
                <a16:creationId xmlns:a16="http://schemas.microsoft.com/office/drawing/2014/main" id="{65B43D15-F779-4ABF-8072-F276AC91A01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48273" y="99491"/>
            <a:ext cx="2179827" cy="451117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698CCE8E-5551-4A52-8A6F-2D0DCCA5555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975968" y="146998"/>
            <a:ext cx="646066" cy="384890"/>
          </a:xfrm>
          <a:prstGeom prst="rect">
            <a:avLst/>
          </a:prstGeom>
        </p:spPr>
      </p:pic>
      <p:sp>
        <p:nvSpPr>
          <p:cNvPr id="129" name="내용 개체 틀 2">
            <a:extLst>
              <a:ext uri="{FF2B5EF4-FFF2-40B4-BE49-F238E27FC236}">
                <a16:creationId xmlns:a16="http://schemas.microsoft.com/office/drawing/2014/main" id="{D2711F05-18F0-4A32-AA5B-78616EBD966E}"/>
              </a:ext>
            </a:extLst>
          </p:cNvPr>
          <p:cNvSpPr txBox="1">
            <a:spLocks/>
          </p:cNvSpPr>
          <p:nvPr/>
        </p:nvSpPr>
        <p:spPr>
          <a:xfrm>
            <a:off x="5955702" y="127857"/>
            <a:ext cx="1094918" cy="443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감정분석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31" name="그림 130">
            <a:extLst>
              <a:ext uri="{FF2B5EF4-FFF2-40B4-BE49-F238E27FC236}">
                <a16:creationId xmlns:a16="http://schemas.microsoft.com/office/drawing/2014/main" id="{C35A4210-EFC2-429D-9C34-857ADB5B64E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07814" y="231329"/>
            <a:ext cx="154861" cy="154861"/>
          </a:xfrm>
          <a:prstGeom prst="rect">
            <a:avLst/>
          </a:prstGeom>
        </p:spPr>
      </p:pic>
      <p:sp>
        <p:nvSpPr>
          <p:cNvPr id="139" name="내용 개체 틀 2">
            <a:extLst>
              <a:ext uri="{FF2B5EF4-FFF2-40B4-BE49-F238E27FC236}">
                <a16:creationId xmlns:a16="http://schemas.microsoft.com/office/drawing/2014/main" id="{64A076FE-A2BF-4643-8EAB-E11CE6F508A6}"/>
              </a:ext>
            </a:extLst>
          </p:cNvPr>
          <p:cNvSpPr txBox="1">
            <a:spLocks/>
          </p:cNvSpPr>
          <p:nvPr/>
        </p:nvSpPr>
        <p:spPr>
          <a:xfrm>
            <a:off x="8401223" y="127857"/>
            <a:ext cx="1094918" cy="443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감정분석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id="{61A874F8-D271-411E-8294-0D707855E51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90921" y="93016"/>
            <a:ext cx="2179827" cy="451117"/>
          </a:xfrm>
          <a:prstGeom prst="rect">
            <a:avLst/>
          </a:prstGeom>
        </p:spPr>
      </p:pic>
      <p:pic>
        <p:nvPicPr>
          <p:cNvPr id="143" name="그림 142">
            <a:extLst>
              <a:ext uri="{FF2B5EF4-FFF2-40B4-BE49-F238E27FC236}">
                <a16:creationId xmlns:a16="http://schemas.microsoft.com/office/drawing/2014/main" id="{5BC70708-01C8-4212-8A49-DC8B0B9DCEE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18615" y="140523"/>
            <a:ext cx="646066" cy="384890"/>
          </a:xfrm>
          <a:prstGeom prst="rect">
            <a:avLst/>
          </a:prstGeom>
        </p:spPr>
      </p:pic>
      <p:sp>
        <p:nvSpPr>
          <p:cNvPr id="144" name="내용 개체 틀 2">
            <a:extLst>
              <a:ext uri="{FF2B5EF4-FFF2-40B4-BE49-F238E27FC236}">
                <a16:creationId xmlns:a16="http://schemas.microsoft.com/office/drawing/2014/main" id="{B1E9FEB5-FAEC-4E99-864F-815E71E5CE52}"/>
              </a:ext>
            </a:extLst>
          </p:cNvPr>
          <p:cNvSpPr txBox="1">
            <a:spLocks/>
          </p:cNvSpPr>
          <p:nvPr/>
        </p:nvSpPr>
        <p:spPr>
          <a:xfrm>
            <a:off x="8398349" y="121382"/>
            <a:ext cx="1094918" cy="443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감정분석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45" name="그림 144">
            <a:extLst>
              <a:ext uri="{FF2B5EF4-FFF2-40B4-BE49-F238E27FC236}">
                <a16:creationId xmlns:a16="http://schemas.microsoft.com/office/drawing/2014/main" id="{DB60DE7E-30F2-44B0-94B9-6F22D32028E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50461" y="224854"/>
            <a:ext cx="154861" cy="154861"/>
          </a:xfrm>
          <a:prstGeom prst="rect">
            <a:avLst/>
          </a:prstGeom>
        </p:spPr>
      </p:pic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296B54B4-1A78-4952-A402-7DE1AFD446CF}"/>
              </a:ext>
            </a:extLst>
          </p:cNvPr>
          <p:cNvCxnSpPr>
            <a:cxnSpLocks/>
          </p:cNvCxnSpPr>
          <p:nvPr/>
        </p:nvCxnSpPr>
        <p:spPr>
          <a:xfrm flipV="1">
            <a:off x="7703627" y="3921724"/>
            <a:ext cx="2179827" cy="1992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69" name="그림 168">
            <a:extLst>
              <a:ext uri="{FF2B5EF4-FFF2-40B4-BE49-F238E27FC236}">
                <a16:creationId xmlns:a16="http://schemas.microsoft.com/office/drawing/2014/main" id="{C12797DF-393E-4702-8EE4-FE5383E812C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649541" y="4050650"/>
            <a:ext cx="243990" cy="138795"/>
          </a:xfrm>
          <a:prstGeom prst="rect">
            <a:avLst/>
          </a:prstGeom>
        </p:spPr>
      </p:pic>
      <p:pic>
        <p:nvPicPr>
          <p:cNvPr id="170" name="그림 169">
            <a:extLst>
              <a:ext uri="{FF2B5EF4-FFF2-40B4-BE49-F238E27FC236}">
                <a16:creationId xmlns:a16="http://schemas.microsoft.com/office/drawing/2014/main" id="{B2766008-5D1A-49FA-AC40-AE34CF262D62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657" y="4037301"/>
            <a:ext cx="224012" cy="208522"/>
          </a:xfrm>
          <a:prstGeom prst="rect">
            <a:avLst/>
          </a:prstGeom>
        </p:spPr>
      </p:pic>
      <p:sp>
        <p:nvSpPr>
          <p:cNvPr id="171" name="내용 개체 틀 2">
            <a:extLst>
              <a:ext uri="{FF2B5EF4-FFF2-40B4-BE49-F238E27FC236}">
                <a16:creationId xmlns:a16="http://schemas.microsoft.com/office/drawing/2014/main" id="{3DE2BF1E-4F46-403A-83B5-FAAA28957BB8}"/>
              </a:ext>
            </a:extLst>
          </p:cNvPr>
          <p:cNvSpPr txBox="1">
            <a:spLocks/>
          </p:cNvSpPr>
          <p:nvPr/>
        </p:nvSpPr>
        <p:spPr>
          <a:xfrm>
            <a:off x="8793541" y="4220134"/>
            <a:ext cx="761445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스마트홈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72" name="내용 개체 틀 2">
            <a:extLst>
              <a:ext uri="{FF2B5EF4-FFF2-40B4-BE49-F238E27FC236}">
                <a16:creationId xmlns:a16="http://schemas.microsoft.com/office/drawing/2014/main" id="{1C69C63F-6550-44A9-9F6E-21E8CB4C87EB}"/>
              </a:ext>
            </a:extLst>
          </p:cNvPr>
          <p:cNvSpPr txBox="1">
            <a:spLocks/>
          </p:cNvSpPr>
          <p:nvPr/>
        </p:nvSpPr>
        <p:spPr>
          <a:xfrm>
            <a:off x="9286571" y="4255449"/>
            <a:ext cx="691458" cy="253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마이페이지</a:t>
            </a:r>
            <a:endParaRPr lang="ko-KR" altLang="en-US" sz="6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73" name="내용 개체 틀 2">
            <a:extLst>
              <a:ext uri="{FF2B5EF4-FFF2-40B4-BE49-F238E27FC236}">
                <a16:creationId xmlns:a16="http://schemas.microsoft.com/office/drawing/2014/main" id="{034296E9-296E-4C0E-8DF5-37662E15CA66}"/>
              </a:ext>
            </a:extLst>
          </p:cNvPr>
          <p:cNvSpPr txBox="1">
            <a:spLocks/>
          </p:cNvSpPr>
          <p:nvPr/>
        </p:nvSpPr>
        <p:spPr>
          <a:xfrm>
            <a:off x="8246718" y="4258709"/>
            <a:ext cx="761445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 오늘의감정</a:t>
            </a:r>
            <a:endParaRPr lang="ko-KR" altLang="en-US" sz="6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74" name="내용 개체 틀 2">
            <a:extLst>
              <a:ext uri="{FF2B5EF4-FFF2-40B4-BE49-F238E27FC236}">
                <a16:creationId xmlns:a16="http://schemas.microsoft.com/office/drawing/2014/main" id="{E7866753-4677-4039-87D4-A1CCC8D6F179}"/>
              </a:ext>
            </a:extLst>
          </p:cNvPr>
          <p:cNvSpPr txBox="1">
            <a:spLocks/>
          </p:cNvSpPr>
          <p:nvPr/>
        </p:nvSpPr>
        <p:spPr>
          <a:xfrm>
            <a:off x="7776632" y="4256258"/>
            <a:ext cx="761445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감정분석</a:t>
            </a:r>
            <a:endParaRPr lang="ko-KR" altLang="en-US" sz="6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175" name="그림 174">
            <a:extLst>
              <a:ext uri="{FF2B5EF4-FFF2-40B4-BE49-F238E27FC236}">
                <a16:creationId xmlns:a16="http://schemas.microsoft.com/office/drawing/2014/main" id="{A635D0F1-850F-49D4-BDAA-DA52419E6D1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418461" y="4011572"/>
            <a:ext cx="251397" cy="251397"/>
          </a:xfrm>
          <a:prstGeom prst="rect">
            <a:avLst/>
          </a:prstGeom>
        </p:spPr>
      </p:pic>
      <p:pic>
        <p:nvPicPr>
          <p:cNvPr id="176" name="그림 175">
            <a:extLst>
              <a:ext uri="{FF2B5EF4-FFF2-40B4-BE49-F238E27FC236}">
                <a16:creationId xmlns:a16="http://schemas.microsoft.com/office/drawing/2014/main" id="{64B6BD3A-0F58-432A-B7D7-50C772E215C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875748" y="4026765"/>
            <a:ext cx="247287" cy="247287"/>
          </a:xfrm>
          <a:prstGeom prst="rect">
            <a:avLst/>
          </a:prstGeom>
        </p:spPr>
      </p:pic>
      <p:pic>
        <p:nvPicPr>
          <p:cNvPr id="177" name="그림 176">
            <a:extLst>
              <a:ext uri="{FF2B5EF4-FFF2-40B4-BE49-F238E27FC236}">
                <a16:creationId xmlns:a16="http://schemas.microsoft.com/office/drawing/2014/main" id="{44232C31-DA2C-4466-A52D-FA6D522ED70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958693" y="4037301"/>
            <a:ext cx="211975" cy="211975"/>
          </a:xfrm>
          <a:prstGeom prst="rect">
            <a:avLst/>
          </a:prstGeom>
        </p:spPr>
      </p:pic>
      <p:sp>
        <p:nvSpPr>
          <p:cNvPr id="178" name="prstName"/>
          <p:cNvSpPr/>
          <p:nvPr/>
        </p:nvSpPr>
        <p:spPr>
          <a:xfrm>
            <a:off x="4779638" y="1395504"/>
            <a:ext cx="184931" cy="172468"/>
          </a:xfrm>
          <a:prstGeom prst="ellipse">
            <a:avLst/>
          </a:prstGeom>
          <a:solidFill>
            <a:schemeClr val="bg1">
              <a:alpha val="100000"/>
            </a:schemeClr>
          </a:solidFill>
          <a:ln>
            <a:solidFill>
              <a:schemeClr val="tx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9" name="직선 연결선 178"/>
          <p:cNvCxnSpPr/>
          <p:nvPr/>
        </p:nvCxnSpPr>
        <p:spPr>
          <a:xfrm>
            <a:off x="5010521" y="1481738"/>
            <a:ext cx="419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prstName">
            <a:extLst>
              <a:ext uri="{FF2B5EF4-FFF2-40B4-BE49-F238E27FC236}">
                <a16:creationId xmlns:a16="http://schemas.microsoft.com/office/drawing/2014/main" id="{F50431E8-BDDD-4387-B100-B3E9F69D7733}"/>
              </a:ext>
            </a:extLst>
          </p:cNvPr>
          <p:cNvSpPr/>
          <p:nvPr/>
        </p:nvSpPr>
        <p:spPr>
          <a:xfrm>
            <a:off x="4783897" y="1987272"/>
            <a:ext cx="184931" cy="172468"/>
          </a:xfrm>
          <a:prstGeom prst="ellipse">
            <a:avLst/>
          </a:prstGeom>
          <a:solidFill>
            <a:schemeClr val="bg1">
              <a:alpha val="100000"/>
            </a:schemeClr>
          </a:solidFill>
          <a:ln>
            <a:solidFill>
              <a:schemeClr val="tx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81" name="직선 연결선 180"/>
          <p:cNvCxnSpPr/>
          <p:nvPr/>
        </p:nvCxnSpPr>
        <p:spPr>
          <a:xfrm>
            <a:off x="5014780" y="2073506"/>
            <a:ext cx="619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prstName">
            <a:extLst>
              <a:ext uri="{FF2B5EF4-FFF2-40B4-BE49-F238E27FC236}">
                <a16:creationId xmlns:a16="http://schemas.microsoft.com/office/drawing/2014/main" id="{7E9FDB23-B033-41FC-B4C6-EE8190A0BD5C}"/>
              </a:ext>
            </a:extLst>
          </p:cNvPr>
          <p:cNvSpPr/>
          <p:nvPr/>
        </p:nvSpPr>
        <p:spPr>
          <a:xfrm>
            <a:off x="10238640" y="790964"/>
            <a:ext cx="184931" cy="172468"/>
          </a:xfrm>
          <a:prstGeom prst="ellipse">
            <a:avLst/>
          </a:prstGeom>
          <a:solidFill>
            <a:schemeClr val="bg1">
              <a:alpha val="100000"/>
            </a:schemeClr>
          </a:solidFill>
          <a:ln>
            <a:solidFill>
              <a:schemeClr val="tx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83" name="직선 연결선 182"/>
          <p:cNvCxnSpPr/>
          <p:nvPr/>
        </p:nvCxnSpPr>
        <p:spPr>
          <a:xfrm>
            <a:off x="9554986" y="874331"/>
            <a:ext cx="5941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prstName"/>
          <p:cNvSpPr/>
          <p:nvPr/>
        </p:nvSpPr>
        <p:spPr>
          <a:xfrm>
            <a:off x="5342185" y="224281"/>
            <a:ext cx="184931" cy="172468"/>
          </a:xfrm>
          <a:prstGeom prst="ellipse">
            <a:avLst/>
          </a:prstGeom>
          <a:solidFill>
            <a:schemeClr val="bg1">
              <a:alpha val="100000"/>
            </a:schemeClr>
          </a:solidFill>
          <a:ln>
            <a:solidFill>
              <a:schemeClr val="tx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8" name="prstName">
            <a:extLst>
              <a:ext uri="{FF2B5EF4-FFF2-40B4-BE49-F238E27FC236}">
                <a16:creationId xmlns:a16="http://schemas.microsoft.com/office/drawing/2014/main" id="{531CAF8A-F7D3-40E3-BC6C-847BA29BC292}"/>
              </a:ext>
            </a:extLst>
          </p:cNvPr>
          <p:cNvSpPr/>
          <p:nvPr/>
        </p:nvSpPr>
        <p:spPr>
          <a:xfrm>
            <a:off x="4783897" y="3417570"/>
            <a:ext cx="184931" cy="172468"/>
          </a:xfrm>
          <a:prstGeom prst="ellipse">
            <a:avLst/>
          </a:prstGeom>
          <a:solidFill>
            <a:schemeClr val="bg1">
              <a:alpha val="100000"/>
            </a:schemeClr>
          </a:solidFill>
          <a:ln>
            <a:solidFill>
              <a:schemeClr val="tx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89" name="직선 연결선 188"/>
          <p:cNvCxnSpPr/>
          <p:nvPr/>
        </p:nvCxnSpPr>
        <p:spPr>
          <a:xfrm>
            <a:off x="5014780" y="3503804"/>
            <a:ext cx="619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xtBox">
            <a:extLst>
              <a:ext uri="{FF2B5EF4-FFF2-40B4-BE49-F238E27FC236}">
                <a16:creationId xmlns:a16="http://schemas.microsoft.com/office/drawing/2014/main" id="{232736C9-572E-4731-8A4F-4B622165996A}"/>
              </a:ext>
            </a:extLst>
          </p:cNvPr>
          <p:cNvSpPr txBox="1"/>
          <p:nvPr/>
        </p:nvSpPr>
        <p:spPr>
          <a:xfrm>
            <a:off x="10630" y="4154430"/>
            <a:ext cx="23293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유의</a:t>
            </a: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사항</a:t>
            </a:r>
          </a:p>
          <a:p>
            <a:pPr lvl="0">
              <a:defRPr/>
            </a:pPr>
            <a:endParaRPr lang="ko-KR" altLang="en-US" sz="1200" b="1" dirty="0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191" name="TextBox">
            <a:extLst>
              <a:ext uri="{FF2B5EF4-FFF2-40B4-BE49-F238E27FC236}">
                <a16:creationId xmlns:a16="http://schemas.microsoft.com/office/drawing/2014/main" id="{CFDCA78B-5DB5-4C71-97DA-CB72DED08E3F}"/>
              </a:ext>
            </a:extLst>
          </p:cNvPr>
          <p:cNvSpPr txBox="1"/>
          <p:nvPr/>
        </p:nvSpPr>
        <p:spPr>
          <a:xfrm>
            <a:off x="10630" y="4154430"/>
            <a:ext cx="23293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 </a:t>
            </a:r>
            <a:r>
              <a:rPr lang="ko-KR" altLang="en-US" sz="1400" b="1" dirty="0">
                <a:latin typeface="맑은 고딕"/>
              </a:rPr>
              <a:t>유의</a:t>
            </a:r>
            <a:r>
              <a:rPr lang="en-US" altLang="ko-KR" sz="1400" b="1" dirty="0">
                <a:latin typeface="맑은 고딕"/>
              </a:rPr>
              <a:t> </a:t>
            </a:r>
            <a:r>
              <a:rPr lang="ko-KR" altLang="en-US" sz="1400" b="1" dirty="0">
                <a:latin typeface="맑은 고딕"/>
              </a:rPr>
              <a:t>사항</a:t>
            </a:r>
          </a:p>
          <a:p>
            <a:pPr lvl="0">
              <a:defRPr/>
            </a:pPr>
            <a:endParaRPr lang="ko-KR" altLang="en-US" sz="1200" b="1" dirty="0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194" name="TextBox">
            <a:extLst>
              <a:ext uri="{FF2B5EF4-FFF2-40B4-BE49-F238E27FC236}">
                <a16:creationId xmlns:a16="http://schemas.microsoft.com/office/drawing/2014/main" id="{9B8E30AA-CF7C-4761-A84C-91E2C0682AAE}"/>
              </a:ext>
            </a:extLst>
          </p:cNvPr>
          <p:cNvSpPr txBox="1"/>
          <p:nvPr/>
        </p:nvSpPr>
        <p:spPr>
          <a:xfrm>
            <a:off x="12917" y="4334430"/>
            <a:ext cx="2345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오늘을 제외 한 이전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일 간의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데이터 쿼리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93703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/>
          <p:nvPr/>
        </p:nvSpPr>
        <p:spPr>
          <a:xfrm>
            <a:off x="-5310" y="-950"/>
            <a:ext cx="2350578" cy="6857996"/>
          </a:xfrm>
          <a:prstGeom prst="rect">
            <a:avLst/>
          </a:prstGeom>
          <a:solidFill>
            <a:schemeClr val="accent3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맑은 고딕"/>
            </a:endParaRPr>
          </a:p>
        </p:txBody>
      </p:sp>
      <p:sp>
        <p:nvSpPr>
          <p:cNvPr id="3" name="직사각형 16"/>
          <p:cNvSpPr/>
          <p:nvPr/>
        </p:nvSpPr>
        <p:spPr>
          <a:xfrm>
            <a:off x="2345267" y="4937756"/>
            <a:ext cx="9846733" cy="1920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sp>
        <p:nvSpPr>
          <p:cNvPr id="4" name="TextBox 17"/>
          <p:cNvSpPr txBox="1"/>
          <p:nvPr/>
        </p:nvSpPr>
        <p:spPr>
          <a:xfrm>
            <a:off x="3387244" y="5300755"/>
            <a:ext cx="95410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 b="1">
                <a:solidFill>
                  <a:srgbClr val="595959"/>
                </a:solidFill>
              </a:rPr>
              <a:t>화면설명</a:t>
            </a:r>
          </a:p>
        </p:txBody>
      </p:sp>
      <p:sp>
        <p:nvSpPr>
          <p:cNvPr id="6" name="TextBox"/>
          <p:cNvSpPr txBox="1"/>
          <p:nvPr/>
        </p:nvSpPr>
        <p:spPr>
          <a:xfrm>
            <a:off x="-5312" y="2935605"/>
            <a:ext cx="198651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/>
                <a:cs typeface="맑은 고딕 Semilight"/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  <a:cs typeface="맑은 고딕 Semilight"/>
              </a:rPr>
              <a:t>화면</a:t>
            </a:r>
            <a:r>
              <a:rPr lang="en-US" altLang="ko-KR" sz="1400" b="1" dirty="0">
                <a:solidFill>
                  <a:schemeClr val="bg1"/>
                </a:solidFill>
                <a:latin typeface="맑은 고딕"/>
                <a:cs typeface="맑은 고딕 Semilight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  <a:cs typeface="맑은 고딕 Semilight"/>
              </a:rPr>
              <a:t>코드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맑은 고딕"/>
              </a:rPr>
              <a:t>  Signup</a:t>
            </a:r>
          </a:p>
        </p:txBody>
      </p:sp>
      <p:sp>
        <p:nvSpPr>
          <p:cNvPr id="7" name="TextBox"/>
          <p:cNvSpPr txBox="1"/>
          <p:nvPr/>
        </p:nvSpPr>
        <p:spPr>
          <a:xfrm>
            <a:off x="1" y="2128893"/>
            <a:ext cx="1981199" cy="495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화면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이름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>
                <a:solidFill>
                  <a:schemeClr val="bg1"/>
                </a:solidFill>
              </a:rPr>
              <a:t>회원가입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페이지</a:t>
            </a:r>
          </a:p>
        </p:txBody>
      </p:sp>
      <p:sp>
        <p:nvSpPr>
          <p:cNvPr id="9" name="TextBox"/>
          <p:cNvSpPr txBox="1"/>
          <p:nvPr/>
        </p:nvSpPr>
        <p:spPr>
          <a:xfrm>
            <a:off x="0" y="3962116"/>
            <a:ext cx="234526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유의</a:t>
            </a: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사항</a:t>
            </a:r>
          </a:p>
          <a:p>
            <a:pPr lvl="0">
              <a:defRPr/>
            </a:pPr>
            <a:endParaRPr lang="ko-KR" altLang="en-US" sz="1200" b="1" dirty="0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35" name="TextBox"/>
          <p:cNvSpPr txBox="1"/>
          <p:nvPr/>
        </p:nvSpPr>
        <p:spPr>
          <a:xfrm>
            <a:off x="1" y="980915"/>
            <a:ext cx="21082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과제명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 err="1">
                <a:solidFill>
                  <a:schemeClr val="bg1"/>
                </a:solidFill>
              </a:rPr>
              <a:t>세이브더캠퍼즈</a:t>
            </a:r>
            <a:endParaRPr lang="ko-KR" altLang="en-US" sz="1200" b="1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  <a:r>
              <a:rPr lang="en-US" altLang="ko-KR" sz="1200" b="1" dirty="0" err="1">
                <a:solidFill>
                  <a:schemeClr val="bg1"/>
                </a:solidFill>
              </a:rPr>
              <a:t>Iot</a:t>
            </a:r>
            <a:r>
              <a:rPr lang="ko-KR" altLang="en-US" sz="1200" b="1" dirty="0">
                <a:solidFill>
                  <a:schemeClr val="bg1"/>
                </a:solidFill>
              </a:rPr>
              <a:t>기반 캠핑안전 관리 서비스 </a:t>
            </a:r>
          </a:p>
        </p:txBody>
      </p:sp>
      <p:sp>
        <p:nvSpPr>
          <p:cNvPr id="53" name="TextBox 18"/>
          <p:cNvSpPr txBox="1"/>
          <p:nvPr/>
        </p:nvSpPr>
        <p:spPr>
          <a:xfrm>
            <a:off x="3340512" y="5707602"/>
            <a:ext cx="770848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00" dirty="0"/>
              <a:t>1.</a:t>
            </a:r>
            <a:r>
              <a:rPr lang="ko-KR" altLang="en-US" sz="1300" dirty="0"/>
              <a:t> 회원가입 페이지로 상기의 정보 입력 </a:t>
            </a:r>
          </a:p>
          <a:p>
            <a:pPr lvl="0">
              <a:defRPr/>
            </a:pPr>
            <a:r>
              <a:rPr lang="en-US" altLang="ko-KR" sz="1300" dirty="0"/>
              <a:t>2.</a:t>
            </a:r>
            <a:r>
              <a:rPr lang="ko-KR" altLang="en-US" sz="1300" dirty="0"/>
              <a:t> 아이디 중복체크 기능</a:t>
            </a:r>
          </a:p>
          <a:p>
            <a:pPr lvl="0">
              <a:defRPr/>
            </a:pPr>
            <a:r>
              <a:rPr lang="en-US" altLang="ko-KR" sz="1300" dirty="0"/>
              <a:t>3.</a:t>
            </a:r>
            <a:r>
              <a:rPr lang="ko-KR" altLang="en-US" sz="1300" dirty="0"/>
              <a:t> 비밀번호 일치여부 확인 기능</a:t>
            </a:r>
          </a:p>
          <a:p>
            <a:pPr lvl="0">
              <a:defRPr/>
            </a:pPr>
            <a:r>
              <a:rPr lang="en-US" altLang="ko-KR" sz="1300" dirty="0"/>
              <a:t>4.</a:t>
            </a:r>
            <a:r>
              <a:rPr lang="ko-KR" altLang="en-US" sz="1300" dirty="0"/>
              <a:t> 회원가입 </a:t>
            </a:r>
            <a:r>
              <a:rPr lang="ko-KR" altLang="en-US" sz="1300" dirty="0" err="1"/>
              <a:t>성공시</a:t>
            </a:r>
            <a:r>
              <a:rPr lang="ko-KR" altLang="en-US" sz="1300" dirty="0"/>
              <a:t> </a:t>
            </a:r>
            <a:r>
              <a:rPr lang="en-US" altLang="ko-KR" sz="1300" dirty="0"/>
              <a:t>“</a:t>
            </a:r>
            <a:r>
              <a:rPr lang="ko-KR" altLang="en-US" sz="1300" dirty="0"/>
              <a:t>회원가입에 성공했습니다</a:t>
            </a:r>
            <a:r>
              <a:rPr lang="en-US" altLang="ko-KR" sz="1300" dirty="0"/>
              <a:t>”</a:t>
            </a:r>
            <a:r>
              <a:rPr lang="ko-KR" altLang="en-US" sz="1300" dirty="0"/>
              <a:t> </a:t>
            </a:r>
            <a:r>
              <a:rPr lang="ko-KR" altLang="en-US" sz="1300" dirty="0" err="1"/>
              <a:t>모달창과</a:t>
            </a:r>
            <a:r>
              <a:rPr lang="ko-KR" altLang="en-US" sz="1300" dirty="0"/>
              <a:t> </a:t>
            </a:r>
            <a:r>
              <a:rPr lang="ko-KR" altLang="en-US" sz="1300" dirty="0" err="1"/>
              <a:t>로그인화면으로</a:t>
            </a:r>
            <a:r>
              <a:rPr lang="ko-KR" altLang="en-US" sz="1300" dirty="0"/>
              <a:t> 전환</a:t>
            </a:r>
          </a:p>
        </p:txBody>
      </p:sp>
      <p:sp>
        <p:nvSpPr>
          <p:cNvPr id="150" name="직사각형 3">
            <a:extLst>
              <a:ext uri="{FF2B5EF4-FFF2-40B4-BE49-F238E27FC236}">
                <a16:creationId xmlns:a16="http://schemas.microsoft.com/office/drawing/2014/main" id="{1B314990-9745-4A8C-9AC6-BB32A5B1AC6C}"/>
              </a:ext>
            </a:extLst>
          </p:cNvPr>
          <p:cNvSpPr/>
          <p:nvPr/>
        </p:nvSpPr>
        <p:spPr>
          <a:xfrm>
            <a:off x="-5310" y="-950"/>
            <a:ext cx="2350578" cy="6857996"/>
          </a:xfrm>
          <a:prstGeom prst="rect">
            <a:avLst/>
          </a:prstGeom>
          <a:solidFill>
            <a:schemeClr val="accent3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맑은 고딕"/>
            </a:endParaRPr>
          </a:p>
        </p:txBody>
      </p:sp>
      <p:sp>
        <p:nvSpPr>
          <p:cNvPr id="151" name="TextBox">
            <a:extLst>
              <a:ext uri="{FF2B5EF4-FFF2-40B4-BE49-F238E27FC236}">
                <a16:creationId xmlns:a16="http://schemas.microsoft.com/office/drawing/2014/main" id="{D9320053-20C1-4D9B-8061-6EFD75A18EE4}"/>
              </a:ext>
            </a:extLst>
          </p:cNvPr>
          <p:cNvSpPr txBox="1"/>
          <p:nvPr/>
        </p:nvSpPr>
        <p:spPr>
          <a:xfrm>
            <a:off x="10630" y="4154430"/>
            <a:ext cx="23293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유의</a:t>
            </a: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사항</a:t>
            </a:r>
          </a:p>
          <a:p>
            <a:pPr lvl="0">
              <a:defRPr/>
            </a:pPr>
            <a:endParaRPr lang="ko-KR" altLang="en-US" sz="1200" b="1" dirty="0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152" name="TextBox">
            <a:extLst>
              <a:ext uri="{FF2B5EF4-FFF2-40B4-BE49-F238E27FC236}">
                <a16:creationId xmlns:a16="http://schemas.microsoft.com/office/drawing/2014/main" id="{55AE0C6D-D71C-40C0-A9F1-F771E82AE250}"/>
              </a:ext>
            </a:extLst>
          </p:cNvPr>
          <p:cNvSpPr txBox="1"/>
          <p:nvPr/>
        </p:nvSpPr>
        <p:spPr>
          <a:xfrm>
            <a:off x="-5312" y="1088403"/>
            <a:ext cx="2345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감정 분석 기반 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>
                <a:solidFill>
                  <a:schemeClr val="bg1"/>
                </a:solidFill>
              </a:rPr>
              <a:t>대화 및 노래 추천 로봇</a:t>
            </a:r>
          </a:p>
        </p:txBody>
      </p:sp>
      <p:sp>
        <p:nvSpPr>
          <p:cNvPr id="153" name="TextBox">
            <a:extLst>
              <a:ext uri="{FF2B5EF4-FFF2-40B4-BE49-F238E27FC236}">
                <a16:creationId xmlns:a16="http://schemas.microsoft.com/office/drawing/2014/main" id="{8CAB1198-D9CF-4782-8E81-D0F828E96656}"/>
              </a:ext>
            </a:extLst>
          </p:cNvPr>
          <p:cNvSpPr txBox="1"/>
          <p:nvPr/>
        </p:nvSpPr>
        <p:spPr>
          <a:xfrm>
            <a:off x="0" y="942194"/>
            <a:ext cx="233994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과제명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54" name="TextBox">
            <a:extLst>
              <a:ext uri="{FF2B5EF4-FFF2-40B4-BE49-F238E27FC236}">
                <a16:creationId xmlns:a16="http://schemas.microsoft.com/office/drawing/2014/main" id="{87A1D74B-593D-4D40-85E4-F8DB9AF30787}"/>
              </a:ext>
            </a:extLst>
          </p:cNvPr>
          <p:cNvSpPr txBox="1"/>
          <p:nvPr/>
        </p:nvSpPr>
        <p:spPr>
          <a:xfrm>
            <a:off x="-10628" y="2138263"/>
            <a:ext cx="235057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화면이름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55" name="TextBox">
            <a:extLst>
              <a:ext uri="{FF2B5EF4-FFF2-40B4-BE49-F238E27FC236}">
                <a16:creationId xmlns:a16="http://schemas.microsoft.com/office/drawing/2014/main" id="{C25551A2-B4ED-49BD-9190-2A3FBFAA7385}"/>
              </a:ext>
            </a:extLst>
          </p:cNvPr>
          <p:cNvSpPr txBox="1"/>
          <p:nvPr/>
        </p:nvSpPr>
        <p:spPr>
          <a:xfrm>
            <a:off x="-5312" y="3265663"/>
            <a:ext cx="23452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en-US" altLang="ko-KR" sz="1200" b="1" dirty="0">
                <a:solidFill>
                  <a:schemeClr val="bg1"/>
                </a:solidFill>
              </a:rPr>
              <a:t>Sign-up</a:t>
            </a:r>
          </a:p>
        </p:txBody>
      </p:sp>
      <p:sp>
        <p:nvSpPr>
          <p:cNvPr id="156" name="TextBox">
            <a:extLst>
              <a:ext uri="{FF2B5EF4-FFF2-40B4-BE49-F238E27FC236}">
                <a16:creationId xmlns:a16="http://schemas.microsoft.com/office/drawing/2014/main" id="{955359B3-AD36-47A9-80DD-6C124618E69D}"/>
              </a:ext>
            </a:extLst>
          </p:cNvPr>
          <p:cNvSpPr txBox="1"/>
          <p:nvPr/>
        </p:nvSpPr>
        <p:spPr>
          <a:xfrm>
            <a:off x="-10628" y="3161858"/>
            <a:ext cx="235057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화면코드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57" name="TextBox">
            <a:extLst>
              <a:ext uri="{FF2B5EF4-FFF2-40B4-BE49-F238E27FC236}">
                <a16:creationId xmlns:a16="http://schemas.microsoft.com/office/drawing/2014/main" id="{DF260F11-B428-44E9-9411-892C13B149ED}"/>
              </a:ext>
            </a:extLst>
          </p:cNvPr>
          <p:cNvSpPr txBox="1"/>
          <p:nvPr/>
        </p:nvSpPr>
        <p:spPr>
          <a:xfrm>
            <a:off x="-10626" y="2253950"/>
            <a:ext cx="2339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로그인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58" name="직사각형 16">
            <a:extLst>
              <a:ext uri="{FF2B5EF4-FFF2-40B4-BE49-F238E27FC236}">
                <a16:creationId xmlns:a16="http://schemas.microsoft.com/office/drawing/2014/main" id="{2BD7C865-E8A2-4466-9578-347FA93EB62D}"/>
              </a:ext>
            </a:extLst>
          </p:cNvPr>
          <p:cNvSpPr/>
          <p:nvPr/>
        </p:nvSpPr>
        <p:spPr>
          <a:xfrm>
            <a:off x="2345267" y="4937756"/>
            <a:ext cx="9846733" cy="1920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sp>
        <p:nvSpPr>
          <p:cNvPr id="159" name="TextBox 17">
            <a:extLst>
              <a:ext uri="{FF2B5EF4-FFF2-40B4-BE49-F238E27FC236}">
                <a16:creationId xmlns:a16="http://schemas.microsoft.com/office/drawing/2014/main" id="{F25A1ECE-1F5D-47C0-8F98-742EC5215CEC}"/>
              </a:ext>
            </a:extLst>
          </p:cNvPr>
          <p:cNvSpPr txBox="1"/>
          <p:nvPr/>
        </p:nvSpPr>
        <p:spPr>
          <a:xfrm>
            <a:off x="3372000" y="5178193"/>
            <a:ext cx="95410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 b="1" dirty="0">
                <a:solidFill>
                  <a:srgbClr val="595959"/>
                </a:solidFill>
              </a:rPr>
              <a:t>화면설명</a:t>
            </a:r>
          </a:p>
        </p:txBody>
      </p:sp>
      <p:sp>
        <p:nvSpPr>
          <p:cNvPr id="160" name="TextBox 18"/>
          <p:cNvSpPr txBox="1"/>
          <p:nvPr/>
        </p:nvSpPr>
        <p:spPr>
          <a:xfrm>
            <a:off x="3445587" y="5542196"/>
            <a:ext cx="7708265" cy="10820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342900" indent="-342900">
              <a:defRPr/>
            </a:pPr>
            <a:r>
              <a:rPr lang="ko-KR" altLang="en-US" sz="1300" dirty="0"/>
              <a:t>지난 일주일 감정변화 그래프 페이지</a:t>
            </a:r>
            <a:endParaRPr lang="en-US" altLang="ko-KR" sz="1300" dirty="0"/>
          </a:p>
          <a:p>
            <a:pPr marL="342900" indent="-342900">
              <a:buAutoNum type="arabicPeriod"/>
              <a:defRPr/>
            </a:pPr>
            <a:r>
              <a:rPr lang="ko-KR" altLang="en-US" sz="1300" dirty="0"/>
              <a:t>기쁨</a:t>
            </a:r>
            <a:endParaRPr lang="en-US" altLang="ko-KR" sz="1300" dirty="0"/>
          </a:p>
          <a:p>
            <a:pPr marL="342900" indent="-342900">
              <a:buAutoNum type="arabicPeriod"/>
              <a:defRPr/>
            </a:pPr>
            <a:r>
              <a:rPr lang="ko-KR" altLang="en-US" sz="1300" dirty="0"/>
              <a:t>슬픔</a:t>
            </a:r>
            <a:endParaRPr lang="en-US" altLang="ko-KR" sz="1300" dirty="0"/>
          </a:p>
          <a:p>
            <a:pPr marL="342900" indent="-342900">
              <a:buAutoNum type="arabicPeriod"/>
              <a:defRPr/>
            </a:pPr>
            <a:r>
              <a:rPr lang="ko-KR" altLang="en-US" sz="1300" dirty="0"/>
              <a:t>안정</a:t>
            </a:r>
            <a:endParaRPr lang="en-US" altLang="ko-KR" sz="1300" dirty="0"/>
          </a:p>
          <a:p>
            <a:pPr marL="342900" indent="-342900">
              <a:buAutoNum type="arabicPeriod"/>
              <a:defRPr/>
            </a:pPr>
            <a:r>
              <a:rPr lang="ko-KR" altLang="en-US" sz="1300" dirty="0"/>
              <a:t>분노</a:t>
            </a:r>
            <a:endParaRPr lang="ko-KR" altLang="en-US" sz="1300" dirty="0"/>
          </a:p>
        </p:txBody>
      </p:sp>
      <p:sp>
        <p:nvSpPr>
          <p:cNvPr id="161" name="직사각형 3">
            <a:extLst>
              <a:ext uri="{FF2B5EF4-FFF2-40B4-BE49-F238E27FC236}">
                <a16:creationId xmlns:a16="http://schemas.microsoft.com/office/drawing/2014/main" id="{CDBA1EDC-8753-4F32-8919-85585EEA1355}"/>
              </a:ext>
            </a:extLst>
          </p:cNvPr>
          <p:cNvSpPr/>
          <p:nvPr/>
        </p:nvSpPr>
        <p:spPr>
          <a:xfrm>
            <a:off x="-5310" y="-950"/>
            <a:ext cx="2350578" cy="6857996"/>
          </a:xfrm>
          <a:prstGeom prst="rect">
            <a:avLst/>
          </a:prstGeom>
          <a:solidFill>
            <a:srgbClr val="FCC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맑은 고딕"/>
            </a:endParaRPr>
          </a:p>
        </p:txBody>
      </p:sp>
      <p:sp>
        <p:nvSpPr>
          <p:cNvPr id="162" name="TextBox">
            <a:extLst>
              <a:ext uri="{FF2B5EF4-FFF2-40B4-BE49-F238E27FC236}">
                <a16:creationId xmlns:a16="http://schemas.microsoft.com/office/drawing/2014/main" id="{815C4B67-7F09-4205-AA04-728C73F6E0CE}"/>
              </a:ext>
            </a:extLst>
          </p:cNvPr>
          <p:cNvSpPr txBox="1"/>
          <p:nvPr/>
        </p:nvSpPr>
        <p:spPr>
          <a:xfrm>
            <a:off x="10630" y="4154430"/>
            <a:ext cx="23293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</a:rPr>
              <a:t> 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</a:rPr>
              <a:t>유의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</a:rPr>
              <a:t>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</a:rPr>
              <a:t>사항</a:t>
            </a:r>
          </a:p>
          <a:p>
            <a:pPr lvl="0">
              <a:defRPr/>
            </a:pP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맑은 고딕"/>
            </a:endParaRPr>
          </a:p>
        </p:txBody>
      </p:sp>
      <p:sp>
        <p:nvSpPr>
          <p:cNvPr id="163" name="TextBox">
            <a:extLst>
              <a:ext uri="{FF2B5EF4-FFF2-40B4-BE49-F238E27FC236}">
                <a16:creationId xmlns:a16="http://schemas.microsoft.com/office/drawing/2014/main" id="{24FE0A2A-8573-4930-BB6C-351A88AA5225}"/>
              </a:ext>
            </a:extLst>
          </p:cNvPr>
          <p:cNvSpPr txBox="1"/>
          <p:nvPr/>
        </p:nvSpPr>
        <p:spPr>
          <a:xfrm>
            <a:off x="-5312" y="1088403"/>
            <a:ext cx="2345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감정 분석 기반 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대화 및 노래 추천 로봇</a:t>
            </a:r>
          </a:p>
        </p:txBody>
      </p:sp>
      <p:sp>
        <p:nvSpPr>
          <p:cNvPr id="164" name="TextBox">
            <a:extLst>
              <a:ext uri="{FF2B5EF4-FFF2-40B4-BE49-F238E27FC236}">
                <a16:creationId xmlns:a16="http://schemas.microsoft.com/office/drawing/2014/main" id="{36772BD6-C97F-44C1-ACF0-47F6AA57039E}"/>
              </a:ext>
            </a:extLst>
          </p:cNvPr>
          <p:cNvSpPr txBox="1"/>
          <p:nvPr/>
        </p:nvSpPr>
        <p:spPr>
          <a:xfrm>
            <a:off x="-10628" y="907019"/>
            <a:ext cx="232881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과제명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</p:txBody>
      </p:sp>
      <p:sp>
        <p:nvSpPr>
          <p:cNvPr id="165" name="TextBox">
            <a:extLst>
              <a:ext uri="{FF2B5EF4-FFF2-40B4-BE49-F238E27FC236}">
                <a16:creationId xmlns:a16="http://schemas.microsoft.com/office/drawing/2014/main" id="{F362D558-FABE-45BA-80DE-C0A50EAB1F21}"/>
              </a:ext>
            </a:extLst>
          </p:cNvPr>
          <p:cNvSpPr txBox="1"/>
          <p:nvPr/>
        </p:nvSpPr>
        <p:spPr>
          <a:xfrm>
            <a:off x="-10628" y="2138263"/>
            <a:ext cx="23505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화면이름</a:t>
            </a:r>
          </a:p>
        </p:txBody>
      </p:sp>
      <p:sp>
        <p:nvSpPr>
          <p:cNvPr id="166" name="TextBox"/>
          <p:cNvSpPr txBox="1"/>
          <p:nvPr/>
        </p:nvSpPr>
        <p:spPr>
          <a:xfrm>
            <a:off x="2659" y="3308110"/>
            <a:ext cx="2345055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Week_emotion_detail</a:t>
            </a:r>
          </a:p>
        </p:txBody>
      </p:sp>
      <p:sp>
        <p:nvSpPr>
          <p:cNvPr id="167" name="TextBox">
            <a:extLst>
              <a:ext uri="{FF2B5EF4-FFF2-40B4-BE49-F238E27FC236}">
                <a16:creationId xmlns:a16="http://schemas.microsoft.com/office/drawing/2014/main" id="{B5BDB636-0DDE-4AB3-945C-4EDA13A343C3}"/>
              </a:ext>
            </a:extLst>
          </p:cNvPr>
          <p:cNvSpPr txBox="1"/>
          <p:nvPr/>
        </p:nvSpPr>
        <p:spPr>
          <a:xfrm>
            <a:off x="0" y="3192678"/>
            <a:ext cx="2318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화면코드</a:t>
            </a:r>
          </a:p>
        </p:txBody>
      </p:sp>
      <p:sp>
        <p:nvSpPr>
          <p:cNvPr id="168" name="TextBox">
            <a:extLst>
              <a:ext uri="{FF2B5EF4-FFF2-40B4-BE49-F238E27FC236}">
                <a16:creationId xmlns:a16="http://schemas.microsoft.com/office/drawing/2014/main" id="{0D87AB72-0174-409C-AFBB-71036CD4E553}"/>
              </a:ext>
            </a:extLst>
          </p:cNvPr>
          <p:cNvSpPr txBox="1"/>
          <p:nvPr/>
        </p:nvSpPr>
        <p:spPr>
          <a:xfrm>
            <a:off x="-10629" y="2299848"/>
            <a:ext cx="23426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지난 일주일 감정변화 그래프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3" name="prstName">
            <a:extLst>
              <a:ext uri="{FF2B5EF4-FFF2-40B4-BE49-F238E27FC236}">
                <a16:creationId xmlns:a16="http://schemas.microsoft.com/office/drawing/2014/main" id="{DBEB0906-D324-417C-8883-D712B68A1DC2}"/>
              </a:ext>
            </a:extLst>
          </p:cNvPr>
          <p:cNvSpPr/>
          <p:nvPr/>
        </p:nvSpPr>
        <p:spPr>
          <a:xfrm>
            <a:off x="2926197" y="296096"/>
            <a:ext cx="184931" cy="172468"/>
          </a:xfrm>
          <a:prstGeom prst="ellipse">
            <a:avLst/>
          </a:prstGeom>
          <a:solidFill>
            <a:schemeClr val="bg1">
              <a:alpha val="100000"/>
            </a:schemeClr>
          </a:solidFill>
          <a:ln>
            <a:solidFill>
              <a:schemeClr val="tx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AF62D54-922A-45E9-99EE-1FF76A31A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432" y="116546"/>
            <a:ext cx="2108749" cy="468913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F1779C0-38AA-4AEB-B1D6-5A0A229E9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475" y="132248"/>
            <a:ext cx="2108749" cy="468913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5DA06E0-A090-4A41-BEDE-46F4F5533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1194" y="116546"/>
            <a:ext cx="2108749" cy="470371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9771A19-C639-434A-B3BF-5BB2DD830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7661" y="123467"/>
            <a:ext cx="2102680" cy="468913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9" name="prstName">
            <a:extLst>
              <a:ext uri="{FF2B5EF4-FFF2-40B4-BE49-F238E27FC236}">
                <a16:creationId xmlns:a16="http://schemas.microsoft.com/office/drawing/2014/main" id="{D0C197CE-8FEE-4AF8-8A9F-89BF9E18B753}"/>
              </a:ext>
            </a:extLst>
          </p:cNvPr>
          <p:cNvSpPr/>
          <p:nvPr/>
        </p:nvSpPr>
        <p:spPr>
          <a:xfrm>
            <a:off x="2409947" y="209862"/>
            <a:ext cx="184931" cy="172468"/>
          </a:xfrm>
          <a:prstGeom prst="ellipse">
            <a:avLst/>
          </a:prstGeom>
          <a:solidFill>
            <a:schemeClr val="bg1">
              <a:alpha val="100000"/>
            </a:schemeClr>
          </a:solidFill>
          <a:ln>
            <a:solidFill>
              <a:schemeClr val="tx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prstName">
            <a:extLst>
              <a:ext uri="{FF2B5EF4-FFF2-40B4-BE49-F238E27FC236}">
                <a16:creationId xmlns:a16="http://schemas.microsoft.com/office/drawing/2014/main" id="{79E2CFA4-73AB-40AA-AC6E-7FD5B41B4E12}"/>
              </a:ext>
            </a:extLst>
          </p:cNvPr>
          <p:cNvSpPr/>
          <p:nvPr/>
        </p:nvSpPr>
        <p:spPr>
          <a:xfrm>
            <a:off x="4854151" y="209862"/>
            <a:ext cx="184931" cy="172468"/>
          </a:xfrm>
          <a:prstGeom prst="ellipse">
            <a:avLst/>
          </a:prstGeom>
          <a:solidFill>
            <a:schemeClr val="bg1">
              <a:alpha val="100000"/>
            </a:schemeClr>
          </a:solidFill>
          <a:ln>
            <a:solidFill>
              <a:schemeClr val="tx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prstName">
            <a:extLst>
              <a:ext uri="{FF2B5EF4-FFF2-40B4-BE49-F238E27FC236}">
                <a16:creationId xmlns:a16="http://schemas.microsoft.com/office/drawing/2014/main" id="{65A97249-97A4-4ECE-A0D8-F6A03D79E654}"/>
              </a:ext>
            </a:extLst>
          </p:cNvPr>
          <p:cNvSpPr/>
          <p:nvPr/>
        </p:nvSpPr>
        <p:spPr>
          <a:xfrm>
            <a:off x="7290618" y="209862"/>
            <a:ext cx="184931" cy="172468"/>
          </a:xfrm>
          <a:prstGeom prst="ellipse">
            <a:avLst/>
          </a:prstGeom>
          <a:solidFill>
            <a:schemeClr val="bg1">
              <a:alpha val="100000"/>
            </a:schemeClr>
          </a:solidFill>
          <a:ln>
            <a:solidFill>
              <a:schemeClr val="tx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prstName">
            <a:extLst>
              <a:ext uri="{FF2B5EF4-FFF2-40B4-BE49-F238E27FC236}">
                <a16:creationId xmlns:a16="http://schemas.microsoft.com/office/drawing/2014/main" id="{978916E4-91CD-43F3-B337-1F95C2CDF15C}"/>
              </a:ext>
            </a:extLst>
          </p:cNvPr>
          <p:cNvSpPr/>
          <p:nvPr/>
        </p:nvSpPr>
        <p:spPr>
          <a:xfrm>
            <a:off x="9737337" y="171612"/>
            <a:ext cx="184931" cy="172468"/>
          </a:xfrm>
          <a:prstGeom prst="ellipse">
            <a:avLst/>
          </a:prstGeom>
          <a:solidFill>
            <a:schemeClr val="bg1">
              <a:alpha val="100000"/>
            </a:schemeClr>
          </a:solidFill>
          <a:ln>
            <a:solidFill>
              <a:schemeClr val="tx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166080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/>
          <p:nvPr/>
        </p:nvSpPr>
        <p:spPr>
          <a:xfrm>
            <a:off x="-5310" y="-950"/>
            <a:ext cx="2350578" cy="6857996"/>
          </a:xfrm>
          <a:prstGeom prst="rect">
            <a:avLst/>
          </a:prstGeom>
          <a:solidFill>
            <a:schemeClr val="accent3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맑은 고딕"/>
            </a:endParaRPr>
          </a:p>
        </p:txBody>
      </p:sp>
      <p:sp>
        <p:nvSpPr>
          <p:cNvPr id="3" name="직사각형 16"/>
          <p:cNvSpPr/>
          <p:nvPr/>
        </p:nvSpPr>
        <p:spPr>
          <a:xfrm>
            <a:off x="2345267" y="4937756"/>
            <a:ext cx="9846733" cy="1920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sp>
        <p:nvSpPr>
          <p:cNvPr id="4" name="TextBox 17"/>
          <p:cNvSpPr txBox="1"/>
          <p:nvPr/>
        </p:nvSpPr>
        <p:spPr>
          <a:xfrm>
            <a:off x="3387244" y="5300755"/>
            <a:ext cx="95410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 b="1">
                <a:solidFill>
                  <a:srgbClr val="595959"/>
                </a:solidFill>
              </a:rPr>
              <a:t>화면설명</a:t>
            </a:r>
          </a:p>
        </p:txBody>
      </p:sp>
      <p:sp>
        <p:nvSpPr>
          <p:cNvPr id="6" name="TextBox"/>
          <p:cNvSpPr txBox="1"/>
          <p:nvPr/>
        </p:nvSpPr>
        <p:spPr>
          <a:xfrm>
            <a:off x="-5312" y="2935605"/>
            <a:ext cx="198651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/>
                <a:cs typeface="맑은 고딕 Semilight"/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  <a:cs typeface="맑은 고딕 Semilight"/>
              </a:rPr>
              <a:t>화면</a:t>
            </a:r>
            <a:r>
              <a:rPr lang="en-US" altLang="ko-KR" sz="1400" b="1" dirty="0">
                <a:solidFill>
                  <a:schemeClr val="bg1"/>
                </a:solidFill>
                <a:latin typeface="맑은 고딕"/>
                <a:cs typeface="맑은 고딕 Semilight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  <a:cs typeface="맑은 고딕 Semilight"/>
              </a:rPr>
              <a:t>코드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맑은 고딕"/>
              </a:rPr>
              <a:t>  Signup</a:t>
            </a:r>
          </a:p>
        </p:txBody>
      </p:sp>
      <p:sp>
        <p:nvSpPr>
          <p:cNvPr id="7" name="TextBox"/>
          <p:cNvSpPr txBox="1"/>
          <p:nvPr/>
        </p:nvSpPr>
        <p:spPr>
          <a:xfrm>
            <a:off x="1" y="2128893"/>
            <a:ext cx="1981199" cy="495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화면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이름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>
                <a:solidFill>
                  <a:schemeClr val="bg1"/>
                </a:solidFill>
              </a:rPr>
              <a:t>회원가입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페이지</a:t>
            </a:r>
          </a:p>
        </p:txBody>
      </p:sp>
      <p:sp>
        <p:nvSpPr>
          <p:cNvPr id="9" name="TextBox"/>
          <p:cNvSpPr txBox="1"/>
          <p:nvPr/>
        </p:nvSpPr>
        <p:spPr>
          <a:xfrm>
            <a:off x="0" y="3962116"/>
            <a:ext cx="234526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유의</a:t>
            </a: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사항</a:t>
            </a:r>
          </a:p>
          <a:p>
            <a:pPr lvl="0">
              <a:defRPr/>
            </a:pPr>
            <a:endParaRPr lang="ko-KR" altLang="en-US" sz="1200" b="1" dirty="0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35" name="TextBox"/>
          <p:cNvSpPr txBox="1"/>
          <p:nvPr/>
        </p:nvSpPr>
        <p:spPr>
          <a:xfrm>
            <a:off x="1" y="980915"/>
            <a:ext cx="21082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과제명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 err="1">
                <a:solidFill>
                  <a:schemeClr val="bg1"/>
                </a:solidFill>
              </a:rPr>
              <a:t>세이브더캠퍼즈</a:t>
            </a:r>
            <a:endParaRPr lang="ko-KR" altLang="en-US" sz="1200" b="1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  <a:r>
              <a:rPr lang="en-US" altLang="ko-KR" sz="1200" b="1" dirty="0" err="1">
                <a:solidFill>
                  <a:schemeClr val="bg1"/>
                </a:solidFill>
              </a:rPr>
              <a:t>Iot</a:t>
            </a:r>
            <a:r>
              <a:rPr lang="ko-KR" altLang="en-US" sz="1200" b="1" dirty="0">
                <a:solidFill>
                  <a:schemeClr val="bg1"/>
                </a:solidFill>
              </a:rPr>
              <a:t>기반 캠핑안전 관리 서비스 </a:t>
            </a:r>
          </a:p>
        </p:txBody>
      </p:sp>
      <p:sp>
        <p:nvSpPr>
          <p:cNvPr id="53" name="TextBox 18"/>
          <p:cNvSpPr txBox="1"/>
          <p:nvPr/>
        </p:nvSpPr>
        <p:spPr>
          <a:xfrm>
            <a:off x="3340512" y="5707602"/>
            <a:ext cx="770848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00" dirty="0"/>
              <a:t>1.</a:t>
            </a:r>
            <a:r>
              <a:rPr lang="ko-KR" altLang="en-US" sz="1300" dirty="0"/>
              <a:t> 회원가입 페이지로 상기의 정보 입력 </a:t>
            </a:r>
          </a:p>
          <a:p>
            <a:pPr lvl="0">
              <a:defRPr/>
            </a:pPr>
            <a:r>
              <a:rPr lang="en-US" altLang="ko-KR" sz="1300" dirty="0"/>
              <a:t>2.</a:t>
            </a:r>
            <a:r>
              <a:rPr lang="ko-KR" altLang="en-US" sz="1300" dirty="0"/>
              <a:t> 아이디 중복체크 기능</a:t>
            </a:r>
          </a:p>
          <a:p>
            <a:pPr lvl="0">
              <a:defRPr/>
            </a:pPr>
            <a:r>
              <a:rPr lang="en-US" altLang="ko-KR" sz="1300" dirty="0"/>
              <a:t>3.</a:t>
            </a:r>
            <a:r>
              <a:rPr lang="ko-KR" altLang="en-US" sz="1300" dirty="0"/>
              <a:t> 비밀번호 일치여부 확인 기능</a:t>
            </a:r>
          </a:p>
          <a:p>
            <a:pPr lvl="0">
              <a:defRPr/>
            </a:pPr>
            <a:r>
              <a:rPr lang="en-US" altLang="ko-KR" sz="1300" dirty="0"/>
              <a:t>4.</a:t>
            </a:r>
            <a:r>
              <a:rPr lang="ko-KR" altLang="en-US" sz="1300" dirty="0"/>
              <a:t> 회원가입 </a:t>
            </a:r>
            <a:r>
              <a:rPr lang="ko-KR" altLang="en-US" sz="1300" dirty="0" err="1"/>
              <a:t>성공시</a:t>
            </a:r>
            <a:r>
              <a:rPr lang="ko-KR" altLang="en-US" sz="1300" dirty="0"/>
              <a:t> </a:t>
            </a:r>
            <a:r>
              <a:rPr lang="en-US" altLang="ko-KR" sz="1300" dirty="0"/>
              <a:t>“</a:t>
            </a:r>
            <a:r>
              <a:rPr lang="ko-KR" altLang="en-US" sz="1300" dirty="0"/>
              <a:t>회원가입에 성공했습니다</a:t>
            </a:r>
            <a:r>
              <a:rPr lang="en-US" altLang="ko-KR" sz="1300" dirty="0"/>
              <a:t>”</a:t>
            </a:r>
            <a:r>
              <a:rPr lang="ko-KR" altLang="en-US" sz="1300" dirty="0"/>
              <a:t> </a:t>
            </a:r>
            <a:r>
              <a:rPr lang="ko-KR" altLang="en-US" sz="1300" dirty="0" err="1"/>
              <a:t>모달창과</a:t>
            </a:r>
            <a:r>
              <a:rPr lang="ko-KR" altLang="en-US" sz="1300" dirty="0"/>
              <a:t> </a:t>
            </a:r>
            <a:r>
              <a:rPr lang="ko-KR" altLang="en-US" sz="1300" dirty="0" err="1"/>
              <a:t>로그인화면으로</a:t>
            </a:r>
            <a:r>
              <a:rPr lang="ko-KR" altLang="en-US" sz="1300" dirty="0"/>
              <a:t> 전환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28159" y="86832"/>
            <a:ext cx="2179827" cy="4737211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  <a:softEdge rad="0"/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B1DD3D5-5F9B-4B74-898A-9AA52373E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487" y="86832"/>
            <a:ext cx="2198499" cy="451117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BB8FA42-08E9-4C86-98B2-88555897CEE3}"/>
              </a:ext>
            </a:extLst>
          </p:cNvPr>
          <p:cNvSpPr/>
          <p:nvPr/>
        </p:nvSpPr>
        <p:spPr>
          <a:xfrm>
            <a:off x="6215018" y="866485"/>
            <a:ext cx="1958340" cy="42155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sz="18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75B66034-8075-4598-A84B-A2A1709C3EB3}"/>
              </a:ext>
            </a:extLst>
          </p:cNvPr>
          <p:cNvSpPr txBox="1">
            <a:spLocks/>
          </p:cNvSpPr>
          <p:nvPr/>
        </p:nvSpPr>
        <p:spPr>
          <a:xfrm>
            <a:off x="6215018" y="599686"/>
            <a:ext cx="600232" cy="1962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900" dirty="0">
              <a:solidFill>
                <a:schemeClr val="bg2">
                  <a:lumMod val="75000"/>
                </a:schemeClr>
              </a:solidFill>
              <a:latin typeface="HY그래픽M" panose="02030600000101010101" pitchFamily="18" charset="-127"/>
              <a:ea typeface="HY그래픽M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C01F5A3-67F8-4271-A9BB-815283071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463" y="980915"/>
            <a:ext cx="273861" cy="196231"/>
          </a:xfrm>
          <a:prstGeom prst="rect">
            <a:avLst/>
          </a:prstGeom>
        </p:spPr>
      </p:pic>
      <p:sp>
        <p:nvSpPr>
          <p:cNvPr id="72" name="내용 개체 틀 2">
            <a:extLst>
              <a:ext uri="{FF2B5EF4-FFF2-40B4-BE49-F238E27FC236}">
                <a16:creationId xmlns:a16="http://schemas.microsoft.com/office/drawing/2014/main" id="{5973044D-8505-4B91-A187-86B3D7C938E7}"/>
              </a:ext>
            </a:extLst>
          </p:cNvPr>
          <p:cNvSpPr txBox="1">
            <a:spLocks/>
          </p:cNvSpPr>
          <p:nvPr/>
        </p:nvSpPr>
        <p:spPr>
          <a:xfrm>
            <a:off x="6961290" y="974159"/>
            <a:ext cx="600232" cy="1962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900" b="1" dirty="0">
                <a:solidFill>
                  <a:schemeClr val="bg2">
                    <a:lumMod val="75000"/>
                  </a:schemeClr>
                </a:solidFill>
                <a:ea typeface="HY그래픽M" panose="02030600000101010101" pitchFamily="18" charset="-127"/>
                <a:cs typeface="Arial" panose="020B0604020202020204" pitchFamily="34" charset="0"/>
              </a:rPr>
              <a:t>선풍기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DAB9187E-FC7F-466A-9810-0B6C5C624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335" y="162735"/>
            <a:ext cx="634138" cy="266723"/>
          </a:xfrm>
          <a:prstGeom prst="rect">
            <a:avLst/>
          </a:prstGeom>
        </p:spPr>
      </p:pic>
      <p:sp>
        <p:nvSpPr>
          <p:cNvPr id="149" name="내용 개체 틀 2">
            <a:extLst>
              <a:ext uri="{FF2B5EF4-FFF2-40B4-BE49-F238E27FC236}">
                <a16:creationId xmlns:a16="http://schemas.microsoft.com/office/drawing/2014/main" id="{43B25734-D45F-46BC-9C1F-B0201101642C}"/>
              </a:ext>
            </a:extLst>
          </p:cNvPr>
          <p:cNvSpPr txBox="1">
            <a:spLocks/>
          </p:cNvSpPr>
          <p:nvPr/>
        </p:nvSpPr>
        <p:spPr>
          <a:xfrm>
            <a:off x="6997209" y="212162"/>
            <a:ext cx="799703" cy="287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05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스마트홈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50" name="직사각형 3">
            <a:extLst>
              <a:ext uri="{FF2B5EF4-FFF2-40B4-BE49-F238E27FC236}">
                <a16:creationId xmlns:a16="http://schemas.microsoft.com/office/drawing/2014/main" id="{1B314990-9745-4A8C-9AC6-BB32A5B1AC6C}"/>
              </a:ext>
            </a:extLst>
          </p:cNvPr>
          <p:cNvSpPr/>
          <p:nvPr/>
        </p:nvSpPr>
        <p:spPr>
          <a:xfrm>
            <a:off x="-5310" y="-950"/>
            <a:ext cx="2350578" cy="6857996"/>
          </a:xfrm>
          <a:prstGeom prst="rect">
            <a:avLst/>
          </a:prstGeom>
          <a:solidFill>
            <a:schemeClr val="accent3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맑은 고딕"/>
            </a:endParaRPr>
          </a:p>
        </p:txBody>
      </p:sp>
      <p:sp>
        <p:nvSpPr>
          <p:cNvPr id="151" name="TextBox">
            <a:extLst>
              <a:ext uri="{FF2B5EF4-FFF2-40B4-BE49-F238E27FC236}">
                <a16:creationId xmlns:a16="http://schemas.microsoft.com/office/drawing/2014/main" id="{D9320053-20C1-4D9B-8061-6EFD75A18EE4}"/>
              </a:ext>
            </a:extLst>
          </p:cNvPr>
          <p:cNvSpPr txBox="1"/>
          <p:nvPr/>
        </p:nvSpPr>
        <p:spPr>
          <a:xfrm>
            <a:off x="10630" y="4154430"/>
            <a:ext cx="23293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유의</a:t>
            </a: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사항</a:t>
            </a:r>
          </a:p>
          <a:p>
            <a:pPr lvl="0">
              <a:defRPr/>
            </a:pPr>
            <a:endParaRPr lang="ko-KR" altLang="en-US" sz="1200" b="1" dirty="0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152" name="TextBox">
            <a:extLst>
              <a:ext uri="{FF2B5EF4-FFF2-40B4-BE49-F238E27FC236}">
                <a16:creationId xmlns:a16="http://schemas.microsoft.com/office/drawing/2014/main" id="{55AE0C6D-D71C-40C0-A9F1-F771E82AE250}"/>
              </a:ext>
            </a:extLst>
          </p:cNvPr>
          <p:cNvSpPr txBox="1"/>
          <p:nvPr/>
        </p:nvSpPr>
        <p:spPr>
          <a:xfrm>
            <a:off x="-5312" y="1088403"/>
            <a:ext cx="2345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감정 분석 기반 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>
                <a:solidFill>
                  <a:schemeClr val="bg1"/>
                </a:solidFill>
              </a:rPr>
              <a:t>대화 및 노래 추천 로봇</a:t>
            </a:r>
          </a:p>
        </p:txBody>
      </p:sp>
      <p:sp>
        <p:nvSpPr>
          <p:cNvPr id="153" name="TextBox">
            <a:extLst>
              <a:ext uri="{FF2B5EF4-FFF2-40B4-BE49-F238E27FC236}">
                <a16:creationId xmlns:a16="http://schemas.microsoft.com/office/drawing/2014/main" id="{8CAB1198-D9CF-4782-8E81-D0F828E96656}"/>
              </a:ext>
            </a:extLst>
          </p:cNvPr>
          <p:cNvSpPr txBox="1"/>
          <p:nvPr/>
        </p:nvSpPr>
        <p:spPr>
          <a:xfrm>
            <a:off x="0" y="942194"/>
            <a:ext cx="233994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과제명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54" name="TextBox">
            <a:extLst>
              <a:ext uri="{FF2B5EF4-FFF2-40B4-BE49-F238E27FC236}">
                <a16:creationId xmlns:a16="http://schemas.microsoft.com/office/drawing/2014/main" id="{87A1D74B-593D-4D40-85E4-F8DB9AF30787}"/>
              </a:ext>
            </a:extLst>
          </p:cNvPr>
          <p:cNvSpPr txBox="1"/>
          <p:nvPr/>
        </p:nvSpPr>
        <p:spPr>
          <a:xfrm>
            <a:off x="-10628" y="2138263"/>
            <a:ext cx="235057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화면이름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55" name="TextBox">
            <a:extLst>
              <a:ext uri="{FF2B5EF4-FFF2-40B4-BE49-F238E27FC236}">
                <a16:creationId xmlns:a16="http://schemas.microsoft.com/office/drawing/2014/main" id="{C25551A2-B4ED-49BD-9190-2A3FBFAA7385}"/>
              </a:ext>
            </a:extLst>
          </p:cNvPr>
          <p:cNvSpPr txBox="1"/>
          <p:nvPr/>
        </p:nvSpPr>
        <p:spPr>
          <a:xfrm>
            <a:off x="-5312" y="3265663"/>
            <a:ext cx="23452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en-US" altLang="ko-KR" sz="1200" b="1" dirty="0">
                <a:solidFill>
                  <a:schemeClr val="bg1"/>
                </a:solidFill>
              </a:rPr>
              <a:t>Sign-up</a:t>
            </a:r>
          </a:p>
        </p:txBody>
      </p:sp>
      <p:sp>
        <p:nvSpPr>
          <p:cNvPr id="156" name="TextBox">
            <a:extLst>
              <a:ext uri="{FF2B5EF4-FFF2-40B4-BE49-F238E27FC236}">
                <a16:creationId xmlns:a16="http://schemas.microsoft.com/office/drawing/2014/main" id="{955359B3-AD36-47A9-80DD-6C124618E69D}"/>
              </a:ext>
            </a:extLst>
          </p:cNvPr>
          <p:cNvSpPr txBox="1"/>
          <p:nvPr/>
        </p:nvSpPr>
        <p:spPr>
          <a:xfrm>
            <a:off x="-10628" y="3161858"/>
            <a:ext cx="235057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화면코드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57" name="TextBox">
            <a:extLst>
              <a:ext uri="{FF2B5EF4-FFF2-40B4-BE49-F238E27FC236}">
                <a16:creationId xmlns:a16="http://schemas.microsoft.com/office/drawing/2014/main" id="{DF260F11-B428-44E9-9411-892C13B149ED}"/>
              </a:ext>
            </a:extLst>
          </p:cNvPr>
          <p:cNvSpPr txBox="1"/>
          <p:nvPr/>
        </p:nvSpPr>
        <p:spPr>
          <a:xfrm>
            <a:off x="-10626" y="2253950"/>
            <a:ext cx="2339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로그인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58" name="직사각형 16">
            <a:extLst>
              <a:ext uri="{FF2B5EF4-FFF2-40B4-BE49-F238E27FC236}">
                <a16:creationId xmlns:a16="http://schemas.microsoft.com/office/drawing/2014/main" id="{2BD7C865-E8A2-4466-9578-347FA93EB62D}"/>
              </a:ext>
            </a:extLst>
          </p:cNvPr>
          <p:cNvSpPr/>
          <p:nvPr/>
        </p:nvSpPr>
        <p:spPr>
          <a:xfrm>
            <a:off x="2345267" y="4937756"/>
            <a:ext cx="9846733" cy="1920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sp>
        <p:nvSpPr>
          <p:cNvPr id="159" name="TextBox 17">
            <a:extLst>
              <a:ext uri="{FF2B5EF4-FFF2-40B4-BE49-F238E27FC236}">
                <a16:creationId xmlns:a16="http://schemas.microsoft.com/office/drawing/2014/main" id="{F25A1ECE-1F5D-47C0-8F98-742EC5215CEC}"/>
              </a:ext>
            </a:extLst>
          </p:cNvPr>
          <p:cNvSpPr txBox="1"/>
          <p:nvPr/>
        </p:nvSpPr>
        <p:spPr>
          <a:xfrm>
            <a:off x="3372000" y="5178193"/>
            <a:ext cx="95410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 b="1" dirty="0">
                <a:solidFill>
                  <a:srgbClr val="595959"/>
                </a:solidFill>
              </a:rPr>
              <a:t>화면설명</a:t>
            </a:r>
          </a:p>
        </p:txBody>
      </p:sp>
      <p:sp>
        <p:nvSpPr>
          <p:cNvPr id="160" name="TextBox 18"/>
          <p:cNvSpPr txBox="1"/>
          <p:nvPr/>
        </p:nvSpPr>
        <p:spPr>
          <a:xfrm>
            <a:off x="3445587" y="5542196"/>
            <a:ext cx="7708265" cy="14782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342900" lvl="0" indent="-342900">
              <a:defRPr/>
            </a:pPr>
            <a:r>
              <a:rPr lang="en-US" altLang="ko-KR" sz="1300" dirty="0"/>
              <a:t>1. </a:t>
            </a:r>
            <a:r>
              <a:rPr lang="ko-KR" altLang="en-US" sz="1300" dirty="0"/>
              <a:t>등록된 사용자의 스마트홈 제어 페이지</a:t>
            </a:r>
            <a:endParaRPr lang="en-US" altLang="ko-KR" sz="1300" dirty="0"/>
          </a:p>
          <a:p>
            <a:pPr marL="342900" lvl="0" indent="-342900">
              <a:defRPr/>
            </a:pPr>
            <a:r>
              <a:rPr lang="en-US" altLang="ko-KR" sz="1300" dirty="0"/>
              <a:t>2. </a:t>
            </a:r>
            <a:r>
              <a:rPr lang="ko-KR" altLang="en-US" sz="1300" dirty="0"/>
              <a:t>선풍기 </a:t>
            </a:r>
            <a:r>
              <a:rPr lang="en-US" altLang="ko-KR" sz="1300" dirty="0"/>
              <a:t>On/Off</a:t>
            </a:r>
            <a:endParaRPr lang="en-US" altLang="ko-KR" sz="1300" dirty="0"/>
          </a:p>
          <a:p>
            <a:pPr marL="342900" indent="-342900">
              <a:buFontTx/>
              <a:defRPr/>
            </a:pPr>
            <a:r>
              <a:rPr lang="en-US" altLang="ko-KR" sz="1300" dirty="0"/>
              <a:t>3. </a:t>
            </a:r>
            <a:r>
              <a:rPr lang="ko-KR" altLang="en-US" sz="1300" dirty="0"/>
              <a:t>거실 전등 </a:t>
            </a:r>
            <a:r>
              <a:rPr lang="en-US" altLang="ko-KR" sz="1300" dirty="0"/>
              <a:t>On/Off</a:t>
            </a:r>
            <a:endParaRPr lang="en-US" altLang="ko-KR" sz="1300" dirty="0"/>
          </a:p>
          <a:p>
            <a:pPr marL="342900" indent="-342900">
              <a:buFontTx/>
              <a:defRPr/>
            </a:pPr>
            <a:r>
              <a:rPr lang="en-US" altLang="ko-KR" sz="1300" dirty="0"/>
              <a:t>4. </a:t>
            </a:r>
            <a:r>
              <a:rPr lang="ko-KR" altLang="en-US" sz="1300" dirty="0"/>
              <a:t>침실 전등 </a:t>
            </a:r>
            <a:r>
              <a:rPr lang="en-US" altLang="ko-KR" sz="1300" dirty="0"/>
              <a:t>On/Off</a:t>
            </a:r>
            <a:endParaRPr lang="en-US" altLang="ko-KR" sz="1300" dirty="0"/>
          </a:p>
          <a:p>
            <a:pPr marL="342900" indent="-342900">
              <a:buFontTx/>
              <a:defRPr/>
            </a:pPr>
            <a:r>
              <a:rPr lang="en-US" altLang="ko-KR" sz="1300" dirty="0"/>
              <a:t>5. </a:t>
            </a:r>
            <a:r>
              <a:rPr lang="ko-KR" altLang="en-US" sz="1300" dirty="0"/>
              <a:t>화장실 전등 </a:t>
            </a:r>
            <a:r>
              <a:rPr lang="en-US" altLang="ko-KR" sz="1300" dirty="0"/>
              <a:t>On/Off</a:t>
            </a:r>
            <a:endParaRPr lang="en-US" altLang="ko-KR" sz="1300" dirty="0"/>
          </a:p>
          <a:p>
            <a:pPr marL="342900" indent="-342900">
              <a:buFontTx/>
              <a:buAutoNum type="arabicPeriod"/>
              <a:defRPr/>
            </a:pPr>
            <a:endParaRPr lang="en-US" altLang="ko-KR" sz="1300" dirty="0"/>
          </a:p>
          <a:p>
            <a:pPr marL="342900" lvl="0" indent="-342900">
              <a:buAutoNum type="arabicPeriod"/>
              <a:defRPr/>
            </a:pPr>
            <a:endParaRPr lang="en-US" altLang="ko-KR" sz="1300" dirty="0"/>
          </a:p>
        </p:txBody>
      </p:sp>
      <p:sp>
        <p:nvSpPr>
          <p:cNvPr id="161" name="직사각형 3">
            <a:extLst>
              <a:ext uri="{FF2B5EF4-FFF2-40B4-BE49-F238E27FC236}">
                <a16:creationId xmlns:a16="http://schemas.microsoft.com/office/drawing/2014/main" id="{CDBA1EDC-8753-4F32-8919-85585EEA1355}"/>
              </a:ext>
            </a:extLst>
          </p:cNvPr>
          <p:cNvSpPr/>
          <p:nvPr/>
        </p:nvSpPr>
        <p:spPr>
          <a:xfrm>
            <a:off x="-5310" y="-950"/>
            <a:ext cx="2350578" cy="6857996"/>
          </a:xfrm>
          <a:prstGeom prst="rect">
            <a:avLst/>
          </a:prstGeom>
          <a:solidFill>
            <a:srgbClr val="FCC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맑은 고딕"/>
            </a:endParaRPr>
          </a:p>
        </p:txBody>
      </p:sp>
      <p:sp>
        <p:nvSpPr>
          <p:cNvPr id="162" name="TextBox">
            <a:extLst>
              <a:ext uri="{FF2B5EF4-FFF2-40B4-BE49-F238E27FC236}">
                <a16:creationId xmlns:a16="http://schemas.microsoft.com/office/drawing/2014/main" id="{815C4B67-7F09-4205-AA04-728C73F6E0CE}"/>
              </a:ext>
            </a:extLst>
          </p:cNvPr>
          <p:cNvSpPr txBox="1"/>
          <p:nvPr/>
        </p:nvSpPr>
        <p:spPr>
          <a:xfrm>
            <a:off x="10630" y="4154430"/>
            <a:ext cx="23293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</a:rPr>
              <a:t> 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</a:rPr>
              <a:t>유의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</a:rPr>
              <a:t>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</a:rPr>
              <a:t>사항</a:t>
            </a:r>
          </a:p>
          <a:p>
            <a:pPr lvl="0">
              <a:defRPr/>
            </a:pP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맑은 고딕"/>
            </a:endParaRPr>
          </a:p>
        </p:txBody>
      </p:sp>
      <p:sp>
        <p:nvSpPr>
          <p:cNvPr id="163" name="TextBox">
            <a:extLst>
              <a:ext uri="{FF2B5EF4-FFF2-40B4-BE49-F238E27FC236}">
                <a16:creationId xmlns:a16="http://schemas.microsoft.com/office/drawing/2014/main" id="{24FE0A2A-8573-4930-BB6C-351A88AA5225}"/>
              </a:ext>
            </a:extLst>
          </p:cNvPr>
          <p:cNvSpPr txBox="1"/>
          <p:nvPr/>
        </p:nvSpPr>
        <p:spPr>
          <a:xfrm>
            <a:off x="-5312" y="1088403"/>
            <a:ext cx="2345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감정 분석 기반 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대화 및 노래 추천 로봇</a:t>
            </a:r>
          </a:p>
        </p:txBody>
      </p:sp>
      <p:sp>
        <p:nvSpPr>
          <p:cNvPr id="164" name="TextBox">
            <a:extLst>
              <a:ext uri="{FF2B5EF4-FFF2-40B4-BE49-F238E27FC236}">
                <a16:creationId xmlns:a16="http://schemas.microsoft.com/office/drawing/2014/main" id="{36772BD6-C97F-44C1-ACF0-47F6AA57039E}"/>
              </a:ext>
            </a:extLst>
          </p:cNvPr>
          <p:cNvSpPr txBox="1"/>
          <p:nvPr/>
        </p:nvSpPr>
        <p:spPr>
          <a:xfrm>
            <a:off x="-10628" y="907019"/>
            <a:ext cx="232881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과제명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</p:txBody>
      </p:sp>
      <p:sp>
        <p:nvSpPr>
          <p:cNvPr id="165" name="TextBox">
            <a:extLst>
              <a:ext uri="{FF2B5EF4-FFF2-40B4-BE49-F238E27FC236}">
                <a16:creationId xmlns:a16="http://schemas.microsoft.com/office/drawing/2014/main" id="{F362D558-FABE-45BA-80DE-C0A50EAB1F21}"/>
              </a:ext>
            </a:extLst>
          </p:cNvPr>
          <p:cNvSpPr txBox="1"/>
          <p:nvPr/>
        </p:nvSpPr>
        <p:spPr>
          <a:xfrm>
            <a:off x="-10628" y="2138263"/>
            <a:ext cx="23505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화면이름</a:t>
            </a:r>
          </a:p>
        </p:txBody>
      </p:sp>
      <p:sp>
        <p:nvSpPr>
          <p:cNvPr id="166" name="TextBox">
            <a:extLst>
              <a:ext uri="{FF2B5EF4-FFF2-40B4-BE49-F238E27FC236}">
                <a16:creationId xmlns:a16="http://schemas.microsoft.com/office/drawing/2014/main" id="{1DD97743-0073-48F7-874F-27AA1F55138D}"/>
              </a:ext>
            </a:extLst>
          </p:cNvPr>
          <p:cNvSpPr txBox="1"/>
          <p:nvPr/>
        </p:nvSpPr>
        <p:spPr>
          <a:xfrm>
            <a:off x="2659" y="3308110"/>
            <a:ext cx="23452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Smart_home</a:t>
            </a:r>
          </a:p>
        </p:txBody>
      </p:sp>
      <p:sp>
        <p:nvSpPr>
          <p:cNvPr id="167" name="TextBox">
            <a:extLst>
              <a:ext uri="{FF2B5EF4-FFF2-40B4-BE49-F238E27FC236}">
                <a16:creationId xmlns:a16="http://schemas.microsoft.com/office/drawing/2014/main" id="{B5BDB636-0DDE-4AB3-945C-4EDA13A343C3}"/>
              </a:ext>
            </a:extLst>
          </p:cNvPr>
          <p:cNvSpPr txBox="1"/>
          <p:nvPr/>
        </p:nvSpPr>
        <p:spPr>
          <a:xfrm>
            <a:off x="0" y="3192678"/>
            <a:ext cx="2318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화면코드</a:t>
            </a:r>
          </a:p>
        </p:txBody>
      </p:sp>
      <p:sp>
        <p:nvSpPr>
          <p:cNvPr id="168" name="TextBox">
            <a:extLst>
              <a:ext uri="{FF2B5EF4-FFF2-40B4-BE49-F238E27FC236}">
                <a16:creationId xmlns:a16="http://schemas.microsoft.com/office/drawing/2014/main" id="{0D87AB72-0174-409C-AFBB-71036CD4E553}"/>
              </a:ext>
            </a:extLst>
          </p:cNvPr>
          <p:cNvSpPr txBox="1"/>
          <p:nvPr/>
        </p:nvSpPr>
        <p:spPr>
          <a:xfrm>
            <a:off x="-10629" y="2299848"/>
            <a:ext cx="23426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스마트홈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DCB9CE6B-D800-4DEB-93EC-E640A7CD50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7151" y="951186"/>
            <a:ext cx="269197" cy="269197"/>
          </a:xfrm>
          <a:prstGeom prst="rect">
            <a:avLst/>
          </a:prstGeom>
        </p:spPr>
      </p:pic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001FDCAC-F8F8-4CA6-B65D-7A7DEE0300DD}"/>
              </a:ext>
            </a:extLst>
          </p:cNvPr>
          <p:cNvSpPr/>
          <p:nvPr/>
        </p:nvSpPr>
        <p:spPr>
          <a:xfrm>
            <a:off x="6237015" y="1406016"/>
            <a:ext cx="1958340" cy="42155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sz="18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1981AC47-0B14-425F-9D06-DCE5B273D4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9460" y="1520446"/>
            <a:ext cx="273861" cy="196231"/>
          </a:xfrm>
          <a:prstGeom prst="rect">
            <a:avLst/>
          </a:prstGeom>
        </p:spPr>
      </p:pic>
      <p:sp>
        <p:nvSpPr>
          <p:cNvPr id="79" name="내용 개체 틀 2">
            <a:extLst>
              <a:ext uri="{FF2B5EF4-FFF2-40B4-BE49-F238E27FC236}">
                <a16:creationId xmlns:a16="http://schemas.microsoft.com/office/drawing/2014/main" id="{23A3202E-C76F-476B-B3F5-0B7D38D8B6FD}"/>
              </a:ext>
            </a:extLst>
          </p:cNvPr>
          <p:cNvSpPr txBox="1">
            <a:spLocks/>
          </p:cNvSpPr>
          <p:nvPr/>
        </p:nvSpPr>
        <p:spPr>
          <a:xfrm>
            <a:off x="7036597" y="1509699"/>
            <a:ext cx="600232" cy="1962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900" b="1" dirty="0">
                <a:solidFill>
                  <a:schemeClr val="bg2">
                    <a:lumMod val="75000"/>
                  </a:schemeClr>
                </a:solidFill>
                <a:ea typeface="HY그래픽M" panose="02030600000101010101" pitchFamily="18" charset="-127"/>
                <a:cs typeface="Arial" panose="020B0604020202020204" pitchFamily="34" charset="0"/>
              </a:rPr>
              <a:t>거실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CA938EA6-265B-4E44-85F5-DBCF6DFC4167}"/>
              </a:ext>
            </a:extLst>
          </p:cNvPr>
          <p:cNvSpPr/>
          <p:nvPr/>
        </p:nvSpPr>
        <p:spPr>
          <a:xfrm>
            <a:off x="6256528" y="1954341"/>
            <a:ext cx="1958340" cy="42155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sz="18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65078F53-792B-4E52-9120-B0C233E2A3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8973" y="2068771"/>
            <a:ext cx="273861" cy="196231"/>
          </a:xfrm>
          <a:prstGeom prst="rect">
            <a:avLst/>
          </a:prstGeom>
        </p:spPr>
      </p:pic>
      <p:sp>
        <p:nvSpPr>
          <p:cNvPr id="90" name="내용 개체 틀 2">
            <a:extLst>
              <a:ext uri="{FF2B5EF4-FFF2-40B4-BE49-F238E27FC236}">
                <a16:creationId xmlns:a16="http://schemas.microsoft.com/office/drawing/2014/main" id="{3B18792A-E97D-4A67-938B-4818510B0AF9}"/>
              </a:ext>
            </a:extLst>
          </p:cNvPr>
          <p:cNvSpPr txBox="1">
            <a:spLocks/>
          </p:cNvSpPr>
          <p:nvPr/>
        </p:nvSpPr>
        <p:spPr>
          <a:xfrm>
            <a:off x="7045708" y="2061801"/>
            <a:ext cx="600232" cy="1962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900" b="1" dirty="0">
                <a:solidFill>
                  <a:schemeClr val="bg2">
                    <a:lumMod val="75000"/>
                  </a:schemeClr>
                </a:solidFill>
                <a:ea typeface="HY그래픽M" panose="02030600000101010101" pitchFamily="18" charset="-127"/>
                <a:cs typeface="Arial" panose="020B0604020202020204" pitchFamily="34" charset="0"/>
              </a:rPr>
              <a:t>침실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17B0D97-3CB4-4561-8393-1C2182F87A5D}"/>
              </a:ext>
            </a:extLst>
          </p:cNvPr>
          <p:cNvSpPr/>
          <p:nvPr/>
        </p:nvSpPr>
        <p:spPr>
          <a:xfrm>
            <a:off x="6256528" y="2514054"/>
            <a:ext cx="1958340" cy="42155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sz="18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129954FA-E10D-44D6-A63F-EC38129229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68973" y="2628484"/>
            <a:ext cx="273861" cy="196231"/>
          </a:xfrm>
          <a:prstGeom prst="rect">
            <a:avLst/>
          </a:prstGeom>
        </p:spPr>
      </p:pic>
      <p:sp>
        <p:nvSpPr>
          <p:cNvPr id="94" name="내용 개체 틀 2">
            <a:extLst>
              <a:ext uri="{FF2B5EF4-FFF2-40B4-BE49-F238E27FC236}">
                <a16:creationId xmlns:a16="http://schemas.microsoft.com/office/drawing/2014/main" id="{D3449740-C659-47A8-B69D-624569345485}"/>
              </a:ext>
            </a:extLst>
          </p:cNvPr>
          <p:cNvSpPr txBox="1">
            <a:spLocks/>
          </p:cNvSpPr>
          <p:nvPr/>
        </p:nvSpPr>
        <p:spPr>
          <a:xfrm>
            <a:off x="7002800" y="2621728"/>
            <a:ext cx="600232" cy="1962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900" b="1" dirty="0">
                <a:solidFill>
                  <a:schemeClr val="bg2">
                    <a:lumMod val="75000"/>
                  </a:schemeClr>
                </a:solidFill>
                <a:ea typeface="HY그래픽M" panose="02030600000101010101" pitchFamily="18" charset="-127"/>
                <a:cs typeface="Arial" panose="020B0604020202020204" pitchFamily="34" charset="0"/>
              </a:rPr>
              <a:t>화장실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5A17FA2-AAF0-4CEB-97A3-843AD2D1B7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1890" y="1476174"/>
            <a:ext cx="301529" cy="30152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331A1DF-361D-4643-9088-A33AFDEBCF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70638" y="2016256"/>
            <a:ext cx="299340" cy="29934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CC1EDF3-37F0-4F6C-B90F-4812380F4C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90964" y="2578507"/>
            <a:ext cx="282671" cy="28267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B14C45F-E7A4-4E0F-B61C-AB27D81AFAF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84753" y="239358"/>
            <a:ext cx="169899" cy="169899"/>
          </a:xfrm>
          <a:prstGeom prst="rect">
            <a:avLst/>
          </a:prstGeom>
        </p:spPr>
      </p:pic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8D007CC-EC95-489D-B4E4-BBE4D08D5721}"/>
              </a:ext>
            </a:extLst>
          </p:cNvPr>
          <p:cNvCxnSpPr>
            <a:cxnSpLocks/>
          </p:cNvCxnSpPr>
          <p:nvPr/>
        </p:nvCxnSpPr>
        <p:spPr>
          <a:xfrm flipV="1">
            <a:off x="6128159" y="4287318"/>
            <a:ext cx="2179827" cy="1992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13" name="그림 112">
            <a:extLst>
              <a:ext uri="{FF2B5EF4-FFF2-40B4-BE49-F238E27FC236}">
                <a16:creationId xmlns:a16="http://schemas.microsoft.com/office/drawing/2014/main" id="{C8B64D67-4DB3-47C0-9418-76E85C99818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74073" y="4416244"/>
            <a:ext cx="243990" cy="138795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2A22E1FD-C5BC-4059-81F1-DF1E1274A51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189" y="4402895"/>
            <a:ext cx="224012" cy="208522"/>
          </a:xfrm>
          <a:prstGeom prst="rect">
            <a:avLst/>
          </a:prstGeom>
        </p:spPr>
      </p:pic>
      <p:sp>
        <p:nvSpPr>
          <p:cNvPr id="116" name="내용 개체 틀 2">
            <a:extLst>
              <a:ext uri="{FF2B5EF4-FFF2-40B4-BE49-F238E27FC236}">
                <a16:creationId xmlns:a16="http://schemas.microsoft.com/office/drawing/2014/main" id="{D167D89E-74E2-41CE-BC2E-9848B8A7DEE8}"/>
              </a:ext>
            </a:extLst>
          </p:cNvPr>
          <p:cNvSpPr txBox="1">
            <a:spLocks/>
          </p:cNvSpPr>
          <p:nvPr/>
        </p:nvSpPr>
        <p:spPr>
          <a:xfrm>
            <a:off x="7218073" y="4585728"/>
            <a:ext cx="761445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스마트홈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17" name="내용 개체 틀 2">
            <a:extLst>
              <a:ext uri="{FF2B5EF4-FFF2-40B4-BE49-F238E27FC236}">
                <a16:creationId xmlns:a16="http://schemas.microsoft.com/office/drawing/2014/main" id="{1F43F198-495F-4D31-B006-A04A9CD2565D}"/>
              </a:ext>
            </a:extLst>
          </p:cNvPr>
          <p:cNvSpPr txBox="1">
            <a:spLocks/>
          </p:cNvSpPr>
          <p:nvPr/>
        </p:nvSpPr>
        <p:spPr>
          <a:xfrm>
            <a:off x="7711103" y="4621043"/>
            <a:ext cx="691458" cy="253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마이페이지</a:t>
            </a:r>
            <a:endParaRPr lang="ko-KR" altLang="en-US" sz="6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18" name="내용 개체 틀 2">
            <a:extLst>
              <a:ext uri="{FF2B5EF4-FFF2-40B4-BE49-F238E27FC236}">
                <a16:creationId xmlns:a16="http://schemas.microsoft.com/office/drawing/2014/main" id="{F6568100-5B08-486B-905A-772746D2DA89}"/>
              </a:ext>
            </a:extLst>
          </p:cNvPr>
          <p:cNvSpPr txBox="1">
            <a:spLocks/>
          </p:cNvSpPr>
          <p:nvPr/>
        </p:nvSpPr>
        <p:spPr>
          <a:xfrm>
            <a:off x="6671250" y="4624303"/>
            <a:ext cx="761445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 오늘의감정</a:t>
            </a:r>
            <a:endParaRPr lang="ko-KR" altLang="en-US" sz="6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19" name="내용 개체 틀 2">
            <a:extLst>
              <a:ext uri="{FF2B5EF4-FFF2-40B4-BE49-F238E27FC236}">
                <a16:creationId xmlns:a16="http://schemas.microsoft.com/office/drawing/2014/main" id="{234127D5-8307-48F4-84C3-59F177EAD422}"/>
              </a:ext>
            </a:extLst>
          </p:cNvPr>
          <p:cNvSpPr txBox="1">
            <a:spLocks/>
          </p:cNvSpPr>
          <p:nvPr/>
        </p:nvSpPr>
        <p:spPr>
          <a:xfrm>
            <a:off x="6201164" y="4621852"/>
            <a:ext cx="761445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감정분석</a:t>
            </a:r>
            <a:endParaRPr lang="ko-KR" altLang="en-US" sz="6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07A6926C-8B17-4217-A9B6-95EBE6FFD8C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42993" y="4377166"/>
            <a:ext cx="251397" cy="251397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613D4F39-BCF1-4883-AC46-52BA3A01A60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00280" y="4392359"/>
            <a:ext cx="247287" cy="247287"/>
          </a:xfrm>
          <a:prstGeom prst="rect">
            <a:avLst/>
          </a:prstGeom>
        </p:spPr>
      </p:pic>
      <p:pic>
        <p:nvPicPr>
          <p:cNvPr id="122" name="그림 121">
            <a:extLst>
              <a:ext uri="{FF2B5EF4-FFF2-40B4-BE49-F238E27FC236}">
                <a16:creationId xmlns:a16="http://schemas.microsoft.com/office/drawing/2014/main" id="{E8A22E02-78DF-4B55-81F3-D9E24F678C0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83225" y="4402895"/>
            <a:ext cx="211975" cy="211975"/>
          </a:xfrm>
          <a:prstGeom prst="rect">
            <a:avLst/>
          </a:prstGeom>
        </p:spPr>
      </p:pic>
      <p:cxnSp>
        <p:nvCxnSpPr>
          <p:cNvPr id="134" name="직선 연결선 133"/>
          <p:cNvCxnSpPr/>
          <p:nvPr/>
        </p:nvCxnSpPr>
        <p:spPr>
          <a:xfrm>
            <a:off x="8103201" y="1087763"/>
            <a:ext cx="419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prstName"/>
          <p:cNvSpPr/>
          <p:nvPr/>
        </p:nvSpPr>
        <p:spPr>
          <a:xfrm>
            <a:off x="6182220" y="244613"/>
            <a:ext cx="184931" cy="172468"/>
          </a:xfrm>
          <a:prstGeom prst="ellipse">
            <a:avLst/>
          </a:prstGeom>
          <a:solidFill>
            <a:schemeClr val="bg1">
              <a:alpha val="100000"/>
            </a:schemeClr>
          </a:solidFill>
          <a:ln>
            <a:solidFill>
              <a:schemeClr val="tx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4" name="prstName">
            <a:extLst>
              <a:ext uri="{FF2B5EF4-FFF2-40B4-BE49-F238E27FC236}">
                <a16:creationId xmlns:a16="http://schemas.microsoft.com/office/drawing/2014/main" id="{94BA663E-712C-41D1-ABD0-A594E9DC7B82}"/>
              </a:ext>
            </a:extLst>
          </p:cNvPr>
          <p:cNvSpPr/>
          <p:nvPr/>
        </p:nvSpPr>
        <p:spPr>
          <a:xfrm>
            <a:off x="8576147" y="992796"/>
            <a:ext cx="184931" cy="172468"/>
          </a:xfrm>
          <a:prstGeom prst="ellipse">
            <a:avLst/>
          </a:prstGeom>
          <a:solidFill>
            <a:schemeClr val="bg1">
              <a:alpha val="100000"/>
            </a:schemeClr>
          </a:solidFill>
          <a:ln>
            <a:solidFill>
              <a:schemeClr val="tx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5" name="직선 연결선 174"/>
          <p:cNvCxnSpPr/>
          <p:nvPr/>
        </p:nvCxnSpPr>
        <p:spPr>
          <a:xfrm>
            <a:off x="8103201" y="1628170"/>
            <a:ext cx="419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prstName">
            <a:extLst>
              <a:ext uri="{FF2B5EF4-FFF2-40B4-BE49-F238E27FC236}">
                <a16:creationId xmlns:a16="http://schemas.microsoft.com/office/drawing/2014/main" id="{F310BA88-495C-4FC1-893E-A97F69147EDF}"/>
              </a:ext>
            </a:extLst>
          </p:cNvPr>
          <p:cNvSpPr/>
          <p:nvPr/>
        </p:nvSpPr>
        <p:spPr>
          <a:xfrm>
            <a:off x="8576147" y="1533203"/>
            <a:ext cx="184931" cy="172468"/>
          </a:xfrm>
          <a:prstGeom prst="ellipse">
            <a:avLst/>
          </a:prstGeom>
          <a:solidFill>
            <a:schemeClr val="bg1">
              <a:alpha val="100000"/>
            </a:schemeClr>
          </a:solidFill>
          <a:ln>
            <a:solidFill>
              <a:schemeClr val="tx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7" name="직선 연결선 176"/>
          <p:cNvCxnSpPr/>
          <p:nvPr/>
        </p:nvCxnSpPr>
        <p:spPr>
          <a:xfrm>
            <a:off x="8103201" y="2176434"/>
            <a:ext cx="419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prstName">
            <a:extLst>
              <a:ext uri="{FF2B5EF4-FFF2-40B4-BE49-F238E27FC236}">
                <a16:creationId xmlns:a16="http://schemas.microsoft.com/office/drawing/2014/main" id="{D15867EF-8E06-4F74-8054-17815FD9E518}"/>
              </a:ext>
            </a:extLst>
          </p:cNvPr>
          <p:cNvSpPr/>
          <p:nvPr/>
        </p:nvSpPr>
        <p:spPr>
          <a:xfrm>
            <a:off x="8576147" y="2081467"/>
            <a:ext cx="184931" cy="172468"/>
          </a:xfrm>
          <a:prstGeom prst="ellipse">
            <a:avLst/>
          </a:prstGeom>
          <a:solidFill>
            <a:schemeClr val="bg1">
              <a:alpha val="100000"/>
            </a:schemeClr>
          </a:solidFill>
          <a:ln>
            <a:solidFill>
              <a:schemeClr val="tx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9" name="직선 연결선 178"/>
          <p:cNvCxnSpPr/>
          <p:nvPr/>
        </p:nvCxnSpPr>
        <p:spPr>
          <a:xfrm>
            <a:off x="8088941" y="2718479"/>
            <a:ext cx="419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prstName">
            <a:extLst>
              <a:ext uri="{FF2B5EF4-FFF2-40B4-BE49-F238E27FC236}">
                <a16:creationId xmlns:a16="http://schemas.microsoft.com/office/drawing/2014/main" id="{A38A3AE2-36AC-4330-832B-2C2896D675E1}"/>
              </a:ext>
            </a:extLst>
          </p:cNvPr>
          <p:cNvSpPr/>
          <p:nvPr/>
        </p:nvSpPr>
        <p:spPr>
          <a:xfrm>
            <a:off x="8561887" y="2623512"/>
            <a:ext cx="184931" cy="172468"/>
          </a:xfrm>
          <a:prstGeom prst="ellipse">
            <a:avLst/>
          </a:prstGeom>
          <a:solidFill>
            <a:schemeClr val="bg1">
              <a:alpha val="100000"/>
            </a:schemeClr>
          </a:solidFill>
          <a:ln>
            <a:solidFill>
              <a:schemeClr val="tx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68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/>
          <p:nvPr/>
        </p:nvSpPr>
        <p:spPr>
          <a:xfrm>
            <a:off x="-5310" y="-950"/>
            <a:ext cx="2350578" cy="6857996"/>
          </a:xfrm>
          <a:prstGeom prst="rect">
            <a:avLst/>
          </a:prstGeom>
          <a:solidFill>
            <a:schemeClr val="accent3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맑은 고딕"/>
            </a:endParaRPr>
          </a:p>
        </p:txBody>
      </p:sp>
      <p:sp>
        <p:nvSpPr>
          <p:cNvPr id="3" name="직사각형 16"/>
          <p:cNvSpPr/>
          <p:nvPr/>
        </p:nvSpPr>
        <p:spPr>
          <a:xfrm>
            <a:off x="2345267" y="4937756"/>
            <a:ext cx="9846733" cy="1920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sp>
        <p:nvSpPr>
          <p:cNvPr id="4" name="TextBox 17"/>
          <p:cNvSpPr txBox="1"/>
          <p:nvPr/>
        </p:nvSpPr>
        <p:spPr>
          <a:xfrm>
            <a:off x="3387244" y="5300755"/>
            <a:ext cx="95410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 b="1">
                <a:solidFill>
                  <a:srgbClr val="595959"/>
                </a:solidFill>
              </a:rPr>
              <a:t>화면설명</a:t>
            </a:r>
          </a:p>
        </p:txBody>
      </p:sp>
      <p:sp>
        <p:nvSpPr>
          <p:cNvPr id="6" name="TextBox"/>
          <p:cNvSpPr txBox="1"/>
          <p:nvPr/>
        </p:nvSpPr>
        <p:spPr>
          <a:xfrm>
            <a:off x="-5312" y="2935605"/>
            <a:ext cx="198651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/>
                <a:cs typeface="맑은 고딕 Semilight"/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  <a:cs typeface="맑은 고딕 Semilight"/>
              </a:rPr>
              <a:t>화면</a:t>
            </a:r>
            <a:r>
              <a:rPr lang="en-US" altLang="ko-KR" sz="1400" b="1" dirty="0">
                <a:solidFill>
                  <a:schemeClr val="bg1"/>
                </a:solidFill>
                <a:latin typeface="맑은 고딕"/>
                <a:cs typeface="맑은 고딕 Semilight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  <a:cs typeface="맑은 고딕 Semilight"/>
              </a:rPr>
              <a:t>코드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맑은 고딕"/>
              </a:rPr>
              <a:t>  Signup</a:t>
            </a:r>
          </a:p>
        </p:txBody>
      </p:sp>
      <p:sp>
        <p:nvSpPr>
          <p:cNvPr id="7" name="TextBox"/>
          <p:cNvSpPr txBox="1"/>
          <p:nvPr/>
        </p:nvSpPr>
        <p:spPr>
          <a:xfrm>
            <a:off x="1" y="2128893"/>
            <a:ext cx="1981199" cy="495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화면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이름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>
                <a:solidFill>
                  <a:schemeClr val="bg1"/>
                </a:solidFill>
              </a:rPr>
              <a:t>회원가입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페이지</a:t>
            </a:r>
          </a:p>
        </p:txBody>
      </p:sp>
      <p:sp>
        <p:nvSpPr>
          <p:cNvPr id="9" name="TextBox"/>
          <p:cNvSpPr txBox="1"/>
          <p:nvPr/>
        </p:nvSpPr>
        <p:spPr>
          <a:xfrm>
            <a:off x="0" y="3962116"/>
            <a:ext cx="234526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유의</a:t>
            </a: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사항</a:t>
            </a:r>
          </a:p>
          <a:p>
            <a:pPr lvl="0">
              <a:defRPr/>
            </a:pPr>
            <a:endParaRPr lang="ko-KR" altLang="en-US" sz="1200" b="1" dirty="0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35" name="TextBox"/>
          <p:cNvSpPr txBox="1"/>
          <p:nvPr/>
        </p:nvSpPr>
        <p:spPr>
          <a:xfrm>
            <a:off x="1" y="980915"/>
            <a:ext cx="21082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과제명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 err="1">
                <a:solidFill>
                  <a:schemeClr val="bg1"/>
                </a:solidFill>
              </a:rPr>
              <a:t>세이브더캠퍼즈</a:t>
            </a:r>
            <a:endParaRPr lang="ko-KR" altLang="en-US" sz="1200" b="1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  <a:r>
              <a:rPr lang="en-US" altLang="ko-KR" sz="1200" b="1" dirty="0" err="1">
                <a:solidFill>
                  <a:schemeClr val="bg1"/>
                </a:solidFill>
              </a:rPr>
              <a:t>Iot</a:t>
            </a:r>
            <a:r>
              <a:rPr lang="ko-KR" altLang="en-US" sz="1200" b="1" dirty="0">
                <a:solidFill>
                  <a:schemeClr val="bg1"/>
                </a:solidFill>
              </a:rPr>
              <a:t>기반 캠핑안전 관리 서비스 </a:t>
            </a:r>
          </a:p>
        </p:txBody>
      </p:sp>
      <p:sp>
        <p:nvSpPr>
          <p:cNvPr id="53" name="TextBox 18"/>
          <p:cNvSpPr txBox="1"/>
          <p:nvPr/>
        </p:nvSpPr>
        <p:spPr>
          <a:xfrm>
            <a:off x="3340512" y="5707602"/>
            <a:ext cx="770848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00" dirty="0"/>
              <a:t>1.</a:t>
            </a:r>
            <a:r>
              <a:rPr lang="ko-KR" altLang="en-US" sz="1300" dirty="0"/>
              <a:t> 회원가입 페이지로 상기의 정보 입력 </a:t>
            </a:r>
          </a:p>
          <a:p>
            <a:pPr lvl="0">
              <a:defRPr/>
            </a:pPr>
            <a:r>
              <a:rPr lang="en-US" altLang="ko-KR" sz="1300" dirty="0"/>
              <a:t>2.</a:t>
            </a:r>
            <a:r>
              <a:rPr lang="ko-KR" altLang="en-US" sz="1300" dirty="0"/>
              <a:t> 아이디 중복체크 기능</a:t>
            </a:r>
          </a:p>
          <a:p>
            <a:pPr lvl="0">
              <a:defRPr/>
            </a:pPr>
            <a:r>
              <a:rPr lang="en-US" altLang="ko-KR" sz="1300" dirty="0"/>
              <a:t>3.</a:t>
            </a:r>
            <a:r>
              <a:rPr lang="ko-KR" altLang="en-US" sz="1300" dirty="0"/>
              <a:t> 비밀번호 일치여부 확인 기능</a:t>
            </a:r>
          </a:p>
          <a:p>
            <a:pPr lvl="0">
              <a:defRPr/>
            </a:pPr>
            <a:r>
              <a:rPr lang="en-US" altLang="ko-KR" sz="1300" dirty="0"/>
              <a:t>4.</a:t>
            </a:r>
            <a:r>
              <a:rPr lang="ko-KR" altLang="en-US" sz="1300" dirty="0"/>
              <a:t> 회원가입 </a:t>
            </a:r>
            <a:r>
              <a:rPr lang="ko-KR" altLang="en-US" sz="1300" dirty="0" err="1"/>
              <a:t>성공시</a:t>
            </a:r>
            <a:r>
              <a:rPr lang="ko-KR" altLang="en-US" sz="1300" dirty="0"/>
              <a:t> </a:t>
            </a:r>
            <a:r>
              <a:rPr lang="en-US" altLang="ko-KR" sz="1300" dirty="0"/>
              <a:t>“</a:t>
            </a:r>
            <a:r>
              <a:rPr lang="ko-KR" altLang="en-US" sz="1300" dirty="0"/>
              <a:t>회원가입에 성공했습니다</a:t>
            </a:r>
            <a:r>
              <a:rPr lang="en-US" altLang="ko-KR" sz="1300" dirty="0"/>
              <a:t>”</a:t>
            </a:r>
            <a:r>
              <a:rPr lang="ko-KR" altLang="en-US" sz="1300" dirty="0"/>
              <a:t> </a:t>
            </a:r>
            <a:r>
              <a:rPr lang="ko-KR" altLang="en-US" sz="1300" dirty="0" err="1"/>
              <a:t>모달창과</a:t>
            </a:r>
            <a:r>
              <a:rPr lang="ko-KR" altLang="en-US" sz="1300" dirty="0"/>
              <a:t> </a:t>
            </a:r>
            <a:r>
              <a:rPr lang="ko-KR" altLang="en-US" sz="1300" dirty="0" err="1"/>
              <a:t>로그인화면으로</a:t>
            </a:r>
            <a:r>
              <a:rPr lang="ko-KR" altLang="en-US" sz="1300" dirty="0"/>
              <a:t> 전환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F8A5866-3CC4-4BB9-BCFC-0E9DF4606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159" y="86832"/>
            <a:ext cx="2179827" cy="4737211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  <a:softEdge rad="0"/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B1DD3D5-5F9B-4B74-898A-9AA52373E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487" y="86832"/>
            <a:ext cx="2198499" cy="451117"/>
          </a:xfrm>
          <a:prstGeom prst="rect">
            <a:avLst/>
          </a:prstGeom>
        </p:spPr>
      </p:pic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75B66034-8075-4598-A84B-A2A1709C3EB3}"/>
              </a:ext>
            </a:extLst>
          </p:cNvPr>
          <p:cNvSpPr txBox="1">
            <a:spLocks/>
          </p:cNvSpPr>
          <p:nvPr/>
        </p:nvSpPr>
        <p:spPr>
          <a:xfrm>
            <a:off x="6215018" y="599686"/>
            <a:ext cx="600232" cy="1962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900" dirty="0">
              <a:solidFill>
                <a:schemeClr val="bg2">
                  <a:lumMod val="75000"/>
                </a:schemeClr>
              </a:solidFill>
              <a:latin typeface="HY그래픽M" panose="02030600000101010101" pitchFamily="18" charset="-127"/>
              <a:ea typeface="HY그래픽M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DAB9187E-FC7F-466A-9810-0B6C5C624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335" y="162735"/>
            <a:ext cx="634138" cy="266723"/>
          </a:xfrm>
          <a:prstGeom prst="rect">
            <a:avLst/>
          </a:prstGeom>
        </p:spPr>
      </p:pic>
      <p:sp>
        <p:nvSpPr>
          <p:cNvPr id="149" name="내용 개체 틀 2">
            <a:extLst>
              <a:ext uri="{FF2B5EF4-FFF2-40B4-BE49-F238E27FC236}">
                <a16:creationId xmlns:a16="http://schemas.microsoft.com/office/drawing/2014/main" id="{43B25734-D45F-46BC-9C1F-B0201101642C}"/>
              </a:ext>
            </a:extLst>
          </p:cNvPr>
          <p:cNvSpPr txBox="1">
            <a:spLocks/>
          </p:cNvSpPr>
          <p:nvPr/>
        </p:nvSpPr>
        <p:spPr>
          <a:xfrm>
            <a:off x="6997209" y="212162"/>
            <a:ext cx="799703" cy="287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05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스마트홈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50" name="직사각형 3">
            <a:extLst>
              <a:ext uri="{FF2B5EF4-FFF2-40B4-BE49-F238E27FC236}">
                <a16:creationId xmlns:a16="http://schemas.microsoft.com/office/drawing/2014/main" id="{1B314990-9745-4A8C-9AC6-BB32A5B1AC6C}"/>
              </a:ext>
            </a:extLst>
          </p:cNvPr>
          <p:cNvSpPr/>
          <p:nvPr/>
        </p:nvSpPr>
        <p:spPr>
          <a:xfrm>
            <a:off x="-5310" y="-950"/>
            <a:ext cx="2350578" cy="6857996"/>
          </a:xfrm>
          <a:prstGeom prst="rect">
            <a:avLst/>
          </a:prstGeom>
          <a:solidFill>
            <a:schemeClr val="accent3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맑은 고딕"/>
            </a:endParaRPr>
          </a:p>
        </p:txBody>
      </p:sp>
      <p:sp>
        <p:nvSpPr>
          <p:cNvPr id="151" name="TextBox">
            <a:extLst>
              <a:ext uri="{FF2B5EF4-FFF2-40B4-BE49-F238E27FC236}">
                <a16:creationId xmlns:a16="http://schemas.microsoft.com/office/drawing/2014/main" id="{D9320053-20C1-4D9B-8061-6EFD75A18EE4}"/>
              </a:ext>
            </a:extLst>
          </p:cNvPr>
          <p:cNvSpPr txBox="1"/>
          <p:nvPr/>
        </p:nvSpPr>
        <p:spPr>
          <a:xfrm>
            <a:off x="10630" y="4154430"/>
            <a:ext cx="23293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유의</a:t>
            </a:r>
            <a:r>
              <a:rPr lang="en-US" altLang="ko-KR" sz="1400" b="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</a:rPr>
              <a:t>사항</a:t>
            </a:r>
          </a:p>
          <a:p>
            <a:pPr lvl="0">
              <a:defRPr/>
            </a:pPr>
            <a:endParaRPr lang="ko-KR" altLang="en-US" sz="1200" b="1" dirty="0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152" name="TextBox">
            <a:extLst>
              <a:ext uri="{FF2B5EF4-FFF2-40B4-BE49-F238E27FC236}">
                <a16:creationId xmlns:a16="http://schemas.microsoft.com/office/drawing/2014/main" id="{55AE0C6D-D71C-40C0-A9F1-F771E82AE250}"/>
              </a:ext>
            </a:extLst>
          </p:cNvPr>
          <p:cNvSpPr txBox="1"/>
          <p:nvPr/>
        </p:nvSpPr>
        <p:spPr>
          <a:xfrm>
            <a:off x="-5312" y="1088403"/>
            <a:ext cx="2345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감정 분석 기반 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  <a:r>
              <a:rPr lang="ko-KR" altLang="en-US" sz="1200" b="1" dirty="0">
                <a:solidFill>
                  <a:schemeClr val="bg1"/>
                </a:solidFill>
              </a:rPr>
              <a:t>대화 및 노래 추천 로봇</a:t>
            </a:r>
          </a:p>
        </p:txBody>
      </p:sp>
      <p:sp>
        <p:nvSpPr>
          <p:cNvPr id="153" name="TextBox">
            <a:extLst>
              <a:ext uri="{FF2B5EF4-FFF2-40B4-BE49-F238E27FC236}">
                <a16:creationId xmlns:a16="http://schemas.microsoft.com/office/drawing/2014/main" id="{8CAB1198-D9CF-4782-8E81-D0F828E96656}"/>
              </a:ext>
            </a:extLst>
          </p:cNvPr>
          <p:cNvSpPr txBox="1"/>
          <p:nvPr/>
        </p:nvSpPr>
        <p:spPr>
          <a:xfrm>
            <a:off x="0" y="942194"/>
            <a:ext cx="233994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과제명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54" name="TextBox">
            <a:extLst>
              <a:ext uri="{FF2B5EF4-FFF2-40B4-BE49-F238E27FC236}">
                <a16:creationId xmlns:a16="http://schemas.microsoft.com/office/drawing/2014/main" id="{87A1D74B-593D-4D40-85E4-F8DB9AF30787}"/>
              </a:ext>
            </a:extLst>
          </p:cNvPr>
          <p:cNvSpPr txBox="1"/>
          <p:nvPr/>
        </p:nvSpPr>
        <p:spPr>
          <a:xfrm>
            <a:off x="-10628" y="2138263"/>
            <a:ext cx="235057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화면이름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55" name="TextBox">
            <a:extLst>
              <a:ext uri="{FF2B5EF4-FFF2-40B4-BE49-F238E27FC236}">
                <a16:creationId xmlns:a16="http://schemas.microsoft.com/office/drawing/2014/main" id="{C25551A2-B4ED-49BD-9190-2A3FBFAA7385}"/>
              </a:ext>
            </a:extLst>
          </p:cNvPr>
          <p:cNvSpPr txBox="1"/>
          <p:nvPr/>
        </p:nvSpPr>
        <p:spPr>
          <a:xfrm>
            <a:off x="-5312" y="3265663"/>
            <a:ext cx="23452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en-US" altLang="ko-KR" sz="1200" b="1" dirty="0">
                <a:solidFill>
                  <a:schemeClr val="bg1"/>
                </a:solidFill>
              </a:rPr>
              <a:t>Sign-up</a:t>
            </a:r>
          </a:p>
        </p:txBody>
      </p:sp>
      <p:sp>
        <p:nvSpPr>
          <p:cNvPr id="156" name="TextBox">
            <a:extLst>
              <a:ext uri="{FF2B5EF4-FFF2-40B4-BE49-F238E27FC236}">
                <a16:creationId xmlns:a16="http://schemas.microsoft.com/office/drawing/2014/main" id="{955359B3-AD36-47A9-80DD-6C124618E69D}"/>
              </a:ext>
            </a:extLst>
          </p:cNvPr>
          <p:cNvSpPr txBox="1"/>
          <p:nvPr/>
        </p:nvSpPr>
        <p:spPr>
          <a:xfrm>
            <a:off x="-10628" y="3161858"/>
            <a:ext cx="235057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화면코드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57" name="TextBox">
            <a:extLst>
              <a:ext uri="{FF2B5EF4-FFF2-40B4-BE49-F238E27FC236}">
                <a16:creationId xmlns:a16="http://schemas.microsoft.com/office/drawing/2014/main" id="{DF260F11-B428-44E9-9411-892C13B149ED}"/>
              </a:ext>
            </a:extLst>
          </p:cNvPr>
          <p:cNvSpPr txBox="1"/>
          <p:nvPr/>
        </p:nvSpPr>
        <p:spPr>
          <a:xfrm>
            <a:off x="-10626" y="2253950"/>
            <a:ext cx="2339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  로그인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58" name="직사각형 16">
            <a:extLst>
              <a:ext uri="{FF2B5EF4-FFF2-40B4-BE49-F238E27FC236}">
                <a16:creationId xmlns:a16="http://schemas.microsoft.com/office/drawing/2014/main" id="{2BD7C865-E8A2-4466-9578-347FA93EB62D}"/>
              </a:ext>
            </a:extLst>
          </p:cNvPr>
          <p:cNvSpPr/>
          <p:nvPr/>
        </p:nvSpPr>
        <p:spPr>
          <a:xfrm>
            <a:off x="2345267" y="4937756"/>
            <a:ext cx="9846733" cy="1920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sp>
        <p:nvSpPr>
          <p:cNvPr id="159" name="TextBox 17">
            <a:extLst>
              <a:ext uri="{FF2B5EF4-FFF2-40B4-BE49-F238E27FC236}">
                <a16:creationId xmlns:a16="http://schemas.microsoft.com/office/drawing/2014/main" id="{F25A1ECE-1F5D-47C0-8F98-742EC5215CEC}"/>
              </a:ext>
            </a:extLst>
          </p:cNvPr>
          <p:cNvSpPr txBox="1"/>
          <p:nvPr/>
        </p:nvSpPr>
        <p:spPr>
          <a:xfrm>
            <a:off x="3372000" y="5178193"/>
            <a:ext cx="95410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 b="1" dirty="0">
                <a:solidFill>
                  <a:srgbClr val="595959"/>
                </a:solidFill>
              </a:rPr>
              <a:t>화면설명</a:t>
            </a:r>
          </a:p>
        </p:txBody>
      </p:sp>
      <p:sp>
        <p:nvSpPr>
          <p:cNvPr id="160" name="TextBox 18"/>
          <p:cNvSpPr txBox="1"/>
          <p:nvPr/>
        </p:nvSpPr>
        <p:spPr>
          <a:xfrm>
            <a:off x="3445587" y="5542196"/>
            <a:ext cx="7708489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00" dirty="0"/>
              <a:t>1.</a:t>
            </a:r>
            <a:r>
              <a:rPr lang="ko-KR" altLang="en-US" sz="1300" dirty="0"/>
              <a:t> 서비스를 이용하는 고객의 정보를 확인 및 관리하는 페이지  </a:t>
            </a:r>
            <a:r>
              <a:rPr lang="en-US" altLang="ko-KR" sz="1300" dirty="0"/>
              <a:t> </a:t>
            </a:r>
          </a:p>
          <a:p>
            <a:pPr lvl="0">
              <a:defRPr/>
            </a:pPr>
            <a:r>
              <a:rPr lang="en-US" altLang="ko-KR" sz="1300" dirty="0"/>
              <a:t>2. </a:t>
            </a:r>
            <a:r>
              <a:rPr lang="ko-KR" altLang="en-US" sz="1300" dirty="0"/>
              <a:t>내 정보 확인 </a:t>
            </a:r>
            <a:r>
              <a:rPr lang="en-US" altLang="ko-KR" sz="1300" dirty="0"/>
              <a:t> </a:t>
            </a:r>
            <a:r>
              <a:rPr lang="ko-KR" altLang="en-US" sz="1300" dirty="0"/>
              <a:t> </a:t>
            </a:r>
          </a:p>
          <a:p>
            <a:pPr lvl="0">
              <a:defRPr/>
            </a:pPr>
            <a:r>
              <a:rPr lang="en-US" altLang="ko-KR" sz="1300" dirty="0"/>
              <a:t>3.</a:t>
            </a:r>
            <a:r>
              <a:rPr lang="ko-KR" altLang="en-US" sz="1300" dirty="0"/>
              <a:t> 회원정보</a:t>
            </a:r>
            <a:r>
              <a:rPr lang="en-US" altLang="ko-KR" sz="1300" dirty="0"/>
              <a:t> </a:t>
            </a:r>
            <a:r>
              <a:rPr lang="ko-KR" altLang="en-US" sz="1300" dirty="0"/>
              <a:t>수정 페이지로 이동</a:t>
            </a:r>
            <a:endParaRPr lang="en-US" altLang="ko-KR" sz="1300" dirty="0"/>
          </a:p>
          <a:p>
            <a:pPr lvl="0">
              <a:defRPr/>
            </a:pPr>
            <a:r>
              <a:rPr lang="en-US" altLang="ko-KR" sz="1300" dirty="0"/>
              <a:t>4.</a:t>
            </a:r>
            <a:r>
              <a:rPr lang="ko-KR" altLang="en-US" sz="1300" dirty="0"/>
              <a:t> 로그아웃</a:t>
            </a:r>
            <a:endParaRPr lang="en-US" altLang="ko-KR" sz="1300" dirty="0"/>
          </a:p>
          <a:p>
            <a:pPr lvl="0">
              <a:defRPr/>
            </a:pPr>
            <a:r>
              <a:rPr lang="en-US" altLang="ko-KR" sz="1300" dirty="0"/>
              <a:t>5.</a:t>
            </a:r>
            <a:r>
              <a:rPr lang="ko-KR" altLang="en-US" sz="1300" dirty="0"/>
              <a:t> 회원탈퇴 시 다이얼로그창을 통해 유의사항에 대한 안내 및 </a:t>
            </a:r>
            <a:r>
              <a:rPr lang="en-US" altLang="ko-KR" sz="1300" dirty="0"/>
              <a:t>DB</a:t>
            </a:r>
            <a:r>
              <a:rPr lang="ko-KR" altLang="en-US" sz="1300" dirty="0"/>
              <a:t>에서 회원정보삭제</a:t>
            </a:r>
          </a:p>
        </p:txBody>
      </p:sp>
      <p:sp>
        <p:nvSpPr>
          <p:cNvPr id="161" name="직사각형 3">
            <a:extLst>
              <a:ext uri="{FF2B5EF4-FFF2-40B4-BE49-F238E27FC236}">
                <a16:creationId xmlns:a16="http://schemas.microsoft.com/office/drawing/2014/main" id="{CDBA1EDC-8753-4F32-8919-85585EEA1355}"/>
              </a:ext>
            </a:extLst>
          </p:cNvPr>
          <p:cNvSpPr/>
          <p:nvPr/>
        </p:nvSpPr>
        <p:spPr>
          <a:xfrm>
            <a:off x="-5310" y="-950"/>
            <a:ext cx="2350578" cy="6857996"/>
          </a:xfrm>
          <a:prstGeom prst="rect">
            <a:avLst/>
          </a:prstGeom>
          <a:solidFill>
            <a:srgbClr val="FCC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맑은 고딕"/>
            </a:endParaRPr>
          </a:p>
        </p:txBody>
      </p:sp>
      <p:sp>
        <p:nvSpPr>
          <p:cNvPr id="162" name="TextBox">
            <a:extLst>
              <a:ext uri="{FF2B5EF4-FFF2-40B4-BE49-F238E27FC236}">
                <a16:creationId xmlns:a16="http://schemas.microsoft.com/office/drawing/2014/main" id="{815C4B67-7F09-4205-AA04-728C73F6E0CE}"/>
              </a:ext>
            </a:extLst>
          </p:cNvPr>
          <p:cNvSpPr txBox="1"/>
          <p:nvPr/>
        </p:nvSpPr>
        <p:spPr>
          <a:xfrm>
            <a:off x="10630" y="4154430"/>
            <a:ext cx="23293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</a:rPr>
              <a:t> 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</a:rPr>
              <a:t>유의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</a:rPr>
              <a:t>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</a:rPr>
              <a:t>사항</a:t>
            </a:r>
          </a:p>
          <a:p>
            <a:pPr lvl="0">
              <a:defRPr/>
            </a:pP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맑은 고딕"/>
            </a:endParaRPr>
          </a:p>
        </p:txBody>
      </p:sp>
      <p:sp>
        <p:nvSpPr>
          <p:cNvPr id="163" name="TextBox">
            <a:extLst>
              <a:ext uri="{FF2B5EF4-FFF2-40B4-BE49-F238E27FC236}">
                <a16:creationId xmlns:a16="http://schemas.microsoft.com/office/drawing/2014/main" id="{24FE0A2A-8573-4930-BB6C-351A88AA5225}"/>
              </a:ext>
            </a:extLst>
          </p:cNvPr>
          <p:cNvSpPr txBox="1"/>
          <p:nvPr/>
        </p:nvSpPr>
        <p:spPr>
          <a:xfrm>
            <a:off x="-5312" y="1088403"/>
            <a:ext cx="2345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감정 분석 기반 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대화 및 노래 추천 로봇</a:t>
            </a:r>
          </a:p>
        </p:txBody>
      </p:sp>
      <p:sp>
        <p:nvSpPr>
          <p:cNvPr id="164" name="TextBox">
            <a:extLst>
              <a:ext uri="{FF2B5EF4-FFF2-40B4-BE49-F238E27FC236}">
                <a16:creationId xmlns:a16="http://schemas.microsoft.com/office/drawing/2014/main" id="{36772BD6-C97F-44C1-ACF0-47F6AA57039E}"/>
              </a:ext>
            </a:extLst>
          </p:cNvPr>
          <p:cNvSpPr txBox="1"/>
          <p:nvPr/>
        </p:nvSpPr>
        <p:spPr>
          <a:xfrm>
            <a:off x="-10628" y="907019"/>
            <a:ext cx="232881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과제명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</p:txBody>
      </p:sp>
      <p:sp>
        <p:nvSpPr>
          <p:cNvPr id="165" name="TextBox">
            <a:extLst>
              <a:ext uri="{FF2B5EF4-FFF2-40B4-BE49-F238E27FC236}">
                <a16:creationId xmlns:a16="http://schemas.microsoft.com/office/drawing/2014/main" id="{F362D558-FABE-45BA-80DE-C0A50EAB1F21}"/>
              </a:ext>
            </a:extLst>
          </p:cNvPr>
          <p:cNvSpPr txBox="1"/>
          <p:nvPr/>
        </p:nvSpPr>
        <p:spPr>
          <a:xfrm>
            <a:off x="-10628" y="2138263"/>
            <a:ext cx="23505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화면이름</a:t>
            </a:r>
          </a:p>
        </p:txBody>
      </p:sp>
      <p:sp>
        <p:nvSpPr>
          <p:cNvPr id="166" name="TextBox">
            <a:extLst>
              <a:ext uri="{FF2B5EF4-FFF2-40B4-BE49-F238E27FC236}">
                <a16:creationId xmlns:a16="http://schemas.microsoft.com/office/drawing/2014/main" id="{1DD97743-0073-48F7-874F-27AA1F55138D}"/>
              </a:ext>
            </a:extLst>
          </p:cNvPr>
          <p:cNvSpPr txBox="1"/>
          <p:nvPr/>
        </p:nvSpPr>
        <p:spPr>
          <a:xfrm>
            <a:off x="2659" y="3308110"/>
            <a:ext cx="23452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Mypage</a:t>
            </a:r>
          </a:p>
        </p:txBody>
      </p:sp>
      <p:sp>
        <p:nvSpPr>
          <p:cNvPr id="167" name="TextBox">
            <a:extLst>
              <a:ext uri="{FF2B5EF4-FFF2-40B4-BE49-F238E27FC236}">
                <a16:creationId xmlns:a16="http://schemas.microsoft.com/office/drawing/2014/main" id="{B5BDB636-0DDE-4AB3-945C-4EDA13A343C3}"/>
              </a:ext>
            </a:extLst>
          </p:cNvPr>
          <p:cNvSpPr txBox="1"/>
          <p:nvPr/>
        </p:nvSpPr>
        <p:spPr>
          <a:xfrm>
            <a:off x="0" y="3192678"/>
            <a:ext cx="2318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화면코드</a:t>
            </a:r>
          </a:p>
        </p:txBody>
      </p:sp>
      <p:sp>
        <p:nvSpPr>
          <p:cNvPr id="168" name="TextBox">
            <a:extLst>
              <a:ext uri="{FF2B5EF4-FFF2-40B4-BE49-F238E27FC236}">
                <a16:creationId xmlns:a16="http://schemas.microsoft.com/office/drawing/2014/main" id="{0D87AB72-0174-409C-AFBB-71036CD4E553}"/>
              </a:ext>
            </a:extLst>
          </p:cNvPr>
          <p:cNvSpPr txBox="1"/>
          <p:nvPr/>
        </p:nvSpPr>
        <p:spPr>
          <a:xfrm>
            <a:off x="-10629" y="2299848"/>
            <a:ext cx="23426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마이페이지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B14C45F-E7A4-4E0F-B61C-AB27D81AF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4753" y="239358"/>
            <a:ext cx="169899" cy="169899"/>
          </a:xfrm>
          <a:prstGeom prst="rect">
            <a:avLst/>
          </a:prstGeom>
        </p:spPr>
      </p:pic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8D007CC-EC95-489D-B4E4-BBE4D08D5721}"/>
              </a:ext>
            </a:extLst>
          </p:cNvPr>
          <p:cNvCxnSpPr>
            <a:cxnSpLocks/>
          </p:cNvCxnSpPr>
          <p:nvPr/>
        </p:nvCxnSpPr>
        <p:spPr>
          <a:xfrm flipV="1">
            <a:off x="6128159" y="4287318"/>
            <a:ext cx="2179827" cy="1992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13" name="그림 112">
            <a:extLst>
              <a:ext uri="{FF2B5EF4-FFF2-40B4-BE49-F238E27FC236}">
                <a16:creationId xmlns:a16="http://schemas.microsoft.com/office/drawing/2014/main" id="{C8B64D67-4DB3-47C0-9418-76E85C9981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4073" y="4416244"/>
            <a:ext cx="243990" cy="138795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2A22E1FD-C5BC-4059-81F1-DF1E1274A51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189" y="4402895"/>
            <a:ext cx="224012" cy="208522"/>
          </a:xfrm>
          <a:prstGeom prst="rect">
            <a:avLst/>
          </a:prstGeom>
        </p:spPr>
      </p:pic>
      <p:sp>
        <p:nvSpPr>
          <p:cNvPr id="116" name="내용 개체 틀 2">
            <a:extLst>
              <a:ext uri="{FF2B5EF4-FFF2-40B4-BE49-F238E27FC236}">
                <a16:creationId xmlns:a16="http://schemas.microsoft.com/office/drawing/2014/main" id="{D167D89E-74E2-41CE-BC2E-9848B8A7DEE8}"/>
              </a:ext>
            </a:extLst>
          </p:cNvPr>
          <p:cNvSpPr txBox="1">
            <a:spLocks/>
          </p:cNvSpPr>
          <p:nvPr/>
        </p:nvSpPr>
        <p:spPr>
          <a:xfrm>
            <a:off x="7218073" y="4585728"/>
            <a:ext cx="761445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스마트홈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17" name="내용 개체 틀 2">
            <a:extLst>
              <a:ext uri="{FF2B5EF4-FFF2-40B4-BE49-F238E27FC236}">
                <a16:creationId xmlns:a16="http://schemas.microsoft.com/office/drawing/2014/main" id="{1F43F198-495F-4D31-B006-A04A9CD2565D}"/>
              </a:ext>
            </a:extLst>
          </p:cNvPr>
          <p:cNvSpPr txBox="1">
            <a:spLocks/>
          </p:cNvSpPr>
          <p:nvPr/>
        </p:nvSpPr>
        <p:spPr>
          <a:xfrm>
            <a:off x="7711103" y="4621043"/>
            <a:ext cx="691458" cy="253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마이페이지</a:t>
            </a:r>
            <a:endParaRPr lang="ko-KR" altLang="en-US" sz="6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18" name="내용 개체 틀 2">
            <a:extLst>
              <a:ext uri="{FF2B5EF4-FFF2-40B4-BE49-F238E27FC236}">
                <a16:creationId xmlns:a16="http://schemas.microsoft.com/office/drawing/2014/main" id="{F6568100-5B08-486B-905A-772746D2DA89}"/>
              </a:ext>
            </a:extLst>
          </p:cNvPr>
          <p:cNvSpPr txBox="1">
            <a:spLocks/>
          </p:cNvSpPr>
          <p:nvPr/>
        </p:nvSpPr>
        <p:spPr>
          <a:xfrm>
            <a:off x="6671250" y="4624303"/>
            <a:ext cx="761445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 오늘의감정</a:t>
            </a:r>
            <a:endParaRPr lang="ko-KR" altLang="en-US" sz="6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19" name="내용 개체 틀 2">
            <a:extLst>
              <a:ext uri="{FF2B5EF4-FFF2-40B4-BE49-F238E27FC236}">
                <a16:creationId xmlns:a16="http://schemas.microsoft.com/office/drawing/2014/main" id="{234127D5-8307-48F4-84C3-59F177EAD422}"/>
              </a:ext>
            </a:extLst>
          </p:cNvPr>
          <p:cNvSpPr txBox="1">
            <a:spLocks/>
          </p:cNvSpPr>
          <p:nvPr/>
        </p:nvSpPr>
        <p:spPr>
          <a:xfrm>
            <a:off x="6201164" y="4621852"/>
            <a:ext cx="761445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감정분석</a:t>
            </a:r>
            <a:endParaRPr lang="ko-KR" altLang="en-US" sz="6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07A6926C-8B17-4217-A9B6-95EBE6FFD8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2993" y="4377166"/>
            <a:ext cx="251397" cy="251397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613D4F39-BCF1-4883-AC46-52BA3A01A6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0280" y="4392359"/>
            <a:ext cx="247287" cy="247287"/>
          </a:xfrm>
          <a:prstGeom prst="rect">
            <a:avLst/>
          </a:prstGeom>
        </p:spPr>
      </p:pic>
      <p:pic>
        <p:nvPicPr>
          <p:cNvPr id="122" name="그림 121">
            <a:extLst>
              <a:ext uri="{FF2B5EF4-FFF2-40B4-BE49-F238E27FC236}">
                <a16:creationId xmlns:a16="http://schemas.microsoft.com/office/drawing/2014/main" id="{E8A22E02-78DF-4B55-81F3-D9E24F678C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3225" y="4402895"/>
            <a:ext cx="211975" cy="211975"/>
          </a:xfrm>
          <a:prstGeom prst="rect">
            <a:avLst/>
          </a:prstGeom>
        </p:spPr>
      </p:pic>
      <p:pic>
        <p:nvPicPr>
          <p:cNvPr id="145" name="그림 144">
            <a:extLst>
              <a:ext uri="{FF2B5EF4-FFF2-40B4-BE49-F238E27FC236}">
                <a16:creationId xmlns:a16="http://schemas.microsoft.com/office/drawing/2014/main" id="{CB1893AE-2010-49B3-89C5-712181032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159" y="86832"/>
            <a:ext cx="2179827" cy="451117"/>
          </a:xfrm>
          <a:prstGeom prst="rect">
            <a:avLst/>
          </a:prstGeom>
        </p:spPr>
      </p:pic>
      <p:sp>
        <p:nvSpPr>
          <p:cNvPr id="146" name="내용 개체 틀 2">
            <a:extLst>
              <a:ext uri="{FF2B5EF4-FFF2-40B4-BE49-F238E27FC236}">
                <a16:creationId xmlns:a16="http://schemas.microsoft.com/office/drawing/2014/main" id="{2958CE7E-D130-4623-92EF-208683022EFA}"/>
              </a:ext>
            </a:extLst>
          </p:cNvPr>
          <p:cNvSpPr txBox="1">
            <a:spLocks/>
          </p:cNvSpPr>
          <p:nvPr/>
        </p:nvSpPr>
        <p:spPr>
          <a:xfrm>
            <a:off x="6215018" y="599686"/>
            <a:ext cx="600232" cy="1962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900" dirty="0">
              <a:solidFill>
                <a:schemeClr val="bg2">
                  <a:lumMod val="75000"/>
                </a:schemeClr>
              </a:solidFill>
              <a:latin typeface="HY그래픽M" panose="02030600000101010101" pitchFamily="18" charset="-127"/>
              <a:ea typeface="HY그래픽M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47" name="그림 146">
            <a:extLst>
              <a:ext uri="{FF2B5EF4-FFF2-40B4-BE49-F238E27FC236}">
                <a16:creationId xmlns:a16="http://schemas.microsoft.com/office/drawing/2014/main" id="{F24A1759-56CF-465A-BF9F-D1D6B18E7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335" y="162735"/>
            <a:ext cx="634138" cy="266723"/>
          </a:xfrm>
          <a:prstGeom prst="rect">
            <a:avLst/>
          </a:prstGeom>
        </p:spPr>
      </p:pic>
      <p:sp>
        <p:nvSpPr>
          <p:cNvPr id="148" name="내용 개체 틀 2">
            <a:extLst>
              <a:ext uri="{FF2B5EF4-FFF2-40B4-BE49-F238E27FC236}">
                <a16:creationId xmlns:a16="http://schemas.microsoft.com/office/drawing/2014/main" id="{9C76CDB3-9843-47D1-9C30-29F287A5E432}"/>
              </a:ext>
            </a:extLst>
          </p:cNvPr>
          <p:cNvSpPr txBox="1">
            <a:spLocks/>
          </p:cNvSpPr>
          <p:nvPr/>
        </p:nvSpPr>
        <p:spPr>
          <a:xfrm>
            <a:off x="6997209" y="212162"/>
            <a:ext cx="799703" cy="287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05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스마트홈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69" name="그림 168">
            <a:extLst>
              <a:ext uri="{FF2B5EF4-FFF2-40B4-BE49-F238E27FC236}">
                <a16:creationId xmlns:a16="http://schemas.microsoft.com/office/drawing/2014/main" id="{C12E2F44-5F04-49B4-A008-804823107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4753" y="239358"/>
            <a:ext cx="169899" cy="169899"/>
          </a:xfrm>
          <a:prstGeom prst="rect">
            <a:avLst/>
          </a:prstGeom>
        </p:spPr>
      </p:pic>
      <p:pic>
        <p:nvPicPr>
          <p:cNvPr id="170" name="그림 169">
            <a:extLst>
              <a:ext uri="{FF2B5EF4-FFF2-40B4-BE49-F238E27FC236}">
                <a16:creationId xmlns:a16="http://schemas.microsoft.com/office/drawing/2014/main" id="{C2795CA2-4025-426A-AC04-DFF3167DD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159" y="89329"/>
            <a:ext cx="2179827" cy="451117"/>
          </a:xfrm>
          <a:prstGeom prst="rect">
            <a:avLst/>
          </a:prstGeom>
        </p:spPr>
      </p:pic>
      <p:pic>
        <p:nvPicPr>
          <p:cNvPr id="171" name="그림 170">
            <a:extLst>
              <a:ext uri="{FF2B5EF4-FFF2-40B4-BE49-F238E27FC236}">
                <a16:creationId xmlns:a16="http://schemas.microsoft.com/office/drawing/2014/main" id="{B80C2D40-FE99-4845-ACE0-489BC7E7D6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5854" y="136836"/>
            <a:ext cx="646066" cy="384890"/>
          </a:xfrm>
          <a:prstGeom prst="rect">
            <a:avLst/>
          </a:prstGeom>
        </p:spPr>
      </p:pic>
      <p:sp>
        <p:nvSpPr>
          <p:cNvPr id="172" name="내용 개체 틀 2">
            <a:extLst>
              <a:ext uri="{FF2B5EF4-FFF2-40B4-BE49-F238E27FC236}">
                <a16:creationId xmlns:a16="http://schemas.microsoft.com/office/drawing/2014/main" id="{01846D23-C804-419E-B45A-87CCD0477666}"/>
              </a:ext>
            </a:extLst>
          </p:cNvPr>
          <p:cNvSpPr txBox="1">
            <a:spLocks/>
          </p:cNvSpPr>
          <p:nvPr/>
        </p:nvSpPr>
        <p:spPr>
          <a:xfrm>
            <a:off x="6660619" y="136836"/>
            <a:ext cx="1291186" cy="443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3" name="내용 개체 틀 2">
            <a:extLst>
              <a:ext uri="{FF2B5EF4-FFF2-40B4-BE49-F238E27FC236}">
                <a16:creationId xmlns:a16="http://schemas.microsoft.com/office/drawing/2014/main" id="{077D3654-2756-469D-BC4D-A6A41A5F2EC3}"/>
              </a:ext>
            </a:extLst>
          </p:cNvPr>
          <p:cNvSpPr txBox="1">
            <a:spLocks/>
          </p:cNvSpPr>
          <p:nvPr/>
        </p:nvSpPr>
        <p:spPr>
          <a:xfrm>
            <a:off x="6939154" y="214418"/>
            <a:ext cx="1023518" cy="287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마이페이지</a:t>
            </a:r>
          </a:p>
        </p:txBody>
      </p:sp>
      <p:pic>
        <p:nvPicPr>
          <p:cNvPr id="174" name="그림 173">
            <a:extLst>
              <a:ext uri="{FF2B5EF4-FFF2-40B4-BE49-F238E27FC236}">
                <a16:creationId xmlns:a16="http://schemas.microsoft.com/office/drawing/2014/main" id="{9420FC11-536E-4C07-8729-CA8CB04EEF7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453" y="233073"/>
            <a:ext cx="158067" cy="158067"/>
          </a:xfrm>
          <a:prstGeom prst="rect">
            <a:avLst/>
          </a:prstGeom>
        </p:spPr>
      </p:pic>
      <p:pic>
        <p:nvPicPr>
          <p:cNvPr id="175" name="그림 174">
            <a:extLst>
              <a:ext uri="{FF2B5EF4-FFF2-40B4-BE49-F238E27FC236}">
                <a16:creationId xmlns:a16="http://schemas.microsoft.com/office/drawing/2014/main" id="{E1746AED-D471-48F3-A442-8F910C94A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159" y="86832"/>
            <a:ext cx="2179827" cy="451117"/>
          </a:xfrm>
          <a:prstGeom prst="rect">
            <a:avLst/>
          </a:prstGeom>
        </p:spPr>
      </p:pic>
      <p:sp>
        <p:nvSpPr>
          <p:cNvPr id="176" name="내용 개체 틀 2">
            <a:extLst>
              <a:ext uri="{FF2B5EF4-FFF2-40B4-BE49-F238E27FC236}">
                <a16:creationId xmlns:a16="http://schemas.microsoft.com/office/drawing/2014/main" id="{5A29C493-8001-4394-8280-4566F1FB58DD}"/>
              </a:ext>
            </a:extLst>
          </p:cNvPr>
          <p:cNvSpPr txBox="1">
            <a:spLocks/>
          </p:cNvSpPr>
          <p:nvPr/>
        </p:nvSpPr>
        <p:spPr>
          <a:xfrm>
            <a:off x="6215018" y="599686"/>
            <a:ext cx="600232" cy="1962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900" dirty="0">
              <a:solidFill>
                <a:schemeClr val="bg2">
                  <a:lumMod val="75000"/>
                </a:schemeClr>
              </a:solidFill>
              <a:latin typeface="HY그래픽M" panose="02030600000101010101" pitchFamily="18" charset="-127"/>
              <a:ea typeface="HY그래픽M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77" name="그림 176">
            <a:extLst>
              <a:ext uri="{FF2B5EF4-FFF2-40B4-BE49-F238E27FC236}">
                <a16:creationId xmlns:a16="http://schemas.microsoft.com/office/drawing/2014/main" id="{EF0A5D3C-D1F7-4F5A-A036-9BB94DA3A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335" y="162735"/>
            <a:ext cx="634138" cy="266723"/>
          </a:xfrm>
          <a:prstGeom prst="rect">
            <a:avLst/>
          </a:prstGeom>
        </p:spPr>
      </p:pic>
      <p:sp>
        <p:nvSpPr>
          <p:cNvPr id="178" name="내용 개체 틀 2">
            <a:extLst>
              <a:ext uri="{FF2B5EF4-FFF2-40B4-BE49-F238E27FC236}">
                <a16:creationId xmlns:a16="http://schemas.microsoft.com/office/drawing/2014/main" id="{053F457E-C541-4893-9035-465BB89A148C}"/>
              </a:ext>
            </a:extLst>
          </p:cNvPr>
          <p:cNvSpPr txBox="1">
            <a:spLocks/>
          </p:cNvSpPr>
          <p:nvPr/>
        </p:nvSpPr>
        <p:spPr>
          <a:xfrm>
            <a:off x="6997209" y="212162"/>
            <a:ext cx="799703" cy="287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05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스마트홈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79" name="그림 178">
            <a:extLst>
              <a:ext uri="{FF2B5EF4-FFF2-40B4-BE49-F238E27FC236}">
                <a16:creationId xmlns:a16="http://schemas.microsoft.com/office/drawing/2014/main" id="{A3E97453-2C77-4C51-B819-95B025D3F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4753" y="239358"/>
            <a:ext cx="169899" cy="169899"/>
          </a:xfrm>
          <a:prstGeom prst="rect">
            <a:avLst/>
          </a:prstGeom>
        </p:spPr>
      </p:pic>
      <p:pic>
        <p:nvPicPr>
          <p:cNvPr id="180" name="그림 179">
            <a:extLst>
              <a:ext uri="{FF2B5EF4-FFF2-40B4-BE49-F238E27FC236}">
                <a16:creationId xmlns:a16="http://schemas.microsoft.com/office/drawing/2014/main" id="{39E811F2-45DB-4B9E-88BC-2364BA440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159" y="89329"/>
            <a:ext cx="2179827" cy="451117"/>
          </a:xfrm>
          <a:prstGeom prst="rect">
            <a:avLst/>
          </a:prstGeom>
        </p:spPr>
      </p:pic>
      <p:pic>
        <p:nvPicPr>
          <p:cNvPr id="181" name="그림 180">
            <a:extLst>
              <a:ext uri="{FF2B5EF4-FFF2-40B4-BE49-F238E27FC236}">
                <a16:creationId xmlns:a16="http://schemas.microsoft.com/office/drawing/2014/main" id="{9C3CB7EF-B367-4237-B2D5-22D2E0A095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5854" y="136836"/>
            <a:ext cx="646066" cy="384890"/>
          </a:xfrm>
          <a:prstGeom prst="rect">
            <a:avLst/>
          </a:prstGeom>
        </p:spPr>
      </p:pic>
      <p:sp>
        <p:nvSpPr>
          <p:cNvPr id="182" name="내용 개체 틀 2">
            <a:extLst>
              <a:ext uri="{FF2B5EF4-FFF2-40B4-BE49-F238E27FC236}">
                <a16:creationId xmlns:a16="http://schemas.microsoft.com/office/drawing/2014/main" id="{9B86D4BC-17F4-4845-8487-459A5B66C983}"/>
              </a:ext>
            </a:extLst>
          </p:cNvPr>
          <p:cNvSpPr txBox="1">
            <a:spLocks/>
          </p:cNvSpPr>
          <p:nvPr/>
        </p:nvSpPr>
        <p:spPr>
          <a:xfrm>
            <a:off x="6660619" y="136836"/>
            <a:ext cx="1291186" cy="443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83" name="내용 개체 틀 2">
            <a:extLst>
              <a:ext uri="{FF2B5EF4-FFF2-40B4-BE49-F238E27FC236}">
                <a16:creationId xmlns:a16="http://schemas.microsoft.com/office/drawing/2014/main" id="{F7E5C7CF-352C-4DFA-ABDC-EED0D09A7209}"/>
              </a:ext>
            </a:extLst>
          </p:cNvPr>
          <p:cNvSpPr txBox="1">
            <a:spLocks/>
          </p:cNvSpPr>
          <p:nvPr/>
        </p:nvSpPr>
        <p:spPr>
          <a:xfrm>
            <a:off x="6939154" y="214418"/>
            <a:ext cx="1023518" cy="287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마이페이지</a:t>
            </a:r>
          </a:p>
        </p:txBody>
      </p:sp>
      <p:pic>
        <p:nvPicPr>
          <p:cNvPr id="184" name="그림 183">
            <a:extLst>
              <a:ext uri="{FF2B5EF4-FFF2-40B4-BE49-F238E27FC236}">
                <a16:creationId xmlns:a16="http://schemas.microsoft.com/office/drawing/2014/main" id="{B066C094-5267-453C-BDC9-88A7A135A5F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453" y="233073"/>
            <a:ext cx="158067" cy="158067"/>
          </a:xfrm>
          <a:prstGeom prst="rect">
            <a:avLst/>
          </a:prstGeom>
        </p:spPr>
      </p:pic>
      <p:sp>
        <p:nvSpPr>
          <p:cNvPr id="187" name="내용 개체 틀 2">
            <a:extLst>
              <a:ext uri="{FF2B5EF4-FFF2-40B4-BE49-F238E27FC236}">
                <a16:creationId xmlns:a16="http://schemas.microsoft.com/office/drawing/2014/main" id="{DE28B37F-5FF0-40EA-9E39-2DCF6F26FE50}"/>
              </a:ext>
            </a:extLst>
          </p:cNvPr>
          <p:cNvSpPr txBox="1">
            <a:spLocks/>
          </p:cNvSpPr>
          <p:nvPr/>
        </p:nvSpPr>
        <p:spPr>
          <a:xfrm>
            <a:off x="6268547" y="644005"/>
            <a:ext cx="12749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7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88" name="내용 개체 틀 2">
            <a:extLst>
              <a:ext uri="{FF2B5EF4-FFF2-40B4-BE49-F238E27FC236}">
                <a16:creationId xmlns:a16="http://schemas.microsoft.com/office/drawing/2014/main" id="{FB2EA2AA-A884-475B-B980-CD126A9BCDF0}"/>
              </a:ext>
            </a:extLst>
          </p:cNvPr>
          <p:cNvSpPr txBox="1">
            <a:spLocks/>
          </p:cNvSpPr>
          <p:nvPr/>
        </p:nvSpPr>
        <p:spPr>
          <a:xfrm>
            <a:off x="6210496" y="706946"/>
            <a:ext cx="956766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아이디</a:t>
            </a:r>
          </a:p>
        </p:txBody>
      </p:sp>
      <p:sp>
        <p:nvSpPr>
          <p:cNvPr id="189" name="내용 개체 틀 2">
            <a:extLst>
              <a:ext uri="{FF2B5EF4-FFF2-40B4-BE49-F238E27FC236}">
                <a16:creationId xmlns:a16="http://schemas.microsoft.com/office/drawing/2014/main" id="{50AD2867-1F09-4A1E-88EB-6C36379BD725}"/>
              </a:ext>
            </a:extLst>
          </p:cNvPr>
          <p:cNvSpPr txBox="1">
            <a:spLocks/>
          </p:cNvSpPr>
          <p:nvPr/>
        </p:nvSpPr>
        <p:spPr>
          <a:xfrm>
            <a:off x="7199924" y="645151"/>
            <a:ext cx="12749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700" dirty="0">
              <a:solidFill>
                <a:srgbClr val="00B0F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94" name="내용 개체 틀 2">
            <a:extLst>
              <a:ext uri="{FF2B5EF4-FFF2-40B4-BE49-F238E27FC236}">
                <a16:creationId xmlns:a16="http://schemas.microsoft.com/office/drawing/2014/main" id="{BE5B19DE-9C86-430A-A03A-9D3EEBB7253D}"/>
              </a:ext>
            </a:extLst>
          </p:cNvPr>
          <p:cNvSpPr txBox="1">
            <a:spLocks/>
          </p:cNvSpPr>
          <p:nvPr/>
        </p:nvSpPr>
        <p:spPr>
          <a:xfrm>
            <a:off x="6294286" y="3008201"/>
            <a:ext cx="12749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7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95" name="내용 개체 틀 2">
            <a:extLst>
              <a:ext uri="{FF2B5EF4-FFF2-40B4-BE49-F238E27FC236}">
                <a16:creationId xmlns:a16="http://schemas.microsoft.com/office/drawing/2014/main" id="{9BF7197A-47F6-4275-8981-F3B39371FDF2}"/>
              </a:ext>
            </a:extLst>
          </p:cNvPr>
          <p:cNvSpPr txBox="1">
            <a:spLocks/>
          </p:cNvSpPr>
          <p:nvPr/>
        </p:nvSpPr>
        <p:spPr>
          <a:xfrm>
            <a:off x="7179452" y="2796910"/>
            <a:ext cx="12749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700" dirty="0">
              <a:solidFill>
                <a:srgbClr val="00B0F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96" name="내용 개체 틀 2">
            <a:extLst>
              <a:ext uri="{FF2B5EF4-FFF2-40B4-BE49-F238E27FC236}">
                <a16:creationId xmlns:a16="http://schemas.microsoft.com/office/drawing/2014/main" id="{47FEB53D-BE53-4D6B-86A6-C103DC699C9A}"/>
              </a:ext>
            </a:extLst>
          </p:cNvPr>
          <p:cNvSpPr txBox="1">
            <a:spLocks/>
          </p:cNvSpPr>
          <p:nvPr/>
        </p:nvSpPr>
        <p:spPr>
          <a:xfrm>
            <a:off x="6261362" y="942663"/>
            <a:ext cx="1928956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7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205" name="그림 204">
            <a:extLst>
              <a:ext uri="{FF2B5EF4-FFF2-40B4-BE49-F238E27FC236}">
                <a16:creationId xmlns:a16="http://schemas.microsoft.com/office/drawing/2014/main" id="{2BA77062-8EBC-4812-82CB-68D1286E68B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53082" y="2961953"/>
            <a:ext cx="1600200" cy="230642"/>
          </a:xfrm>
          <a:prstGeom prst="rect">
            <a:avLst/>
          </a:prstGeom>
        </p:spPr>
      </p:pic>
      <p:sp>
        <p:nvSpPr>
          <p:cNvPr id="206" name="내용 개체 틀 2">
            <a:extLst>
              <a:ext uri="{FF2B5EF4-FFF2-40B4-BE49-F238E27FC236}">
                <a16:creationId xmlns:a16="http://schemas.microsoft.com/office/drawing/2014/main" id="{DFC3E304-4C21-429A-9817-8723E8AD61CB}"/>
              </a:ext>
            </a:extLst>
          </p:cNvPr>
          <p:cNvSpPr txBox="1">
            <a:spLocks/>
          </p:cNvSpPr>
          <p:nvPr/>
        </p:nvSpPr>
        <p:spPr>
          <a:xfrm>
            <a:off x="6868115" y="2989548"/>
            <a:ext cx="1234635" cy="337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7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회원정보수정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84C522D-86B6-483E-88D5-F2A8D4FA1502}"/>
              </a:ext>
            </a:extLst>
          </p:cNvPr>
          <p:cNvSpPr txBox="1"/>
          <p:nvPr/>
        </p:nvSpPr>
        <p:spPr>
          <a:xfrm>
            <a:off x="6944710" y="692492"/>
            <a:ext cx="97596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dbdbDeep</a:t>
            </a:r>
            <a:endParaRPr lang="ko-KR" altLang="en-US" sz="800" b="1" dirty="0">
              <a:solidFill>
                <a:schemeClr val="bg2">
                  <a:lumMod val="7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035916D5-9F10-4333-BF59-7F7479681DA0}"/>
              </a:ext>
            </a:extLst>
          </p:cNvPr>
          <p:cNvCxnSpPr>
            <a:cxnSpLocks/>
          </p:cNvCxnSpPr>
          <p:nvPr/>
        </p:nvCxnSpPr>
        <p:spPr>
          <a:xfrm flipV="1">
            <a:off x="6133889" y="920431"/>
            <a:ext cx="2179827" cy="1992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66581E47-EE8C-4FE4-A5BA-192F82DF2B4B}"/>
              </a:ext>
            </a:extLst>
          </p:cNvPr>
          <p:cNvSpPr/>
          <p:nvPr/>
        </p:nvSpPr>
        <p:spPr>
          <a:xfrm>
            <a:off x="7326318" y="3270931"/>
            <a:ext cx="732895" cy="21469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C40D1824-6171-4C53-B2FF-46B0B6C2B9F6}"/>
              </a:ext>
            </a:extLst>
          </p:cNvPr>
          <p:cNvSpPr txBox="1"/>
          <p:nvPr/>
        </p:nvSpPr>
        <p:spPr>
          <a:xfrm>
            <a:off x="7502284" y="3278248"/>
            <a:ext cx="5240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sz="7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탈퇴</a:t>
            </a: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40B44C8E-E8C2-4D4C-94E9-6B30FFCE2514}"/>
              </a:ext>
            </a:extLst>
          </p:cNvPr>
          <p:cNvSpPr/>
          <p:nvPr/>
        </p:nvSpPr>
        <p:spPr>
          <a:xfrm>
            <a:off x="6463777" y="3270420"/>
            <a:ext cx="744402" cy="21469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22AAD95B-DEF3-4DFD-A7D6-760FBFDEEB90}"/>
              </a:ext>
            </a:extLst>
          </p:cNvPr>
          <p:cNvSpPr txBox="1"/>
          <p:nvPr/>
        </p:nvSpPr>
        <p:spPr>
          <a:xfrm>
            <a:off x="6584088" y="3276592"/>
            <a:ext cx="94736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sz="7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로그아웃</a:t>
            </a:r>
          </a:p>
        </p:txBody>
      </p:sp>
      <p:pic>
        <p:nvPicPr>
          <p:cNvPr id="228" name="그림 227">
            <a:extLst>
              <a:ext uri="{FF2B5EF4-FFF2-40B4-BE49-F238E27FC236}">
                <a16:creationId xmlns:a16="http://schemas.microsoft.com/office/drawing/2014/main" id="{E1761A4A-C755-412D-85EC-BE57395ED6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1246" y="1915764"/>
            <a:ext cx="227119" cy="138795"/>
          </a:xfrm>
          <a:prstGeom prst="rect">
            <a:avLst/>
          </a:prstGeom>
        </p:spPr>
      </p:pic>
      <p:sp>
        <p:nvSpPr>
          <p:cNvPr id="229" name="내용 개체 틀 2">
            <a:extLst>
              <a:ext uri="{FF2B5EF4-FFF2-40B4-BE49-F238E27FC236}">
                <a16:creationId xmlns:a16="http://schemas.microsoft.com/office/drawing/2014/main" id="{43AC7952-33AF-47A6-8BD8-20A5B4DA7F74}"/>
              </a:ext>
            </a:extLst>
          </p:cNvPr>
          <p:cNvSpPr txBox="1">
            <a:spLocks/>
          </p:cNvSpPr>
          <p:nvPr/>
        </p:nvSpPr>
        <p:spPr>
          <a:xfrm>
            <a:off x="7446534" y="1644026"/>
            <a:ext cx="11606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900">
                <a:latin typeface="+mj-lt"/>
                <a:ea typeface="HY그래픽M" panose="02030600000101010101" pitchFamily="18" charset="-127"/>
                <a:cs typeface="Arial" panose="020B0604020202020204" pitchFamily="34" charset="0"/>
              </a:rPr>
              <a:t> </a:t>
            </a:r>
            <a:endParaRPr lang="ko-KR" altLang="en-US" sz="9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30" name="내용 개체 틀 2">
            <a:extLst>
              <a:ext uri="{FF2B5EF4-FFF2-40B4-BE49-F238E27FC236}">
                <a16:creationId xmlns:a16="http://schemas.microsoft.com/office/drawing/2014/main" id="{815E04D4-DDA7-4993-A126-3804B14137BE}"/>
              </a:ext>
            </a:extLst>
          </p:cNvPr>
          <p:cNvSpPr txBox="1">
            <a:spLocks/>
          </p:cNvSpPr>
          <p:nvPr/>
        </p:nvSpPr>
        <p:spPr>
          <a:xfrm>
            <a:off x="6277005" y="1169171"/>
            <a:ext cx="12749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7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31" name="내용 개체 틀 2">
            <a:extLst>
              <a:ext uri="{FF2B5EF4-FFF2-40B4-BE49-F238E27FC236}">
                <a16:creationId xmlns:a16="http://schemas.microsoft.com/office/drawing/2014/main" id="{19625203-AF26-4C2F-AE04-90D1619E3B9C}"/>
              </a:ext>
            </a:extLst>
          </p:cNvPr>
          <p:cNvSpPr txBox="1">
            <a:spLocks/>
          </p:cNvSpPr>
          <p:nvPr/>
        </p:nvSpPr>
        <p:spPr>
          <a:xfrm>
            <a:off x="7208382" y="1170317"/>
            <a:ext cx="12749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700" dirty="0">
              <a:solidFill>
                <a:srgbClr val="00B0F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32" name="내용 개체 틀 2">
            <a:extLst>
              <a:ext uri="{FF2B5EF4-FFF2-40B4-BE49-F238E27FC236}">
                <a16:creationId xmlns:a16="http://schemas.microsoft.com/office/drawing/2014/main" id="{ED6A3B98-DE49-4C32-B19D-9EF79D665B34}"/>
              </a:ext>
            </a:extLst>
          </p:cNvPr>
          <p:cNvSpPr txBox="1">
            <a:spLocks/>
          </p:cNvSpPr>
          <p:nvPr/>
        </p:nvSpPr>
        <p:spPr>
          <a:xfrm>
            <a:off x="6267576" y="1975383"/>
            <a:ext cx="12749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7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33" name="내용 개체 틀 2">
            <a:extLst>
              <a:ext uri="{FF2B5EF4-FFF2-40B4-BE49-F238E27FC236}">
                <a16:creationId xmlns:a16="http://schemas.microsoft.com/office/drawing/2014/main" id="{BCA57FCD-FEC6-4D5E-AF1E-F9A5C9ACC9F8}"/>
              </a:ext>
            </a:extLst>
          </p:cNvPr>
          <p:cNvSpPr txBox="1">
            <a:spLocks/>
          </p:cNvSpPr>
          <p:nvPr/>
        </p:nvSpPr>
        <p:spPr>
          <a:xfrm>
            <a:off x="7198953" y="1976529"/>
            <a:ext cx="12749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700" dirty="0">
              <a:solidFill>
                <a:srgbClr val="00B0F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34" name="내용 개체 틀 2">
            <a:extLst>
              <a:ext uri="{FF2B5EF4-FFF2-40B4-BE49-F238E27FC236}">
                <a16:creationId xmlns:a16="http://schemas.microsoft.com/office/drawing/2014/main" id="{7D6FFD38-AC74-4C21-AEB6-A97C67867379}"/>
              </a:ext>
            </a:extLst>
          </p:cNvPr>
          <p:cNvSpPr txBox="1">
            <a:spLocks/>
          </p:cNvSpPr>
          <p:nvPr/>
        </p:nvSpPr>
        <p:spPr>
          <a:xfrm>
            <a:off x="6276674" y="1252998"/>
            <a:ext cx="1928956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7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35" name="내용 개체 틀 2">
            <a:extLst>
              <a:ext uri="{FF2B5EF4-FFF2-40B4-BE49-F238E27FC236}">
                <a16:creationId xmlns:a16="http://schemas.microsoft.com/office/drawing/2014/main" id="{6DB8B643-DE05-4983-9A6D-882CE7E852B7}"/>
              </a:ext>
            </a:extLst>
          </p:cNvPr>
          <p:cNvSpPr txBox="1">
            <a:spLocks/>
          </p:cNvSpPr>
          <p:nvPr/>
        </p:nvSpPr>
        <p:spPr>
          <a:xfrm>
            <a:off x="6241144" y="1007272"/>
            <a:ext cx="1424941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이름</a:t>
            </a:r>
          </a:p>
        </p:txBody>
      </p:sp>
      <p:sp>
        <p:nvSpPr>
          <p:cNvPr id="236" name="내용 개체 틀 2">
            <a:extLst>
              <a:ext uri="{FF2B5EF4-FFF2-40B4-BE49-F238E27FC236}">
                <a16:creationId xmlns:a16="http://schemas.microsoft.com/office/drawing/2014/main" id="{106672B4-000A-4801-94B5-ADFFA3D9A2C3}"/>
              </a:ext>
            </a:extLst>
          </p:cNvPr>
          <p:cNvSpPr txBox="1">
            <a:spLocks/>
          </p:cNvSpPr>
          <p:nvPr/>
        </p:nvSpPr>
        <p:spPr>
          <a:xfrm>
            <a:off x="6263413" y="1301319"/>
            <a:ext cx="14475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주소</a:t>
            </a:r>
          </a:p>
        </p:txBody>
      </p:sp>
      <p:sp>
        <p:nvSpPr>
          <p:cNvPr id="237" name="내용 개체 틀 2">
            <a:extLst>
              <a:ext uri="{FF2B5EF4-FFF2-40B4-BE49-F238E27FC236}">
                <a16:creationId xmlns:a16="http://schemas.microsoft.com/office/drawing/2014/main" id="{C0E9AA73-81CD-42D6-BE9D-D29E6F957A45}"/>
              </a:ext>
            </a:extLst>
          </p:cNvPr>
          <p:cNvSpPr txBox="1">
            <a:spLocks/>
          </p:cNvSpPr>
          <p:nvPr/>
        </p:nvSpPr>
        <p:spPr>
          <a:xfrm>
            <a:off x="6273565" y="1813082"/>
            <a:ext cx="12749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7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38" name="내용 개체 틀 2">
            <a:extLst>
              <a:ext uri="{FF2B5EF4-FFF2-40B4-BE49-F238E27FC236}">
                <a16:creationId xmlns:a16="http://schemas.microsoft.com/office/drawing/2014/main" id="{16BBA852-C431-490D-A9B7-05B1AC848490}"/>
              </a:ext>
            </a:extLst>
          </p:cNvPr>
          <p:cNvSpPr txBox="1">
            <a:spLocks/>
          </p:cNvSpPr>
          <p:nvPr/>
        </p:nvSpPr>
        <p:spPr>
          <a:xfrm>
            <a:off x="6207749" y="1653124"/>
            <a:ext cx="14475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이메일</a:t>
            </a:r>
          </a:p>
        </p:txBody>
      </p:sp>
      <p:sp>
        <p:nvSpPr>
          <p:cNvPr id="239" name="내용 개체 틀 2">
            <a:extLst>
              <a:ext uri="{FF2B5EF4-FFF2-40B4-BE49-F238E27FC236}">
                <a16:creationId xmlns:a16="http://schemas.microsoft.com/office/drawing/2014/main" id="{D3D2700C-CF62-4481-99D6-5D06CF9A87BA}"/>
              </a:ext>
            </a:extLst>
          </p:cNvPr>
          <p:cNvSpPr txBox="1">
            <a:spLocks/>
          </p:cNvSpPr>
          <p:nvPr/>
        </p:nvSpPr>
        <p:spPr>
          <a:xfrm>
            <a:off x="6197559" y="1987738"/>
            <a:ext cx="14475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전화번호</a:t>
            </a:r>
          </a:p>
        </p:txBody>
      </p:sp>
      <p:sp>
        <p:nvSpPr>
          <p:cNvPr id="240" name="내용 개체 틀 2">
            <a:extLst>
              <a:ext uri="{FF2B5EF4-FFF2-40B4-BE49-F238E27FC236}">
                <a16:creationId xmlns:a16="http://schemas.microsoft.com/office/drawing/2014/main" id="{0E46F330-116C-4144-8435-B5890E0CCA86}"/>
              </a:ext>
            </a:extLst>
          </p:cNvPr>
          <p:cNvSpPr txBox="1">
            <a:spLocks/>
          </p:cNvSpPr>
          <p:nvPr/>
        </p:nvSpPr>
        <p:spPr>
          <a:xfrm>
            <a:off x="6197559" y="2296198"/>
            <a:ext cx="14475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생년월일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BA88B80D-87A7-4D72-B247-14D6C1FCDA89}"/>
              </a:ext>
            </a:extLst>
          </p:cNvPr>
          <p:cNvSpPr txBox="1"/>
          <p:nvPr/>
        </p:nvSpPr>
        <p:spPr>
          <a:xfrm>
            <a:off x="7086093" y="957410"/>
            <a:ext cx="97596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봉미선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7DA5854-2577-4A7C-9CAE-6EC1EF9C8621}"/>
              </a:ext>
            </a:extLst>
          </p:cNvPr>
          <p:cNvSpPr txBox="1"/>
          <p:nvPr/>
        </p:nvSpPr>
        <p:spPr>
          <a:xfrm>
            <a:off x="6704191" y="1277674"/>
            <a:ext cx="15012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서울특별시 초록구 떡잎마을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0B704142-9692-476F-B002-1EBFD8ECA437}"/>
              </a:ext>
            </a:extLst>
          </p:cNvPr>
          <p:cNvSpPr txBox="1"/>
          <p:nvPr/>
        </p:nvSpPr>
        <p:spPr>
          <a:xfrm>
            <a:off x="6791878" y="1629384"/>
            <a:ext cx="15012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dbdbDeep@gmail.com</a:t>
            </a:r>
            <a:r>
              <a:rPr lang="ko-KR" altLang="en-US" sz="800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F21CDB10-0C64-45A5-BE40-8D0F6CA3CE39}"/>
              </a:ext>
            </a:extLst>
          </p:cNvPr>
          <p:cNvSpPr txBox="1"/>
          <p:nvPr/>
        </p:nvSpPr>
        <p:spPr>
          <a:xfrm>
            <a:off x="6963032" y="1948379"/>
            <a:ext cx="15012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010-655-3510</a:t>
            </a:r>
            <a:endParaRPr lang="ko-KR" altLang="en-US" sz="800" b="1" dirty="0">
              <a:solidFill>
                <a:schemeClr val="bg2">
                  <a:lumMod val="7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3EC12F1C-CDCE-40DA-A733-7C53F1F72AB0}"/>
              </a:ext>
            </a:extLst>
          </p:cNvPr>
          <p:cNvSpPr txBox="1"/>
          <p:nvPr/>
        </p:nvSpPr>
        <p:spPr>
          <a:xfrm>
            <a:off x="7018794" y="2265067"/>
            <a:ext cx="15012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1995-10-10</a:t>
            </a:r>
            <a:endParaRPr lang="ko-KR" altLang="en-US" sz="800" b="1" dirty="0">
              <a:solidFill>
                <a:schemeClr val="bg2">
                  <a:lumMod val="7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46" name="내용 개체 틀 2">
            <a:extLst>
              <a:ext uri="{FF2B5EF4-FFF2-40B4-BE49-F238E27FC236}">
                <a16:creationId xmlns:a16="http://schemas.microsoft.com/office/drawing/2014/main" id="{C4E59DB8-B92F-4FB8-8160-E5C69D65EA27}"/>
              </a:ext>
            </a:extLst>
          </p:cNvPr>
          <p:cNvSpPr txBox="1">
            <a:spLocks/>
          </p:cNvSpPr>
          <p:nvPr/>
        </p:nvSpPr>
        <p:spPr>
          <a:xfrm>
            <a:off x="6241144" y="2564218"/>
            <a:ext cx="1447552" cy="25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가입일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44A83C3C-2153-49AF-9FB6-A9BFBB5A384E}"/>
              </a:ext>
            </a:extLst>
          </p:cNvPr>
          <p:cNvSpPr txBox="1"/>
          <p:nvPr/>
        </p:nvSpPr>
        <p:spPr>
          <a:xfrm>
            <a:off x="7029806" y="2566274"/>
            <a:ext cx="15012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2024-05-20</a:t>
            </a:r>
            <a:endParaRPr lang="ko-KR" altLang="en-US" sz="800" b="1" dirty="0">
              <a:solidFill>
                <a:schemeClr val="bg2">
                  <a:lumMod val="7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60FEC982-9376-40DE-9F67-C0069F9AAE33}"/>
              </a:ext>
            </a:extLst>
          </p:cNvPr>
          <p:cNvCxnSpPr>
            <a:cxnSpLocks/>
          </p:cNvCxnSpPr>
          <p:nvPr/>
        </p:nvCxnSpPr>
        <p:spPr>
          <a:xfrm flipV="1">
            <a:off x="6134134" y="1215502"/>
            <a:ext cx="2179827" cy="1992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9EBE445C-8E35-493B-9BDF-75A9C5A0C94E}"/>
              </a:ext>
            </a:extLst>
          </p:cNvPr>
          <p:cNvCxnSpPr>
            <a:cxnSpLocks/>
          </p:cNvCxnSpPr>
          <p:nvPr/>
        </p:nvCxnSpPr>
        <p:spPr>
          <a:xfrm flipV="1">
            <a:off x="6149202" y="1536162"/>
            <a:ext cx="2179827" cy="1992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7C8F3338-5B9E-40D2-8FA6-BE9158C96B7F}"/>
              </a:ext>
            </a:extLst>
          </p:cNvPr>
          <p:cNvCxnSpPr>
            <a:cxnSpLocks/>
          </p:cNvCxnSpPr>
          <p:nvPr/>
        </p:nvCxnSpPr>
        <p:spPr>
          <a:xfrm flipV="1">
            <a:off x="6118468" y="1879257"/>
            <a:ext cx="2179827" cy="1992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1676C0A6-EEC8-41F0-9550-CE1C5C57802B}"/>
              </a:ext>
            </a:extLst>
          </p:cNvPr>
          <p:cNvCxnSpPr>
            <a:cxnSpLocks/>
          </p:cNvCxnSpPr>
          <p:nvPr/>
        </p:nvCxnSpPr>
        <p:spPr>
          <a:xfrm flipV="1">
            <a:off x="6126087" y="2198053"/>
            <a:ext cx="2179827" cy="1992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C603DA7E-5052-4D80-99C2-973C97080607}"/>
              </a:ext>
            </a:extLst>
          </p:cNvPr>
          <p:cNvCxnSpPr>
            <a:cxnSpLocks/>
          </p:cNvCxnSpPr>
          <p:nvPr/>
        </p:nvCxnSpPr>
        <p:spPr>
          <a:xfrm flipV="1">
            <a:off x="6149201" y="2511118"/>
            <a:ext cx="2179827" cy="1992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7EA562FD-A59D-49AA-9ADC-2247DA6EE64E}"/>
              </a:ext>
            </a:extLst>
          </p:cNvPr>
          <p:cNvCxnSpPr>
            <a:cxnSpLocks/>
          </p:cNvCxnSpPr>
          <p:nvPr/>
        </p:nvCxnSpPr>
        <p:spPr>
          <a:xfrm flipV="1">
            <a:off x="6126087" y="2800413"/>
            <a:ext cx="2179827" cy="1992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78C15659-08E0-4B4C-94D1-1D0A1896477E}"/>
              </a:ext>
            </a:extLst>
          </p:cNvPr>
          <p:cNvCxnSpPr>
            <a:cxnSpLocks/>
          </p:cNvCxnSpPr>
          <p:nvPr/>
        </p:nvCxnSpPr>
        <p:spPr>
          <a:xfrm>
            <a:off x="5821826" y="3383782"/>
            <a:ext cx="5555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prstName">
            <a:extLst>
              <a:ext uri="{FF2B5EF4-FFF2-40B4-BE49-F238E27FC236}">
                <a16:creationId xmlns:a16="http://schemas.microsoft.com/office/drawing/2014/main" id="{FADA1A74-2793-412E-B782-717F25D228E6}"/>
              </a:ext>
            </a:extLst>
          </p:cNvPr>
          <p:cNvSpPr/>
          <p:nvPr/>
        </p:nvSpPr>
        <p:spPr>
          <a:xfrm>
            <a:off x="5638616" y="3317183"/>
            <a:ext cx="146357" cy="134818"/>
          </a:xfrm>
          <a:prstGeom prst="ellipse">
            <a:avLst/>
          </a:prstGeom>
          <a:solidFill>
            <a:schemeClr val="bg1">
              <a:alpha val="100000"/>
            </a:schemeClr>
          </a:solidFill>
          <a:ln>
            <a:solidFill>
              <a:schemeClr val="tx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AB5379E6-397F-4B0A-8100-08EB30710D6C}"/>
              </a:ext>
            </a:extLst>
          </p:cNvPr>
          <p:cNvCxnSpPr>
            <a:cxnSpLocks/>
          </p:cNvCxnSpPr>
          <p:nvPr/>
        </p:nvCxnSpPr>
        <p:spPr>
          <a:xfrm>
            <a:off x="5821462" y="3072014"/>
            <a:ext cx="555526" cy="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prstName">
            <a:extLst>
              <a:ext uri="{FF2B5EF4-FFF2-40B4-BE49-F238E27FC236}">
                <a16:creationId xmlns:a16="http://schemas.microsoft.com/office/drawing/2014/main" id="{2AD2D60E-C073-45E6-8AC9-232EA6686AE5}"/>
              </a:ext>
            </a:extLst>
          </p:cNvPr>
          <p:cNvSpPr/>
          <p:nvPr/>
        </p:nvSpPr>
        <p:spPr>
          <a:xfrm>
            <a:off x="5638252" y="2989548"/>
            <a:ext cx="146357" cy="134277"/>
          </a:xfrm>
          <a:prstGeom prst="ellipse">
            <a:avLst/>
          </a:prstGeom>
          <a:solidFill>
            <a:schemeClr val="bg1">
              <a:alpha val="100000"/>
            </a:schemeClr>
          </a:solidFill>
          <a:ln>
            <a:solidFill>
              <a:schemeClr val="tx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8D2E3301-DE59-4FEB-B123-8B0E8686655D}"/>
              </a:ext>
            </a:extLst>
          </p:cNvPr>
          <p:cNvCxnSpPr>
            <a:cxnSpLocks/>
          </p:cNvCxnSpPr>
          <p:nvPr/>
        </p:nvCxnSpPr>
        <p:spPr>
          <a:xfrm>
            <a:off x="8125164" y="3383782"/>
            <a:ext cx="4823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prstName">
            <a:extLst>
              <a:ext uri="{FF2B5EF4-FFF2-40B4-BE49-F238E27FC236}">
                <a16:creationId xmlns:a16="http://schemas.microsoft.com/office/drawing/2014/main" id="{1A4BA28B-DE59-4A2E-92CB-2D2812E43664}"/>
              </a:ext>
            </a:extLst>
          </p:cNvPr>
          <p:cNvSpPr/>
          <p:nvPr/>
        </p:nvSpPr>
        <p:spPr>
          <a:xfrm>
            <a:off x="8682639" y="3321022"/>
            <a:ext cx="146357" cy="134818"/>
          </a:xfrm>
          <a:prstGeom prst="ellipse">
            <a:avLst/>
          </a:prstGeom>
          <a:solidFill>
            <a:schemeClr val="bg1">
              <a:alpha val="100000"/>
            </a:schemeClr>
          </a:solidFill>
          <a:ln>
            <a:solidFill>
              <a:schemeClr val="tx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FD14B8-652B-4F23-8FAF-13DFA5186DEC}"/>
              </a:ext>
            </a:extLst>
          </p:cNvPr>
          <p:cNvSpPr/>
          <p:nvPr/>
        </p:nvSpPr>
        <p:spPr>
          <a:xfrm>
            <a:off x="5968999" y="599685"/>
            <a:ext cx="2433561" cy="230901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prstName">
            <a:extLst>
              <a:ext uri="{FF2B5EF4-FFF2-40B4-BE49-F238E27FC236}">
                <a16:creationId xmlns:a16="http://schemas.microsoft.com/office/drawing/2014/main" id="{D19EEFFA-7AF3-4E61-AF71-09926E3BB0B0}"/>
              </a:ext>
            </a:extLst>
          </p:cNvPr>
          <p:cNvSpPr/>
          <p:nvPr/>
        </p:nvSpPr>
        <p:spPr>
          <a:xfrm>
            <a:off x="5755275" y="633070"/>
            <a:ext cx="146357" cy="134277"/>
          </a:xfrm>
          <a:prstGeom prst="ellipse">
            <a:avLst/>
          </a:prstGeom>
          <a:solidFill>
            <a:schemeClr val="bg1">
              <a:alpha val="100000"/>
            </a:schemeClr>
          </a:solidFill>
          <a:ln>
            <a:solidFill>
              <a:schemeClr val="tx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8" name="prstName">
            <a:extLst>
              <a:ext uri="{FF2B5EF4-FFF2-40B4-BE49-F238E27FC236}">
                <a16:creationId xmlns:a16="http://schemas.microsoft.com/office/drawing/2014/main" id="{C5A4035B-8141-4E82-8689-2BC5DF927D5A}"/>
              </a:ext>
            </a:extLst>
          </p:cNvPr>
          <p:cNvSpPr/>
          <p:nvPr/>
        </p:nvSpPr>
        <p:spPr>
          <a:xfrm>
            <a:off x="6182220" y="244613"/>
            <a:ext cx="184931" cy="172468"/>
          </a:xfrm>
          <a:prstGeom prst="ellipse">
            <a:avLst/>
          </a:prstGeom>
          <a:solidFill>
            <a:schemeClr val="bg1">
              <a:alpha val="100000"/>
            </a:schemeClr>
          </a:solidFill>
          <a:ln>
            <a:solidFill>
              <a:schemeClr val="tx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9614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1877</ep:Words>
  <ep:PresentationFormat>와이드스크린</ep:PresentationFormat>
  <ep:Paragraphs>714</ep:Paragraphs>
  <ep:Slides>10</ep:Slides>
  <ep:Notes>1</ep:Notes>
  <ep:TotalTime>0</ep:TotalTime>
  <ep:HiddenSlides>0</ep:HiddenSlides>
  <ep:MMClips>0</ep:MMClips>
  <ep:HeadingPairs>
    <vt:vector size="4" baseType="variant">
      <vt:variant>
        <vt:lpstr>Themes</vt:lpstr>
      </vt:variant>
      <vt:variant>
        <vt:i4>1</vt:i4>
      </vt:variant>
      <vt:variant>
        <vt:lpstr>Slide Title</vt:lpstr>
      </vt:variant>
      <vt:variant>
        <vt:i4>10</vt:i4>
      </vt:variant>
    </vt:vector>
  </ep:HeadingPairs>
  <ep:TitlesOfParts>
    <vt:vector size="11" baseType="lpstr">
      <vt:lpstr>Office 테마</vt:lpstr>
      <vt:lpstr>Slide 1</vt:lpstr>
      <vt:lpstr>PowerPoint 프레젠테이션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2024-05-19T05:20:06.000</dcterms:created>
  <dc:creator>명하</dc:creator>
  <cp:lastModifiedBy>명하</cp:lastModifiedBy>
  <dcterms:modified xsi:type="dcterms:W3CDTF">2024-05-25T01:35:51.129</dcterms:modified>
  <cp:revision>21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