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60" r:id="rId1"/>
  </p:sldMasterIdLst>
  <p:notesMasterIdLst>
    <p:notesMasterId r:id="rId2"/>
  </p:notesMasterIdLst>
  <p:sldIdLst>
    <p:sldId id="257" r:id="rId3"/>
    <p:sldId id="303" r:id="rId4"/>
    <p:sldId id="300" r:id="rId5"/>
    <p:sldId id="305" r:id="rId6"/>
    <p:sldId id="309" r:id="rId7"/>
    <p:sldId id="310" r:id="rId8"/>
    <p:sldId id="314" r:id="rId9"/>
    <p:sldId id="302" r:id="rId10"/>
    <p:sldId id="319" r:id="rId11"/>
    <p:sldId id="326" r:id="rId12"/>
    <p:sldId id="327" r:id="rId13"/>
    <p:sldId id="335" r:id="rId14"/>
    <p:sldId id="328" r:id="rId15"/>
    <p:sldId id="329" r:id="rId16"/>
    <p:sldId id="330" r:id="rId17"/>
    <p:sldId id="331" r:id="rId18"/>
    <p:sldId id="321" r:id="rId19"/>
    <p:sldId id="322" r:id="rId20"/>
    <p:sldId id="333" r:id="rId21"/>
    <p:sldId id="338" r:id="rId22"/>
    <p:sldId id="336" r:id="rId23"/>
    <p:sldId id="337" r:id="rId2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JUSTIN" initials="J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0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88" y="11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commentAuthors" Target="commentAuthors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7E5D514-4841-4DBD-89D8-5BD5E2EF99F8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29928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02995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02995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02995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em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emf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emf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emf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emf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emf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emf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emf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emf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em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em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em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em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em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395" y="1270933"/>
            <a:ext cx="6000750" cy="2103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endParaRPr lang="en-US" altLang="ko-KR" sz="2000" b="1" dirty="0">
              <a:solidFill>
                <a:schemeClr val="bg1"/>
              </a:solidFill>
            </a:endParaRPr>
          </a:p>
          <a:p>
            <a:pPr lvl="0"/>
            <a:r>
              <a:rPr lang="ko-KR" altLang="en-US" sz="2000" b="1" dirty="0">
                <a:solidFill>
                  <a:schemeClr val="bg1"/>
                </a:solidFill>
              </a:rPr>
              <a:t> SMHRD 교육생들을 위한 프로젝트 업무 관리 시스템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lvl="0"/>
            <a:endParaRPr lang="en-US" altLang="ko-KR" sz="2000" b="1" dirty="0">
              <a:solidFill>
                <a:schemeClr val="bg1"/>
              </a:solidFill>
            </a:endParaRPr>
          </a:p>
          <a:p>
            <a:pPr lvl="0"/>
            <a:endParaRPr lang="en-US" altLang="ko-KR" b="1" dirty="0">
              <a:solidFill>
                <a:schemeClr val="bg1"/>
              </a:solidFill>
            </a:endParaRPr>
          </a:p>
          <a:p>
            <a:pPr lvl="0"/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67618" y="5859736"/>
            <a:ext cx="3874135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/>
            <a:r>
              <a:rPr lang="ko-KR" altLang="en-US" b="1" dirty="0" err="1"/>
              <a:t>팀명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dirty="0"/>
              <a:t>BODA</a:t>
            </a:r>
            <a:endParaRPr lang="en-US" altLang="ko-KR" dirty="0"/>
          </a:p>
          <a:p>
            <a:pPr/>
            <a:r>
              <a:rPr lang="ko-KR" altLang="en-US" b="1" dirty="0"/>
              <a:t>팀장</a:t>
            </a:r>
            <a:r>
              <a:rPr lang="en-US" altLang="ko-KR" b="1" dirty="0"/>
              <a:t> : </a:t>
            </a:r>
            <a:r>
              <a:rPr lang="ko-KR" altLang="en-US" dirty="0"/>
              <a:t>유승원</a:t>
            </a:r>
            <a:endParaRPr lang="en-US" altLang="ko-KR" dirty="0"/>
          </a:p>
          <a:p>
            <a:pPr/>
            <a:r>
              <a:rPr lang="ko-KR" altLang="en-US" b="1" dirty="0"/>
              <a:t>팀원</a:t>
            </a:r>
            <a:r>
              <a:rPr lang="en-US" altLang="ko-KR" b="1" dirty="0"/>
              <a:t> :</a:t>
            </a:r>
            <a:r>
              <a:rPr lang="en-US" altLang="ko-KR" dirty="0"/>
              <a:t> </a:t>
            </a:r>
            <a:r>
              <a:rPr lang="ko-KR" altLang="en-US" dirty="0"/>
              <a:t>김강민</a:t>
            </a:r>
            <a:r>
              <a:rPr lang="en-US" altLang="ko-KR" dirty="0"/>
              <a:t>, </a:t>
            </a:r>
            <a:r>
              <a:rPr lang="ko-KR" altLang="en-US" dirty="0"/>
              <a:t>김정현</a:t>
            </a:r>
            <a:r>
              <a:rPr lang="en-US" altLang="ko-KR" dirty="0"/>
              <a:t>, </a:t>
            </a:r>
            <a:r>
              <a:rPr lang="ko-KR" altLang="en-US" dirty="0"/>
              <a:t>이기훈</a:t>
            </a:r>
            <a:r>
              <a:rPr lang="en-US" altLang="ko-KR" dirty="0"/>
              <a:t>, </a:t>
            </a:r>
            <a:r>
              <a:rPr lang="ko-KR" altLang="en-US" dirty="0"/>
              <a:t>조윤진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2368" y="6136735"/>
            <a:ext cx="13284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ko-KR" b="1" dirty="0"/>
              <a:t>2024. 10. 10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85927" y="-1270"/>
            <a:ext cx="4476611" cy="5814522"/>
          </a:xfrm>
          <a:prstGeom prst="rect">
            <a:avLst/>
          </a:prstGeom>
        </p:spPr>
      </p:pic>
      <p:sp>
        <p:nvSpPr>
          <p:cNvPr id="3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직사각형 16"/>
          <p:cNvSpPr/>
          <p:nvPr/>
        </p:nvSpPr>
        <p:spPr>
          <a:xfrm>
            <a:off x="2743200" y="5814281"/>
            <a:ext cx="7162799" cy="1043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5" name="TextBox 17"/>
          <p:cNvSpPr txBox="1"/>
          <p:nvPr/>
        </p:nvSpPr>
        <p:spPr>
          <a:xfrm>
            <a:off x="2980667" y="59046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6" name="TextBox 18"/>
          <p:cNvSpPr txBox="1"/>
          <p:nvPr/>
        </p:nvSpPr>
        <p:spPr>
          <a:xfrm>
            <a:off x="2980666" y="6273849"/>
            <a:ext cx="66878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- 1~6</a:t>
            </a:r>
            <a:r>
              <a:rPr lang="ko-KR" altLang="en-US" sz="1200" dirty="0"/>
              <a:t>까지 프로젝트</a:t>
            </a:r>
            <a:r>
              <a:rPr lang="en-US" altLang="ko-KR" sz="1200" dirty="0"/>
              <a:t> </a:t>
            </a:r>
            <a:r>
              <a:rPr lang="ko-KR" altLang="en-US" sz="1200" dirty="0"/>
              <a:t>생성 정보를 입력할 수 있다</a:t>
            </a:r>
            <a:r>
              <a:rPr lang="en-US" altLang="ko-KR" sz="1200" dirty="0"/>
              <a:t>.</a:t>
            </a:r>
            <a:endParaRPr lang="en-US" altLang="ko-KR" sz="1200" dirty="0"/>
          </a:p>
          <a:p>
            <a:pPr lvl="0"/>
            <a:r>
              <a:rPr lang="en-US" altLang="ko-KR" sz="1200" dirty="0"/>
              <a:t>- 7 </a:t>
            </a:r>
            <a:r>
              <a:rPr lang="ko-KR" altLang="en-US" sz="1200" dirty="0"/>
              <a:t>제출 버튼 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정보는 서버에 전달된다</a:t>
            </a:r>
            <a:r>
              <a:rPr lang="en-US" altLang="ko-KR" sz="1200" dirty="0"/>
              <a:t>.</a:t>
            </a:r>
            <a:endParaRPr lang="en-US" altLang="ko-KR" sz="1200" dirty="0"/>
          </a:p>
        </p:txBody>
      </p:sp>
      <p:sp>
        <p:nvSpPr>
          <p:cNvPr id="7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8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9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MAIN_JOIN_04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7"/>
          <p:cNvGrpSpPr/>
          <p:nvPr/>
        </p:nvGrpSpPr>
        <p:grpSpPr>
          <a:xfrm rot="0"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12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생성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20"/>
          <p:cNvGrpSpPr/>
          <p:nvPr/>
        </p:nvGrpSpPr>
        <p:grpSpPr>
          <a:xfrm rot="0"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5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UC_JOIN_04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8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38"/>
          <p:cNvGrpSpPr/>
          <p:nvPr/>
        </p:nvGrpSpPr>
        <p:grpSpPr>
          <a:xfrm rot="0"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21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40"/>
            <p:cNvSpPr txBox="1"/>
            <p:nvPr/>
          </p:nvSpPr>
          <p:spPr>
            <a:xfrm>
              <a:off x="276836" y="600923"/>
              <a:ext cx="2171065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사용자가 정보를 입력하고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lvl="0"/>
              <a:r>
                <a:rPr lang="ko-KR" altLang="en-US" sz="1200" dirty="0" err="1">
                  <a:solidFill>
                    <a:schemeClr val="bg1"/>
                  </a:solidFill>
                </a:rPr>
                <a:t>프로젝트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생성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할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있는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41"/>
          <p:cNvGrpSpPr/>
          <p:nvPr/>
        </p:nvGrpSpPr>
        <p:grpSpPr>
          <a:xfrm rot="0">
            <a:off x="286055" y="4504265"/>
            <a:ext cx="2371725" cy="605398"/>
            <a:chOff x="276836" y="269845"/>
            <a:chExt cx="2171368" cy="605398"/>
          </a:xfrm>
        </p:grpSpPr>
        <p:sp>
          <p:nvSpPr>
            <p:cNvPr id="24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43"/>
            <p:cNvSpPr txBox="1"/>
            <p:nvPr/>
          </p:nvSpPr>
          <p:spPr>
            <a:xfrm>
              <a:off x="276836" y="600923"/>
              <a:ext cx="2171368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프로젝트생성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타원 74"/>
          <p:cNvSpPr/>
          <p:nvPr/>
        </p:nvSpPr>
        <p:spPr>
          <a:xfrm>
            <a:off x="5098537" y="1746336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타원 75"/>
          <p:cNvSpPr/>
          <p:nvPr/>
        </p:nvSpPr>
        <p:spPr>
          <a:xfrm>
            <a:off x="5097915" y="2162287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타원 76"/>
          <p:cNvSpPr/>
          <p:nvPr/>
        </p:nvSpPr>
        <p:spPr>
          <a:xfrm>
            <a:off x="5097503" y="257839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타원 77"/>
          <p:cNvSpPr/>
          <p:nvPr/>
        </p:nvSpPr>
        <p:spPr>
          <a:xfrm>
            <a:off x="5098138" y="2994936"/>
            <a:ext cx="223926" cy="22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타원 78"/>
          <p:cNvSpPr/>
          <p:nvPr/>
        </p:nvSpPr>
        <p:spPr>
          <a:xfrm>
            <a:off x="5097503" y="3415688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타원 79"/>
          <p:cNvSpPr/>
          <p:nvPr/>
        </p:nvSpPr>
        <p:spPr>
          <a:xfrm>
            <a:off x="5097503" y="383170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타원 80"/>
          <p:cNvSpPr/>
          <p:nvPr/>
        </p:nvSpPr>
        <p:spPr>
          <a:xfrm>
            <a:off x="5098228" y="4252688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3020036" y="5781724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현재</a:t>
            </a:r>
            <a:r>
              <a:rPr lang="en-US" altLang="ko-KR" sz="1200" dirty="0"/>
              <a:t> </a:t>
            </a:r>
            <a:r>
              <a:rPr lang="ko-KR" altLang="en-US" sz="1200" dirty="0"/>
              <a:t>개발</a:t>
            </a:r>
            <a:r>
              <a:rPr lang="en-US" altLang="ko-KR" sz="1200" dirty="0"/>
              <a:t> </a:t>
            </a:r>
            <a:r>
              <a:rPr lang="ko-KR" altLang="en-US" sz="1200" dirty="0"/>
              <a:t>중인</a:t>
            </a:r>
            <a:r>
              <a:rPr lang="en-US" altLang="ko-KR" sz="1200" dirty="0"/>
              <a:t> </a:t>
            </a:r>
            <a:r>
              <a:rPr lang="ko-KR" altLang="en-US" sz="1200" dirty="0"/>
              <a:t>프로젝트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페이지들을</a:t>
            </a:r>
            <a:r>
              <a:rPr lang="en-US" altLang="ko-KR" sz="1200" dirty="0"/>
              <a:t> </a:t>
            </a:r>
            <a:r>
              <a:rPr lang="ko-KR" altLang="en-US" sz="1200" dirty="0"/>
              <a:t>리스트</a:t>
            </a:r>
            <a:r>
              <a:rPr lang="en-US" altLang="ko-KR" sz="1200" dirty="0"/>
              <a:t> </a:t>
            </a:r>
            <a:r>
              <a:rPr lang="ko-KR" altLang="en-US" sz="1200" dirty="0"/>
              <a:t>형식으로</a:t>
            </a:r>
            <a:r>
              <a:rPr lang="en-US" altLang="ko-KR" sz="1200" dirty="0"/>
              <a:t> </a:t>
            </a:r>
            <a:r>
              <a:rPr lang="ko-KR" altLang="en-US" sz="1200" dirty="0"/>
              <a:t>나열한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MAIN_JOIN_07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내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65" cy="605398"/>
            <a:chOff x="276836" y="2678221"/>
            <a:chExt cx="2171065" cy="605398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UC_JOIN_05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65" cy="605398"/>
            <a:chOff x="276836" y="269845"/>
            <a:chExt cx="2171065" cy="605398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개발중인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프로젝트들을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볼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있는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420" cy="792743"/>
            <a:chOff x="276836" y="269845"/>
            <a:chExt cx="2171089" cy="792743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내프로젝트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98640" y="434979"/>
            <a:ext cx="3729768" cy="42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3020036" y="5781724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개발</a:t>
            </a:r>
            <a:r>
              <a:rPr lang="en-US" altLang="ko-KR" sz="1200" dirty="0"/>
              <a:t> </a:t>
            </a:r>
            <a:r>
              <a:rPr lang="ko-KR" altLang="en-US" sz="1200" dirty="0"/>
              <a:t>중인</a:t>
            </a:r>
            <a:r>
              <a:rPr lang="en-US" altLang="ko-KR" sz="1200" dirty="0"/>
              <a:t> </a:t>
            </a:r>
            <a:r>
              <a:rPr lang="ko-KR" altLang="en-US" sz="1200" dirty="0"/>
              <a:t>프로젝트들을</a:t>
            </a:r>
            <a:r>
              <a:rPr lang="en-US" altLang="ko-KR" sz="1200" dirty="0"/>
              <a:t> </a:t>
            </a:r>
            <a:r>
              <a:rPr lang="ko-KR" altLang="en-US" sz="1200" dirty="0"/>
              <a:t>검색하고</a:t>
            </a:r>
            <a:r>
              <a:rPr lang="en-US" altLang="ko-KR" sz="1200" dirty="0"/>
              <a:t> </a:t>
            </a:r>
            <a:r>
              <a:rPr lang="ko-KR" altLang="en-US" sz="1200" dirty="0"/>
              <a:t>참가신청을</a:t>
            </a:r>
            <a:r>
              <a:rPr lang="en-US" altLang="ko-KR" sz="1200" dirty="0"/>
              <a:t> </a:t>
            </a:r>
            <a:r>
              <a:rPr lang="ko-KR" altLang="en-US" sz="1200" dirty="0"/>
              <a:t>할</a:t>
            </a:r>
            <a:r>
              <a:rPr lang="en-US" altLang="ko-KR" sz="1200" dirty="0"/>
              <a:t> </a:t>
            </a:r>
            <a:r>
              <a:rPr lang="ko-KR" altLang="en-US" sz="1200" dirty="0"/>
              <a:t>수</a:t>
            </a:r>
            <a:r>
              <a:rPr lang="en-US" altLang="ko-KR" sz="1200" dirty="0"/>
              <a:t> </a:t>
            </a:r>
            <a:r>
              <a:rPr lang="ko-KR" altLang="en-US" sz="1200" dirty="0"/>
              <a:t>있는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MAIN_JOIN_07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찾기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65" cy="605398"/>
            <a:chOff x="276836" y="2678221"/>
            <a:chExt cx="2171065" cy="605398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UC_JOIN_06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65" cy="605398"/>
            <a:chOff x="276836" y="269845"/>
            <a:chExt cx="2171065" cy="605398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프로젝트에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참가신청을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할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있는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420" cy="792743"/>
            <a:chOff x="276836" y="269845"/>
            <a:chExt cx="2171089" cy="792743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프로젝트찾기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0302" y="435073"/>
            <a:ext cx="3627558" cy="434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412160"/>
            <a:ext cx="7162799" cy="1445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5351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5904279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칸반보드</a:t>
            </a:r>
            <a:r>
              <a:rPr lang="en-US" altLang="ko-KR" sz="1200" dirty="0"/>
              <a:t>, </a:t>
            </a:r>
            <a:r>
              <a:rPr lang="ko-KR" altLang="en-US" sz="1200" dirty="0"/>
              <a:t>캘린더</a:t>
            </a:r>
            <a:r>
              <a:rPr lang="en-US" altLang="ko-KR" sz="1200" dirty="0"/>
              <a:t>, </a:t>
            </a:r>
            <a:r>
              <a:rPr lang="ko-KR" altLang="en-US" sz="1200" dirty="0"/>
              <a:t>채팅</a:t>
            </a:r>
            <a:r>
              <a:rPr lang="en-US" altLang="ko-KR" sz="1200" dirty="0"/>
              <a:t> </a:t>
            </a:r>
            <a:r>
              <a:rPr lang="ko-KR" altLang="en-US" sz="1200" dirty="0"/>
              <a:t>기능이</a:t>
            </a:r>
            <a:r>
              <a:rPr lang="en-US" altLang="ko-KR" sz="1200" dirty="0"/>
              <a:t> </a:t>
            </a:r>
            <a:r>
              <a:rPr lang="ko-KR" altLang="en-US" sz="1200" dirty="0"/>
              <a:t>한</a:t>
            </a:r>
            <a:r>
              <a:rPr lang="en-US" altLang="ko-KR" sz="1200" dirty="0"/>
              <a:t> </a:t>
            </a:r>
            <a:r>
              <a:rPr lang="ko-KR" altLang="en-US" sz="1200" dirty="0"/>
              <a:t>곳에</a:t>
            </a:r>
            <a:r>
              <a:rPr lang="en-US" altLang="ko-KR" sz="1200" dirty="0"/>
              <a:t> </a:t>
            </a:r>
            <a:r>
              <a:rPr lang="ko-KR" altLang="en-US" sz="1200" dirty="0"/>
              <a:t>모여있는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MAIN_JOIN_03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UC_JOIN_07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칸반보드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캘린더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채팅기능을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한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눈에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볼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있는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420" cy="792743"/>
            <a:chOff x="276836" y="269845"/>
            <a:chExt cx="2171089" cy="792743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프로젝트생성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프로젝트찾기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3397" y="918431"/>
            <a:ext cx="7162359" cy="3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412160"/>
            <a:ext cx="7162799" cy="1445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5351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5904279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프로젝트</a:t>
            </a:r>
            <a:r>
              <a:rPr lang="en-US" altLang="ko-KR" sz="1200" dirty="0"/>
              <a:t> </a:t>
            </a:r>
            <a:r>
              <a:rPr lang="ko-KR" altLang="en-US" sz="1200" dirty="0"/>
              <a:t>세부</a:t>
            </a:r>
            <a:r>
              <a:rPr lang="en-US" altLang="ko-KR" sz="1200" dirty="0"/>
              <a:t> </a:t>
            </a:r>
            <a:r>
              <a:rPr lang="ko-KR" altLang="en-US" sz="1200" dirty="0"/>
              <a:t>업무를</a:t>
            </a:r>
            <a:r>
              <a:rPr lang="en-US" altLang="ko-KR" sz="1200" dirty="0"/>
              <a:t> </a:t>
            </a:r>
            <a:r>
              <a:rPr lang="ko-KR" altLang="en-US" sz="1200" dirty="0"/>
              <a:t>할일</a:t>
            </a:r>
            <a:r>
              <a:rPr lang="en-US" altLang="ko-KR" sz="1200" dirty="0"/>
              <a:t>, </a:t>
            </a:r>
            <a:r>
              <a:rPr lang="ko-KR" altLang="en-US" sz="1200" dirty="0"/>
              <a:t>진행중</a:t>
            </a:r>
            <a:r>
              <a:rPr lang="en-US" altLang="ko-KR" sz="1200" dirty="0"/>
              <a:t>, </a:t>
            </a:r>
            <a:r>
              <a:rPr lang="ko-KR" altLang="en-US" sz="1200" dirty="0"/>
              <a:t>종료</a:t>
            </a:r>
            <a:r>
              <a:rPr lang="en-US" altLang="ko-KR" sz="1200" dirty="0"/>
              <a:t> </a:t>
            </a:r>
            <a:r>
              <a:rPr lang="ko-KR" altLang="en-US" sz="1200" dirty="0"/>
              <a:t>상태별로</a:t>
            </a:r>
            <a:r>
              <a:rPr lang="en-US" altLang="ko-KR" sz="1200" dirty="0"/>
              <a:t> </a:t>
            </a:r>
            <a:r>
              <a:rPr lang="ko-KR" altLang="en-US" sz="1200" dirty="0"/>
              <a:t>확인할</a:t>
            </a:r>
            <a:r>
              <a:rPr lang="en-US" altLang="ko-KR" sz="1200" dirty="0"/>
              <a:t> </a:t>
            </a:r>
            <a:r>
              <a:rPr lang="ko-KR" altLang="en-US" sz="1200" dirty="0"/>
              <a:t>수</a:t>
            </a:r>
            <a:r>
              <a:rPr lang="en-US" altLang="ko-KR" sz="1200" dirty="0"/>
              <a:t> </a:t>
            </a:r>
            <a:r>
              <a:rPr lang="ko-KR" altLang="en-US" sz="1200" dirty="0"/>
              <a:t>있는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MAIN_JOIN_03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칸반보드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65" cy="605398"/>
            <a:chOff x="276836" y="2678221"/>
            <a:chExt cx="2171065" cy="605398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UC_JOIN_08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칸반보드를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한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눈에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볼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있는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725" cy="788278"/>
            <a:chOff x="276836" y="269845"/>
            <a:chExt cx="2171368" cy="788278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프로젝트생성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프로젝트찾기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칸반보드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3547" y="906167"/>
            <a:ext cx="7161818" cy="35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412160"/>
            <a:ext cx="7162799" cy="1445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5351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5904279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업무의</a:t>
            </a:r>
            <a:r>
              <a:rPr lang="en-US" altLang="ko-KR" sz="1200" dirty="0"/>
              <a:t>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시작</a:t>
            </a:r>
            <a:r>
              <a:rPr lang="en-US" altLang="ko-KR" sz="1200" dirty="0"/>
              <a:t>/</a:t>
            </a:r>
            <a:r>
              <a:rPr lang="ko-KR" altLang="en-US" sz="1200" dirty="0"/>
              <a:t>종료일</a:t>
            </a:r>
            <a:r>
              <a:rPr lang="en-US" altLang="ko-KR" sz="1200" dirty="0"/>
              <a:t>, </a:t>
            </a:r>
            <a:r>
              <a:rPr lang="ko-KR" altLang="en-US" sz="1200" dirty="0"/>
              <a:t>진행</a:t>
            </a:r>
            <a:r>
              <a:rPr lang="en-US" altLang="ko-KR" sz="1200" dirty="0"/>
              <a:t> </a:t>
            </a:r>
            <a:r>
              <a:rPr lang="ko-KR" altLang="en-US" sz="1200" dirty="0"/>
              <a:t>상태</a:t>
            </a:r>
            <a:r>
              <a:rPr lang="en-US" altLang="ko-KR" sz="1200" dirty="0"/>
              <a:t>, </a:t>
            </a:r>
            <a:r>
              <a:rPr lang="ko-KR" altLang="en-US" sz="1200" dirty="0"/>
              <a:t>첨부</a:t>
            </a:r>
            <a:r>
              <a:rPr lang="en-US" altLang="ko-KR" sz="1200" dirty="0"/>
              <a:t> </a:t>
            </a:r>
            <a:r>
              <a:rPr lang="ko-KR" altLang="en-US" sz="1200" dirty="0"/>
              <a:t>파일</a:t>
            </a:r>
            <a:r>
              <a:rPr lang="en-US" altLang="ko-KR" sz="1200" dirty="0"/>
              <a:t> </a:t>
            </a:r>
            <a:r>
              <a:rPr lang="ko-KR" altLang="en-US" sz="1200" dirty="0"/>
              <a:t>등을</a:t>
            </a:r>
            <a:r>
              <a:rPr lang="en-US" altLang="ko-KR" sz="1200" dirty="0"/>
              <a:t> </a:t>
            </a:r>
            <a:r>
              <a:rPr lang="ko-KR" altLang="en-US" sz="1200" dirty="0"/>
              <a:t>작성할</a:t>
            </a:r>
            <a:r>
              <a:rPr lang="en-US" altLang="ko-KR" sz="1200" dirty="0"/>
              <a:t> </a:t>
            </a:r>
            <a:r>
              <a:rPr lang="ko-KR" altLang="en-US" sz="1200" dirty="0"/>
              <a:t>수</a:t>
            </a:r>
            <a:r>
              <a:rPr lang="en-US" altLang="ko-KR" sz="1200" dirty="0"/>
              <a:t> </a:t>
            </a:r>
            <a:r>
              <a:rPr lang="ko-KR" altLang="en-US" sz="1200" dirty="0"/>
              <a:t>있는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MAIN_JOIN_03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칸반보드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업무작성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UC_JOIN_09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업무의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세부적인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내용을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작성할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있는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725" cy="788278"/>
            <a:chOff x="276836" y="269845"/>
            <a:chExt cx="2171368" cy="788278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100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프로젝트생성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프로젝트찾기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칸반보드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칸반보드업무작성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51555" y="0"/>
            <a:ext cx="5545288" cy="54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412160"/>
            <a:ext cx="7162799" cy="1445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5351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5904279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칸반보드에</a:t>
            </a:r>
            <a:r>
              <a:rPr lang="en-US" altLang="ko-KR" sz="1200" dirty="0"/>
              <a:t> </a:t>
            </a:r>
            <a:r>
              <a:rPr lang="ko-KR" altLang="en-US" sz="1200" dirty="0"/>
              <a:t>작성한</a:t>
            </a:r>
            <a:r>
              <a:rPr lang="en-US" altLang="ko-KR" sz="1200" dirty="0"/>
              <a:t> </a:t>
            </a:r>
            <a:r>
              <a:rPr lang="ko-KR" altLang="en-US" sz="1200" dirty="0"/>
              <a:t>업무</a:t>
            </a:r>
            <a:r>
              <a:rPr lang="en-US" altLang="ko-KR" sz="1200" dirty="0"/>
              <a:t> </a:t>
            </a:r>
            <a:r>
              <a:rPr lang="ko-KR" altLang="en-US" sz="1200" dirty="0"/>
              <a:t>내용을</a:t>
            </a:r>
            <a:r>
              <a:rPr lang="en-US" altLang="ko-KR" sz="1200" dirty="0"/>
              <a:t> </a:t>
            </a:r>
            <a:r>
              <a:rPr lang="ko-KR" altLang="en-US" sz="1200" dirty="0"/>
              <a:t>확인할</a:t>
            </a:r>
            <a:r>
              <a:rPr lang="en-US" altLang="ko-KR" sz="1200" dirty="0"/>
              <a:t> </a:t>
            </a:r>
            <a:r>
              <a:rPr lang="ko-KR" altLang="en-US" sz="1200" dirty="0"/>
              <a:t>수</a:t>
            </a:r>
            <a:r>
              <a:rPr lang="en-US" altLang="ko-KR" sz="1200" dirty="0"/>
              <a:t> </a:t>
            </a:r>
            <a:r>
              <a:rPr lang="ko-KR" altLang="en-US" sz="1200" dirty="0"/>
              <a:t>있는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MAIN_JOIN_03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65" cy="605398"/>
            <a:chOff x="276836" y="1474033"/>
            <a:chExt cx="2171065" cy="605398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칸반보드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상세정보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UC_JOIN_10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업무내용을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확인할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있는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725" cy="788278"/>
            <a:chOff x="276836" y="269845"/>
            <a:chExt cx="2171368" cy="788278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100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프로젝트생성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프로젝트찾기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칸반보드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칸반보드상세정보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3500" y="202611"/>
            <a:ext cx="7162152" cy="49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814281"/>
            <a:ext cx="7162799" cy="1043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9046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6273849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룰렛에</a:t>
            </a:r>
            <a:r>
              <a:rPr lang="en-US" altLang="ko-KR" sz="1200" dirty="0"/>
              <a:t> </a:t>
            </a:r>
            <a:r>
              <a:rPr lang="ko-KR" altLang="en-US" sz="1200" dirty="0"/>
              <a:t>인원을</a:t>
            </a:r>
            <a:r>
              <a:rPr lang="en-US" altLang="ko-KR" sz="1200" dirty="0"/>
              <a:t> </a:t>
            </a:r>
            <a:r>
              <a:rPr lang="ko-KR" altLang="en-US" sz="1200" dirty="0"/>
              <a:t>추가하고</a:t>
            </a:r>
            <a:r>
              <a:rPr lang="en-US" altLang="ko-KR" sz="1200" dirty="0"/>
              <a:t> </a:t>
            </a:r>
            <a:r>
              <a:rPr lang="ko-KR" altLang="en-US" sz="1200" dirty="0"/>
              <a:t>룰렛을</a:t>
            </a:r>
            <a:r>
              <a:rPr lang="en-US" altLang="ko-KR" sz="1200" dirty="0"/>
              <a:t> </a:t>
            </a:r>
            <a:r>
              <a:rPr lang="ko-KR" altLang="en-US" sz="1200" dirty="0"/>
              <a:t>돌릴</a:t>
            </a:r>
            <a:r>
              <a:rPr lang="en-US" altLang="ko-KR" sz="1200" dirty="0"/>
              <a:t> </a:t>
            </a:r>
            <a:r>
              <a:rPr lang="ko-KR" altLang="en-US" sz="1200" dirty="0"/>
              <a:t>수</a:t>
            </a:r>
            <a:r>
              <a:rPr lang="en-US" altLang="ko-KR" sz="1200" dirty="0"/>
              <a:t> </a:t>
            </a:r>
            <a:r>
              <a:rPr lang="ko-KR" altLang="en-US" sz="1200" dirty="0"/>
              <a:t>있는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MAIN_JOIN_05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65" cy="605398"/>
            <a:chOff x="276836" y="1474033"/>
            <a:chExt cx="2171065" cy="605398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룰렛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UC_JOIN_11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65" cy="971158"/>
            <a:chOff x="276836" y="269845"/>
            <a:chExt cx="2171065" cy="971158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룰렛을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돌릴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있는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725" cy="788278"/>
            <a:chOff x="276836" y="269845"/>
            <a:chExt cx="2171368" cy="788278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82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프로젝트생성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프로젝트찾기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룰렛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lvl="0"/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3813" y="974702"/>
            <a:ext cx="7162187" cy="34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814281"/>
            <a:ext cx="7162799" cy="1043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9046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6273849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칸반보드에</a:t>
            </a:r>
            <a:r>
              <a:rPr lang="en-US" altLang="ko-KR" sz="1200" dirty="0"/>
              <a:t> </a:t>
            </a:r>
            <a:r>
              <a:rPr lang="ko-KR" altLang="en-US" sz="1200" dirty="0"/>
              <a:t>작성한</a:t>
            </a:r>
            <a:r>
              <a:rPr lang="en-US" altLang="ko-KR" sz="1200" dirty="0"/>
              <a:t> </a:t>
            </a:r>
            <a:r>
              <a:rPr lang="ko-KR" altLang="en-US" sz="1200" dirty="0"/>
              <a:t>업무의</a:t>
            </a:r>
            <a:r>
              <a:rPr lang="en-US" altLang="ko-KR" sz="1200" dirty="0"/>
              <a:t> </a:t>
            </a:r>
            <a:r>
              <a:rPr lang="ko-KR" altLang="en-US" sz="1200" dirty="0"/>
              <a:t>일정을</a:t>
            </a:r>
            <a:r>
              <a:rPr lang="en-US" altLang="ko-KR" sz="1200" dirty="0"/>
              <a:t> </a:t>
            </a:r>
            <a:r>
              <a:rPr lang="ko-KR" altLang="en-US" sz="1200" dirty="0"/>
              <a:t>캘린더로</a:t>
            </a:r>
            <a:r>
              <a:rPr lang="en-US" altLang="ko-KR" sz="1200" dirty="0"/>
              <a:t> </a:t>
            </a:r>
            <a:r>
              <a:rPr lang="ko-KR" altLang="en-US" sz="1200" dirty="0"/>
              <a:t>확인할</a:t>
            </a:r>
            <a:r>
              <a:rPr lang="en-US" altLang="ko-KR" sz="1200" dirty="0"/>
              <a:t> </a:t>
            </a:r>
            <a:r>
              <a:rPr lang="ko-KR" altLang="en-US" sz="1200" dirty="0"/>
              <a:t>수</a:t>
            </a:r>
            <a:r>
              <a:rPr lang="en-US" altLang="ko-KR" sz="1200" dirty="0"/>
              <a:t> </a:t>
            </a:r>
            <a:r>
              <a:rPr lang="ko-KR" altLang="en-US" sz="1200" dirty="0"/>
              <a:t>있는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MAIN_JOIN_06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65" cy="605398"/>
            <a:chOff x="276836" y="1474033"/>
            <a:chExt cx="2171065" cy="605398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캘린더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UC_JOIN_12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65" cy="971158"/>
            <a:chOff x="276836" y="269845"/>
            <a:chExt cx="2171065" cy="971158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업무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일정을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캘린더로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확인할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있는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725" cy="788278"/>
            <a:chOff x="276836" y="269845"/>
            <a:chExt cx="2171368" cy="788278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프로젝트생성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프로젝트찾기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캘린더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3547" y="974574"/>
            <a:ext cx="7162453" cy="34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814281"/>
            <a:ext cx="7162799" cy="1043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9046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6273849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하루</a:t>
            </a:r>
            <a:r>
              <a:rPr lang="en-US" altLang="ko-KR" sz="1200" dirty="0"/>
              <a:t> </a:t>
            </a:r>
            <a:r>
              <a:rPr lang="ko-KR" altLang="en-US" sz="1200" dirty="0"/>
              <a:t>업무</a:t>
            </a:r>
            <a:r>
              <a:rPr lang="en-US" altLang="ko-KR" sz="1200" dirty="0"/>
              <a:t> </a:t>
            </a:r>
            <a:r>
              <a:rPr lang="ko-KR" altLang="en-US" sz="1200" dirty="0"/>
              <a:t>내용을</a:t>
            </a:r>
            <a:r>
              <a:rPr lang="en-US" altLang="ko-KR" sz="1200" dirty="0"/>
              <a:t> </a:t>
            </a:r>
            <a:r>
              <a:rPr lang="ko-KR" altLang="en-US" sz="1200" dirty="0"/>
              <a:t>기록하는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MAIN_JOIN_06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65" cy="605398"/>
            <a:chOff x="276836" y="1474033"/>
            <a:chExt cx="2171065" cy="605398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r>
                <a:rPr lang="ko-KR" altLang="en-US" sz="1200" dirty="0">
                  <a:solidFill>
                    <a:schemeClr val="bg1"/>
                  </a:solidFill>
                </a:rPr>
                <a:t>일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보고서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65" cy="605398"/>
            <a:chOff x="276836" y="2678221"/>
            <a:chExt cx="2171065" cy="605398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UC_JOIN_13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65" cy="605398"/>
            <a:chOff x="276836" y="269845"/>
            <a:chExt cx="2171065" cy="605398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하루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업무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내용을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기록하는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725" cy="788278"/>
            <a:chOff x="276836" y="269845"/>
            <a:chExt cx="2171368" cy="788278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프로젝트생성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프로젝트찾기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/1</a:t>
              </a:r>
              <a:r>
                <a:rPr lang="ko-KR" altLang="en-US" sz="1200" dirty="0">
                  <a:solidFill>
                    <a:schemeClr val="bg1"/>
                  </a:solidFill>
                </a:rPr>
                <a:t>일보고서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3546" y="974574"/>
            <a:ext cx="7162454" cy="34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22454" y="4084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b="1" dirty="0"/>
              <a:t>변경이력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553672" y="1443416"/>
          <a:ext cx="8732939" cy="280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28"/>
                <a:gridCol w="1000125"/>
                <a:gridCol w="4419600"/>
                <a:gridCol w="1247643"/>
                <a:gridCol w="1247643"/>
              </a:tblGrid>
              <a:tr h="235009">
                <a:tc>
                  <a:txBody>
                    <a:bodyPr/>
                    <a:p>
                      <a:pPr algn="ctr" latinLnBrk="1"/>
                      <a:r>
                        <a:rPr lang="ko-KR" altLang="en-US" sz="1600" b="1" dirty="0"/>
                        <a:t>버전</a:t>
                      </a:r>
                      <a:endParaRPr lang="ko-KR" altLang="en-US" sz="1600" b="1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600" b="1" dirty="0"/>
                        <a:t>작성일자</a:t>
                      </a:r>
                      <a:endParaRPr lang="ko-KR" altLang="en-US" sz="1600" b="1" dirty="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600" b="1" dirty="0"/>
                        <a:t>수정사항</a:t>
                      </a:r>
                      <a:endParaRPr lang="ko-KR" altLang="en-US" sz="1600" b="1" dirty="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600" b="1" dirty="0"/>
                        <a:t>작성자</a:t>
                      </a:r>
                      <a:endParaRPr lang="ko-KR" altLang="en-US" sz="1600" b="1" dirty="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600" b="1" dirty="0" err="1"/>
                        <a:t>검수자</a:t>
                      </a:r>
                      <a:endParaRPr lang="ko-KR" altLang="en-US" sz="1600" b="1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0187">
                <a:tc>
                  <a:txBody>
                    <a:bodyPr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0.1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2024.10.01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중간페이지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및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김강민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유승원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0187">
                <a:tc>
                  <a:txBody>
                    <a:bodyPr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0.2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고딕"/>
                        <a:ea typeface="맑은고딕"/>
                        <a:cs typeface="맑은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2024.10.08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고딕"/>
                        <a:ea typeface="맑은고딕"/>
                        <a:cs typeface="맑은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모든페이지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수정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및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페이지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추가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고딕"/>
                        <a:ea typeface="맑은고딕"/>
                        <a:cs typeface="맑은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조윤진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고딕"/>
                        <a:ea typeface="맑은고딕"/>
                        <a:cs typeface="맑은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고딕"/>
                          <a:ea typeface="맑은고딕"/>
                          <a:cs typeface="맑은고딕"/>
                        </a:rPr>
                        <a:t>유승원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고딕"/>
                        <a:ea typeface="맑은고딕"/>
                        <a:cs typeface="맑은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0187">
                <a:tc>
                  <a:txBody>
                    <a:bodyPr/>
                    <a:p>
                      <a:pPr algn="ctr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0187">
                <a:tc>
                  <a:txBody>
                    <a:bodyPr/>
                    <a:p>
                      <a:pPr algn="ctr" latinLnBrk="1"/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0187">
                <a:tc>
                  <a:txBody>
                    <a:bodyPr/>
                    <a:p>
                      <a:pPr algn="ctr" latinLnBrk="1"/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0187">
                <a:tc>
                  <a:txBody>
                    <a:bodyPr/>
                    <a:p>
                      <a:pPr algn="ctr" latinLnBrk="1"/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latinLnBrk="1"/>
                      <a:endParaRPr lang="ko-KR" altLang="en-US" sz="1400" dirty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3672" y="4374047"/>
            <a:ext cx="758063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51837950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814281"/>
            <a:ext cx="7162799" cy="1043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9046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6273849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작성한</a:t>
            </a:r>
            <a:r>
              <a:rPr lang="en-US" altLang="ko-KR" sz="1200" dirty="0"/>
              <a:t> </a:t>
            </a:r>
            <a:r>
              <a:rPr lang="ko-KR" altLang="en-US" sz="1200" dirty="0"/>
              <a:t>1일</a:t>
            </a:r>
            <a:r>
              <a:rPr lang="en-US" altLang="ko-KR" sz="1200" dirty="0"/>
              <a:t> </a:t>
            </a:r>
            <a:r>
              <a:rPr lang="ko-KR" altLang="en-US" sz="1200" dirty="0"/>
              <a:t>보고서를</a:t>
            </a:r>
            <a:r>
              <a:rPr lang="en-US" altLang="ko-KR" sz="1200" dirty="0"/>
              <a:t> </a:t>
            </a:r>
            <a:r>
              <a:rPr lang="ko-KR" altLang="en-US" sz="1200" dirty="0"/>
              <a:t>리스트로</a:t>
            </a:r>
            <a:r>
              <a:rPr lang="en-US" altLang="ko-KR" sz="1200" dirty="0"/>
              <a:t> </a:t>
            </a:r>
            <a:r>
              <a:rPr lang="ko-KR" altLang="en-US" sz="1200" dirty="0"/>
              <a:t>확인할</a:t>
            </a:r>
            <a:r>
              <a:rPr lang="en-US" altLang="ko-KR" sz="1200" dirty="0"/>
              <a:t> </a:t>
            </a:r>
            <a:r>
              <a:rPr lang="ko-KR" altLang="en-US" sz="1200" dirty="0"/>
              <a:t>수</a:t>
            </a:r>
            <a:r>
              <a:rPr lang="en-US" altLang="ko-KR" sz="1200" dirty="0"/>
              <a:t> </a:t>
            </a:r>
            <a:r>
              <a:rPr lang="ko-KR" altLang="en-US" sz="1200" dirty="0"/>
              <a:t>있는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MAIN_JOIN_06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65" cy="605398"/>
            <a:chOff x="276836" y="1474033"/>
            <a:chExt cx="2171065" cy="605398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게시판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UC_JOIN_14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65" cy="605398"/>
            <a:chOff x="276836" y="269845"/>
            <a:chExt cx="2171065" cy="605398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r>
                <a:rPr lang="ko-KR" altLang="en-US" sz="1200" dirty="0">
                  <a:solidFill>
                    <a:schemeClr val="bg1"/>
                  </a:solidFill>
                </a:rPr>
                <a:t>일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보고서를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확인할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있는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725" cy="971158"/>
            <a:chOff x="276836" y="269845"/>
            <a:chExt cx="2171368" cy="971158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프로젝트생성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프로젝트찾기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게시판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3746" y="1043364"/>
            <a:ext cx="7162254" cy="35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814281"/>
            <a:ext cx="7162799" cy="1043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9046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6273849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작성한</a:t>
            </a:r>
            <a:r>
              <a:rPr lang="en-US" altLang="ko-KR" sz="1200" dirty="0"/>
              <a:t> 1</a:t>
            </a:r>
            <a:r>
              <a:rPr lang="ko-KR" altLang="en-US" sz="1200" dirty="0"/>
              <a:t>일</a:t>
            </a:r>
            <a:r>
              <a:rPr lang="en-US" altLang="ko-KR" sz="1200" dirty="0"/>
              <a:t> </a:t>
            </a:r>
            <a:r>
              <a:rPr lang="ko-KR" altLang="en-US" sz="1200" dirty="0"/>
              <a:t>보고서를</a:t>
            </a:r>
            <a:r>
              <a:rPr lang="en-US" altLang="ko-KR" sz="1200" dirty="0"/>
              <a:t> </a:t>
            </a:r>
            <a:r>
              <a:rPr lang="ko-KR" altLang="en-US" sz="1200" dirty="0"/>
              <a:t>수정할</a:t>
            </a:r>
            <a:r>
              <a:rPr lang="en-US" altLang="ko-KR" sz="1200" dirty="0"/>
              <a:t> </a:t>
            </a:r>
            <a:r>
              <a:rPr lang="ko-KR" altLang="en-US" sz="1200" dirty="0"/>
              <a:t>수</a:t>
            </a:r>
            <a:r>
              <a:rPr lang="en-US" altLang="ko-KR" sz="1200" dirty="0"/>
              <a:t> </a:t>
            </a:r>
            <a:r>
              <a:rPr lang="ko-KR" altLang="en-US" sz="1200" dirty="0"/>
              <a:t>있는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MAIN_JOIN_06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65" cy="605398"/>
            <a:chOff x="276836" y="1474033"/>
            <a:chExt cx="2171065" cy="605398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r>
                <a:rPr lang="ko-KR" altLang="en-US" sz="1200" dirty="0">
                  <a:solidFill>
                    <a:schemeClr val="bg1"/>
                  </a:solidFill>
                </a:rPr>
                <a:t>일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보고서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수정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UC_JOIN_15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65" cy="605398"/>
            <a:chOff x="276836" y="269845"/>
            <a:chExt cx="2171065" cy="605398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r>
                <a:rPr lang="ko-KR" altLang="en-US" sz="1200" dirty="0">
                  <a:solidFill>
                    <a:schemeClr val="bg1"/>
                  </a:solidFill>
                </a:rPr>
                <a:t>일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보고서를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수정하는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725" cy="971158"/>
            <a:chOff x="276836" y="269845"/>
            <a:chExt cx="2171368" cy="971158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82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프로젝트생성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프로젝트찾기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게시판</a:t>
              </a:r>
              <a:r>
                <a:rPr lang="en-US" altLang="ko-KR" sz="1200" dirty="0">
                  <a:solidFill>
                    <a:schemeClr val="bg1"/>
                  </a:solidFill>
                </a:rPr>
                <a:t>/1</a:t>
              </a:r>
              <a:r>
                <a:rPr lang="ko-KR" altLang="en-US" sz="1200" dirty="0">
                  <a:solidFill>
                    <a:schemeClr val="bg1"/>
                  </a:solidFill>
                </a:rPr>
                <a:t>일보고서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수정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3546" y="923806"/>
            <a:ext cx="7162454" cy="35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814281"/>
            <a:ext cx="7162799" cy="1043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9046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6273849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개발에</a:t>
            </a:r>
            <a:r>
              <a:rPr lang="en-US" altLang="ko-KR" sz="1200" dirty="0"/>
              <a:t> </a:t>
            </a:r>
            <a:r>
              <a:rPr lang="ko-KR" altLang="en-US" sz="1200" dirty="0"/>
              <a:t>필요한</a:t>
            </a:r>
            <a:r>
              <a:rPr lang="en-US" altLang="ko-KR" sz="1200" dirty="0"/>
              <a:t> </a:t>
            </a:r>
            <a:r>
              <a:rPr lang="ko-KR" altLang="en-US" sz="1200" dirty="0"/>
              <a:t>도움말을</a:t>
            </a:r>
            <a:r>
              <a:rPr lang="en-US" altLang="ko-KR" sz="1200" dirty="0"/>
              <a:t> </a:t>
            </a:r>
            <a:r>
              <a:rPr lang="ko-KR" altLang="en-US" sz="1200" dirty="0"/>
              <a:t>제공하는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MAIN_JOIN_06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65" cy="605398"/>
            <a:chOff x="276836" y="1474033"/>
            <a:chExt cx="2171065" cy="605398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도움말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65" cy="605398"/>
            <a:chOff x="276836" y="2678221"/>
            <a:chExt cx="2171065" cy="605398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UC_JOIN_16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65" cy="605398"/>
            <a:chOff x="276836" y="3666966"/>
            <a:chExt cx="2171065" cy="605398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65" cy="605398"/>
            <a:chOff x="276836" y="269845"/>
            <a:chExt cx="2171065" cy="605398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개발에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필요한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도움말을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제공하는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725" cy="788278"/>
            <a:chOff x="276836" y="269845"/>
            <a:chExt cx="2171368" cy="788278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프로젝트생성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내프로젝트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프로젝트찾기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도움말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3454" y="960402"/>
            <a:ext cx="7162546" cy="34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메뉴 구성</a:t>
            </a:r>
            <a:endParaRPr lang="ko-KR" altLang="en-US" sz="32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553673" y="99354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27" y="993361"/>
            <a:ext cx="9690182" cy="56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454" y="408446"/>
            <a:ext cx="343090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en-US" altLang="ko-KR" sz="3200" b="1" dirty="0"/>
              <a:t>(</a:t>
            </a:r>
            <a:r>
              <a:rPr lang="ko-KR" altLang="en-US" sz="3200" b="1" dirty="0"/>
              <a:t>회원가입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로그인</a:t>
            </a:r>
            <a:r>
              <a:rPr lang="en-US" altLang="ko-KR" sz="3200" b="1" dirty="0"/>
              <a:t>)</a:t>
            </a:r>
            <a:endParaRPr lang="ko-KR" altLang="en-US" sz="3200" dirty="0"/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6822" y="993290"/>
            <a:ext cx="8226154" cy="56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4222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22454" y="408446"/>
            <a:ext cx="816038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3200" b="1" dirty="0"/>
              <a:t>프로젝트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생성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찾기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현재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진행중인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프로젝트</a:t>
            </a:r>
            <a:endParaRPr lang="ko-KR" altLang="en-US" sz="3200" dirty="0"/>
          </a:p>
        </p:txBody>
      </p:sp>
      <p:pic>
        <p:nvPicPr>
          <p:cNvPr id="3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2002" y="1099645"/>
            <a:ext cx="87915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4222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22454" y="408446"/>
            <a:ext cx="311975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3200" b="1" dirty="0"/>
              <a:t>프로젝트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페이지</a:t>
            </a:r>
            <a:endParaRPr lang="ko-KR" altLang="en-US" sz="3200" dirty="0"/>
          </a:p>
        </p:txBody>
      </p:sp>
      <p:pic>
        <p:nvPicPr>
          <p:cNvPr id="3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" y="987595"/>
            <a:ext cx="9775194" cy="54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4222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70079" y="0"/>
            <a:ext cx="5709130" cy="5404563"/>
          </a:xfrm>
          <a:prstGeom prst="rect">
            <a:avLst/>
          </a:prstGeom>
        </p:spPr>
      </p:pic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412160"/>
            <a:ext cx="7162799" cy="1445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5351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5904279"/>
            <a:ext cx="66878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- 1~6</a:t>
            </a:r>
            <a:r>
              <a:rPr lang="ko-KR" altLang="en-US" sz="1200" dirty="0"/>
              <a:t>까지 회원가입 정보를 입력할 수 있다</a:t>
            </a:r>
            <a:r>
              <a:rPr lang="en-US" altLang="ko-KR" sz="1200" dirty="0"/>
              <a:t>.</a:t>
            </a:r>
            <a:endParaRPr lang="en-US" altLang="ko-KR" sz="1200" dirty="0"/>
          </a:p>
          <a:p>
            <a:pPr lvl="0"/>
            <a:r>
              <a:rPr lang="en-US" altLang="ko-KR" sz="1200" dirty="0"/>
              <a:t>- 7</a:t>
            </a:r>
            <a:r>
              <a:rPr lang="ko-KR" altLang="en-US" sz="1200" dirty="0"/>
              <a:t>번은 선택박스로 만들어 미리 정의된 이메일 주소 및 </a:t>
            </a:r>
            <a:r>
              <a:rPr lang="en-US" altLang="ko-KR" sz="1200" dirty="0"/>
              <a:t>‘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’</a:t>
            </a:r>
            <a:r>
              <a:rPr lang="ko-KR" altLang="en-US" sz="1200" dirty="0"/>
              <a:t>을 선택할 수 있다</a:t>
            </a:r>
            <a:r>
              <a:rPr lang="en-US" altLang="ko-KR" sz="1200" dirty="0"/>
              <a:t>.</a:t>
            </a:r>
            <a:endParaRPr lang="en-US" altLang="ko-KR" sz="1200" dirty="0"/>
          </a:p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회원가입 버튼 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정보는 서버에 전달된다</a:t>
            </a:r>
            <a:r>
              <a:rPr lang="en-US" altLang="ko-KR" sz="1200" dirty="0"/>
              <a:t>.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MAIN_JOIN_02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UC_JOIN_01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사용자가 정보를 입력하고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lvl="0"/>
              <a:r>
                <a:rPr lang="ko-KR" altLang="en-US" sz="1200" dirty="0" err="1">
                  <a:solidFill>
                    <a:schemeClr val="bg1"/>
                  </a:solidFill>
                </a:rPr>
                <a:t>회원가입할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있는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420" cy="792743"/>
            <a:chOff x="276836" y="269845"/>
            <a:chExt cx="2171089" cy="792743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타원 74"/>
          <p:cNvSpPr/>
          <p:nvPr/>
        </p:nvSpPr>
        <p:spPr>
          <a:xfrm>
            <a:off x="6776670" y="1702052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타원 75"/>
          <p:cNvSpPr/>
          <p:nvPr/>
        </p:nvSpPr>
        <p:spPr>
          <a:xfrm>
            <a:off x="6776911" y="2044575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타원 76"/>
          <p:cNvSpPr/>
          <p:nvPr/>
        </p:nvSpPr>
        <p:spPr>
          <a:xfrm>
            <a:off x="7114676" y="226851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타원 77"/>
          <p:cNvSpPr/>
          <p:nvPr/>
        </p:nvSpPr>
        <p:spPr>
          <a:xfrm>
            <a:off x="7114898" y="2542181"/>
            <a:ext cx="223926" cy="22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타원 78"/>
          <p:cNvSpPr/>
          <p:nvPr/>
        </p:nvSpPr>
        <p:spPr>
          <a:xfrm>
            <a:off x="6776443" y="2770528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타원 79"/>
          <p:cNvSpPr/>
          <p:nvPr/>
        </p:nvSpPr>
        <p:spPr>
          <a:xfrm>
            <a:off x="6776443" y="3066525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타원 80"/>
          <p:cNvSpPr/>
          <p:nvPr/>
        </p:nvSpPr>
        <p:spPr>
          <a:xfrm>
            <a:off x="7574899" y="3066508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타원 81"/>
          <p:cNvSpPr/>
          <p:nvPr/>
        </p:nvSpPr>
        <p:spPr>
          <a:xfrm>
            <a:off x="6776128" y="336279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0036" y="5781724"/>
            <a:ext cx="66878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회원가입했던</a:t>
            </a:r>
            <a:r>
              <a:rPr lang="en-US" altLang="ko-KR" sz="1200" dirty="0"/>
              <a:t> ID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각</a:t>
            </a:r>
            <a:r>
              <a:rPr lang="en-US" altLang="ko-KR" sz="1200" dirty="0"/>
              <a:t> </a:t>
            </a:r>
            <a:r>
              <a:rPr lang="ko-KR" altLang="en-US" sz="1200" dirty="0"/>
              <a:t>창에</a:t>
            </a:r>
            <a:r>
              <a:rPr lang="en-US" altLang="ko-KR" sz="1200" dirty="0"/>
              <a:t> </a:t>
            </a:r>
            <a:r>
              <a:rPr lang="ko-KR" altLang="en-US" sz="1200" dirty="0"/>
              <a:t>입력</a:t>
            </a:r>
            <a:r>
              <a:rPr lang="en-US" altLang="ko-KR" sz="1200" dirty="0"/>
              <a:t> </a:t>
            </a:r>
            <a:r>
              <a:rPr lang="ko-KR" altLang="en-US" sz="1200" dirty="0"/>
              <a:t>후</a:t>
            </a:r>
            <a:r>
              <a:rPr lang="en-US" altLang="ko-KR" sz="1200" dirty="0"/>
              <a:t> </a:t>
            </a:r>
            <a:r>
              <a:rPr lang="ko-KR" altLang="en-US" sz="1200" dirty="0"/>
              <a:t>로그인</a:t>
            </a: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5E6D3A-1F98-A7A1-F76B-3DF2DF7FF27C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36E20D-3928-319D-4BD8-6A51DD57B7A1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C5B66-E2BA-C71B-F0E8-C823E79C1CC3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9BD7A6-F08F-9C73-39AB-FF7DE37F195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MAIN_JOIN_01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9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22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UC_JOIN_02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25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 rot="0"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4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6836" y="600923"/>
              <a:ext cx="217106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정보를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바탕으로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로그인하는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 rot="0">
            <a:off x="286055" y="4504265"/>
            <a:ext cx="2371420" cy="792743"/>
            <a:chOff x="276836" y="269845"/>
            <a:chExt cx="2171089" cy="792743"/>
          </a:xfrm>
        </p:grpSpPr>
        <p:sp>
          <p:nvSpPr>
            <p:cNvPr id="4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6836" y="600923"/>
              <a:ext cx="2171368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59361" y="0"/>
            <a:ext cx="5530291" cy="517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3" name="직사각형 16"/>
          <p:cNvSpPr/>
          <p:nvPr/>
        </p:nvSpPr>
        <p:spPr>
          <a:xfrm>
            <a:off x="2743200" y="5412160"/>
            <a:ext cx="7162799" cy="1445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2980667" y="55351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ko-KR" altLang="en-US" sz="1600" b="1" dirty="0"/>
              <a:t>화면설명</a:t>
            </a:r>
            <a:endParaRPr lang="ko-KR" altLang="en-US" sz="1600" b="1" dirty="0"/>
          </a:p>
        </p:txBody>
      </p:sp>
      <p:sp>
        <p:nvSpPr>
          <p:cNvPr id="5" name="TextBox 18"/>
          <p:cNvSpPr txBox="1"/>
          <p:nvPr/>
        </p:nvSpPr>
        <p:spPr>
          <a:xfrm>
            <a:off x="2980666" y="5904279"/>
            <a:ext cx="66878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ko-KR" sz="1200" dirty="0"/>
              <a:t>-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 </a:t>
            </a:r>
            <a:r>
              <a:rPr lang="ko-KR" altLang="en-US" sz="1200" dirty="0"/>
              <a:t>후</a:t>
            </a:r>
            <a:r>
              <a:rPr lang="en-US" altLang="ko-KR" sz="1200" dirty="0"/>
              <a:t> </a:t>
            </a:r>
            <a:r>
              <a:rPr lang="ko-KR" altLang="en-US" sz="1200" dirty="0"/>
              <a:t>해당화면으로</a:t>
            </a:r>
            <a:r>
              <a:rPr lang="en-US" altLang="ko-KR" sz="1200" dirty="0"/>
              <a:t> </a:t>
            </a:r>
            <a:r>
              <a:rPr lang="ko-KR" altLang="en-US" sz="1200" dirty="0"/>
              <a:t>이동</a:t>
            </a:r>
            <a:endParaRPr lang="en-US" altLang="ko-KR" sz="1200" dirty="0"/>
          </a:p>
          <a:p>
            <a:pPr lvl="0"/>
            <a:r>
              <a:rPr lang="en-US" altLang="ko-KR" sz="1200" dirty="0"/>
              <a:t>- make project </a:t>
            </a:r>
            <a:r>
              <a:rPr lang="ko-KR" altLang="en-US" sz="1200" dirty="0"/>
              <a:t>클릭</a:t>
            </a:r>
            <a:r>
              <a:rPr lang="en-US" altLang="ko-KR" sz="1200" dirty="0"/>
              <a:t> </a:t>
            </a:r>
            <a:r>
              <a:rPr lang="ko-KR" altLang="en-US" sz="1200" dirty="0"/>
              <a:t>시</a:t>
            </a:r>
            <a:r>
              <a:rPr lang="en-US" altLang="ko-KR" sz="1200" dirty="0"/>
              <a:t> </a:t>
            </a:r>
            <a:r>
              <a:rPr lang="ko-KR" altLang="en-US" sz="1200" dirty="0"/>
              <a:t>프로젝트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페이지로</a:t>
            </a:r>
            <a:r>
              <a:rPr lang="en-US" altLang="ko-KR" sz="1200" dirty="0"/>
              <a:t> </a:t>
            </a:r>
            <a:r>
              <a:rPr lang="ko-KR" altLang="en-US" sz="1200" dirty="0"/>
              <a:t>이동</a:t>
            </a:r>
            <a:endParaRPr lang="en-US" altLang="ko-KR" sz="1200" dirty="0"/>
          </a:p>
          <a:p>
            <a:pPr lvl="0"/>
            <a:r>
              <a:rPr lang="en-US" altLang="ko-KR" sz="1200" dirty="0"/>
              <a:t>- find project </a:t>
            </a:r>
            <a:r>
              <a:rPr lang="ko-KR" altLang="en-US" sz="1200" dirty="0"/>
              <a:t>클릭</a:t>
            </a:r>
            <a:r>
              <a:rPr lang="en-US" altLang="ko-KR" sz="1200" dirty="0"/>
              <a:t> </a:t>
            </a:r>
            <a:r>
              <a:rPr lang="ko-KR" altLang="en-US" sz="1200" dirty="0"/>
              <a:t>시</a:t>
            </a:r>
            <a:r>
              <a:rPr lang="en-US" altLang="ko-KR" sz="1200" dirty="0"/>
              <a:t> </a:t>
            </a:r>
            <a:r>
              <a:rPr lang="ko-KR" altLang="en-US" sz="1200" dirty="0"/>
              <a:t>프로젝트</a:t>
            </a:r>
            <a:r>
              <a:rPr lang="en-US" altLang="ko-KR" sz="1200" dirty="0"/>
              <a:t>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페이지로</a:t>
            </a:r>
            <a:r>
              <a:rPr lang="en-US" altLang="ko-KR" sz="1200" dirty="0"/>
              <a:t> </a:t>
            </a:r>
            <a:r>
              <a:rPr lang="ko-KR" altLang="en-US" sz="1200" dirty="0"/>
              <a:t>이동</a:t>
            </a:r>
            <a:endParaRPr lang="en-US" altLang="ko-KR" sz="1200" dirty="0"/>
          </a:p>
          <a:p>
            <a:pPr lvl="0"/>
            <a:r>
              <a:rPr lang="en-US" altLang="ko-KR" sz="1200" dirty="0"/>
              <a:t>- progress project </a:t>
            </a:r>
            <a:r>
              <a:rPr lang="ko-KR" altLang="en-US" sz="1200" dirty="0"/>
              <a:t>클릭</a:t>
            </a:r>
            <a:r>
              <a:rPr lang="en-US" altLang="ko-KR" sz="1200" dirty="0"/>
              <a:t> </a:t>
            </a:r>
            <a:r>
              <a:rPr lang="ko-KR" altLang="en-US" sz="1200" dirty="0"/>
              <a:t>시</a:t>
            </a:r>
            <a:r>
              <a:rPr lang="en-US" altLang="ko-KR" sz="1200" dirty="0"/>
              <a:t> </a:t>
            </a:r>
            <a:r>
              <a:rPr lang="ko-KR" altLang="en-US" sz="1200" dirty="0"/>
              <a:t>개발중인</a:t>
            </a:r>
            <a:r>
              <a:rPr lang="en-US" altLang="ko-KR" sz="1200" dirty="0"/>
              <a:t> </a:t>
            </a:r>
            <a:r>
              <a:rPr lang="ko-KR" altLang="en-US" sz="1200" dirty="0"/>
              <a:t>프로젝트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페이지로</a:t>
            </a:r>
            <a:r>
              <a:rPr lang="en-US" altLang="ko-KR" sz="1200" dirty="0"/>
              <a:t> </a:t>
            </a:r>
            <a:r>
              <a:rPr lang="ko-KR" altLang="en-US" sz="1200" dirty="0"/>
              <a:t>이동</a:t>
            </a:r>
            <a:endParaRPr lang="en-US" altLang="ko-KR" sz="1200" dirty="0"/>
          </a:p>
        </p:txBody>
      </p:sp>
      <p:sp>
        <p:nvSpPr>
          <p:cNvPr id="6" name="직사각형 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/>
          </a:p>
        </p:txBody>
      </p:sp>
      <p:grpSp>
        <p:nvGrpSpPr>
          <p:cNvPr id="7" name="그룹 2"/>
          <p:cNvGrpSpPr/>
          <p:nvPr/>
        </p:nvGrpSpPr>
        <p:grpSpPr>
          <a:xfrm rot="0"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8" name="TextBox 4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76836" y="600923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MAIN_JOIN_03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7"/>
          <p:cNvGrpSpPr/>
          <p:nvPr/>
        </p:nvGrpSpPr>
        <p:grpSpPr>
          <a:xfrm rot="0"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11" name="TextBox 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76836" y="1805111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20"/>
          <p:cNvGrpSpPr/>
          <p:nvPr/>
        </p:nvGrpSpPr>
        <p:grpSpPr>
          <a:xfrm rot="0"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4" name="TextBox 21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276836" y="3009299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en-US" altLang="ko-KR" sz="1200" dirty="0">
                  <a:solidFill>
                    <a:schemeClr val="bg1"/>
                  </a:solidFill>
                </a:rPr>
                <a:t>UC_JOIN_03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 rot="0"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7" name="TextBox 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76836" y="3998044"/>
              <a:ext cx="2171065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유승원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조윤진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38"/>
          <p:cNvGrpSpPr/>
          <p:nvPr/>
        </p:nvGrpSpPr>
        <p:grpSpPr>
          <a:xfrm rot="0"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20" name="TextBox 3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276836" y="600923"/>
              <a:ext cx="2171065" cy="82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생성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찾기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개발중인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프로젝트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페이지로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이동할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있는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41"/>
          <p:cNvGrpSpPr/>
          <p:nvPr/>
        </p:nvGrpSpPr>
        <p:grpSpPr>
          <a:xfrm rot="0">
            <a:off x="286055" y="4504265"/>
            <a:ext cx="2371420" cy="792743"/>
            <a:chOff x="276836" y="269845"/>
            <a:chExt cx="2171089" cy="792743"/>
          </a:xfrm>
        </p:grpSpPr>
        <p:sp>
          <p:nvSpPr>
            <p:cNvPr id="23" name="TextBox 4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276836" y="600923"/>
              <a:ext cx="2171368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선택창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3391" y="974653"/>
            <a:ext cx="7162609" cy="34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2805</ep:Words>
  <ep:PresentationFormat>A4 용지(210x297mm)</ep:PresentationFormat>
  <ep:Paragraphs>550</ep:Paragraphs>
  <ep:Slides>22</ep:Slides>
  <ep:Notes>78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Slide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2021-07-16T05:18:45.000</dcterms:created>
  <dc:creator>smhrd</dc:creator>
  <cp:lastModifiedBy>aischool6</cp:lastModifiedBy>
  <dcterms:modified xsi:type="dcterms:W3CDTF">2024-10-08T06:13:38.689</dcterms:modified>
  <cp:revision>84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