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63" r:id="rId5"/>
    <p:sldId id="264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79D16F-BA9E-2043-606F-CE562FD497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C9C2ABAA-80E3-9876-9CDE-EFD67D2EB6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Клацніть, щоб редагувати стиль зразка підзаголовка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DF0B9C92-EECA-D985-5B81-9CC79E077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4FE1D-16F8-4730-9646-F6D9F175D29C}" type="datetimeFigureOut">
              <a:rPr lang="uk-UA" smtClean="0"/>
              <a:t>28.09.2024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58C4EDD9-0827-1A33-0A17-2A2DB7072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50BEC02D-4FE5-E085-3D58-C967CD49D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FF645-7633-4728-82D9-0A3F20CE0E4F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30017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9E6727-68F7-72BC-AB5B-425E2A897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5CEFDD16-E19E-E6C6-AF6A-D78DC41CA5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DF8C16F0-A675-CD2F-C253-C8F7F1203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4FE1D-16F8-4730-9646-F6D9F175D29C}" type="datetimeFigureOut">
              <a:rPr lang="uk-UA" smtClean="0"/>
              <a:t>28.09.2024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575837D3-86A7-AE33-CE2D-36DF3ED90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434D3ABD-11C6-2CEB-9594-5414F5B58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FF645-7633-4728-82D9-0A3F20CE0E4F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70715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>
            <a:extLst>
              <a:ext uri="{FF2B5EF4-FFF2-40B4-BE49-F238E27FC236}">
                <a16:creationId xmlns:a16="http://schemas.microsoft.com/office/drawing/2014/main" id="{1BFEF89B-D42E-8123-2936-486006A463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90D5F265-C140-5589-EFE4-9BF8B2CF49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1BC8502E-FCD1-6015-B163-C127C2B8B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4FE1D-16F8-4730-9646-F6D9F175D29C}" type="datetimeFigureOut">
              <a:rPr lang="uk-UA" smtClean="0"/>
              <a:t>28.09.2024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C4F1950C-5A3C-8E6F-4D05-D198D8779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2449305C-E144-6ACD-BE3A-CA98DBB30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FF645-7633-4728-82D9-0A3F20CE0E4F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76838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AF5D52-444B-ECAE-2164-880C5235B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B14D8852-9D9A-4DB6-653F-A81F341B3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55C0B384-E203-8682-2180-3F2CC3322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4FE1D-16F8-4730-9646-F6D9F175D29C}" type="datetimeFigureOut">
              <a:rPr lang="uk-UA" smtClean="0"/>
              <a:t>28.09.2024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F0F22503-78B0-89AF-E936-2BED67F64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858E8C45-8F18-94EE-8E3C-9C16D7F5F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FF645-7633-4728-82D9-0A3F20CE0E4F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28278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C0180D-4355-2BC0-4F11-47F7F5162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84CDCC1A-5925-62AC-3438-49C86EEB9E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93FB4083-D590-960D-EBC0-5E94A910F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4FE1D-16F8-4730-9646-F6D9F175D29C}" type="datetimeFigureOut">
              <a:rPr lang="uk-UA" smtClean="0"/>
              <a:t>28.09.2024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F9B2434D-E24E-9C64-2E31-C3809EDC4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CC65EE13-9EB4-FCD7-337C-1F17CEE11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FF645-7633-4728-82D9-0A3F20CE0E4F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89082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9DB1DC-DF62-F201-C2D4-E340CA68D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0BEA840C-BC5A-DEB4-0E58-09EE146DAA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51E76845-7031-2779-A406-143849D327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94352072-5B16-CBE2-232F-731AE291E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4FE1D-16F8-4730-9646-F6D9F175D29C}" type="datetimeFigureOut">
              <a:rPr lang="uk-UA" smtClean="0"/>
              <a:t>28.09.2024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BC155850-BF86-BB7F-DB46-3ADC1E103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F7A5329C-780A-A24F-D414-7F6A8CECE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FF645-7633-4728-82D9-0A3F20CE0E4F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65661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D39E66-9C66-471F-CBE2-8CD595EC3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AD5E2D68-C484-5240-D222-51E7CD6F3B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61906A7B-0866-3EE6-BB47-B6B8402BB0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17F90E34-20BE-DFEE-4C15-34FA8E1652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Місце для вмісту 5">
            <a:extLst>
              <a:ext uri="{FF2B5EF4-FFF2-40B4-BE49-F238E27FC236}">
                <a16:creationId xmlns:a16="http://schemas.microsoft.com/office/drawing/2014/main" id="{4FA07FE1-2118-9C77-4B29-F5E156FC9F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7" name="Місце для дати 6">
            <a:extLst>
              <a:ext uri="{FF2B5EF4-FFF2-40B4-BE49-F238E27FC236}">
                <a16:creationId xmlns:a16="http://schemas.microsoft.com/office/drawing/2014/main" id="{807688B0-6A26-A417-AC6A-30B1D9960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4FE1D-16F8-4730-9646-F6D9F175D29C}" type="datetimeFigureOut">
              <a:rPr lang="uk-UA" smtClean="0"/>
              <a:t>28.09.2024</a:t>
            </a:fld>
            <a:endParaRPr lang="uk-UA"/>
          </a:p>
        </p:txBody>
      </p:sp>
      <p:sp>
        <p:nvSpPr>
          <p:cNvPr id="8" name="Місце для нижнього колонтитула 7">
            <a:extLst>
              <a:ext uri="{FF2B5EF4-FFF2-40B4-BE49-F238E27FC236}">
                <a16:creationId xmlns:a16="http://schemas.microsoft.com/office/drawing/2014/main" id="{ADC126EE-2CCC-F332-3478-4C37A2B93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Місце для номера слайда 8">
            <a:extLst>
              <a:ext uri="{FF2B5EF4-FFF2-40B4-BE49-F238E27FC236}">
                <a16:creationId xmlns:a16="http://schemas.microsoft.com/office/drawing/2014/main" id="{ECBB7314-C354-5F2B-61FC-1F912B19D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FF645-7633-4728-82D9-0A3F20CE0E4F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97031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8EEDB7-9DCE-06A9-0CD5-A48A1EADA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дати 2">
            <a:extLst>
              <a:ext uri="{FF2B5EF4-FFF2-40B4-BE49-F238E27FC236}">
                <a16:creationId xmlns:a16="http://schemas.microsoft.com/office/drawing/2014/main" id="{0A9D17E9-479D-C149-06B7-72809394B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4FE1D-16F8-4730-9646-F6D9F175D29C}" type="datetimeFigureOut">
              <a:rPr lang="uk-UA" smtClean="0"/>
              <a:t>28.09.2024</a:t>
            </a:fld>
            <a:endParaRPr lang="uk-UA"/>
          </a:p>
        </p:txBody>
      </p:sp>
      <p:sp>
        <p:nvSpPr>
          <p:cNvPr id="4" name="Місце для нижнього колонтитула 3">
            <a:extLst>
              <a:ext uri="{FF2B5EF4-FFF2-40B4-BE49-F238E27FC236}">
                <a16:creationId xmlns:a16="http://schemas.microsoft.com/office/drawing/2014/main" id="{4396C972-ED53-08C9-07AC-4DD55B0B8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A5444D88-BD51-59CC-56CF-4AFD204EB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FF645-7633-4728-82D9-0A3F20CE0E4F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99943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>
            <a:extLst>
              <a:ext uri="{FF2B5EF4-FFF2-40B4-BE49-F238E27FC236}">
                <a16:creationId xmlns:a16="http://schemas.microsoft.com/office/drawing/2014/main" id="{0339718F-449A-4981-174C-1749F4859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4FE1D-16F8-4730-9646-F6D9F175D29C}" type="datetimeFigureOut">
              <a:rPr lang="uk-UA" smtClean="0"/>
              <a:t>28.09.2024</a:t>
            </a:fld>
            <a:endParaRPr lang="uk-UA"/>
          </a:p>
        </p:txBody>
      </p:sp>
      <p:sp>
        <p:nvSpPr>
          <p:cNvPr id="3" name="Місце для нижнього колонтитула 2">
            <a:extLst>
              <a:ext uri="{FF2B5EF4-FFF2-40B4-BE49-F238E27FC236}">
                <a16:creationId xmlns:a16="http://schemas.microsoft.com/office/drawing/2014/main" id="{AA3C7292-D14F-E2CE-C3A4-6D929997F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49DA1CAF-763E-F30A-B6BD-388D4D8BD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FF645-7633-4728-82D9-0A3F20CE0E4F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73977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0B4C53-72B0-8281-B5A4-8F369DECD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14C0CC52-E315-F2A7-C6D0-9F514D040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6E1DD8DA-0ACE-63AA-AF0B-C624BDBAB4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741EF3C1-02A4-6DD0-69E5-44B9F0343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4FE1D-16F8-4730-9646-F6D9F175D29C}" type="datetimeFigureOut">
              <a:rPr lang="uk-UA" smtClean="0"/>
              <a:t>28.09.2024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94EB54D6-993F-9234-EC3A-F6AF4A7CE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934F4261-C1D7-7A14-0683-5477D0CE3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FF645-7633-4728-82D9-0A3F20CE0E4F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7278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A7255B-EF5F-5DE8-21B0-4B0CE3D99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зображення 2">
            <a:extLst>
              <a:ext uri="{FF2B5EF4-FFF2-40B4-BE49-F238E27FC236}">
                <a16:creationId xmlns:a16="http://schemas.microsoft.com/office/drawing/2014/main" id="{853E0DF9-138F-E91C-0049-9BCFD17412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04A638FC-8FFE-F72F-CFFC-935D30296A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3AB6040E-B7F6-5EEA-8DB9-A191F0AA7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4FE1D-16F8-4730-9646-F6D9F175D29C}" type="datetimeFigureOut">
              <a:rPr lang="uk-UA" smtClean="0"/>
              <a:t>28.09.2024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FEF9E652-2D06-CF78-414A-A86E17D3D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E38CE4AC-A65D-24C1-58A1-360EFB625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FF645-7633-4728-82D9-0A3F20CE0E4F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68409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>
            <a:extLst>
              <a:ext uri="{FF2B5EF4-FFF2-40B4-BE49-F238E27FC236}">
                <a16:creationId xmlns:a16="http://schemas.microsoft.com/office/drawing/2014/main" id="{E5E5DDE8-DB93-B63E-C333-84F335E42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58E2A733-F962-42AA-4C55-F27D869CC8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FBB76E39-BED1-1A9D-B902-C9B7243881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C4FE1D-16F8-4730-9646-F6D9F175D29C}" type="datetimeFigureOut">
              <a:rPr lang="uk-UA" smtClean="0"/>
              <a:t>28.09.2024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BC3C83A4-6BCA-C882-B8F7-9B1F7ECE1C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12434732-6759-063D-3005-5F3156DCF3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95FF645-7633-4728-82D9-0A3F20CE0E4F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93373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B3F5922-C130-A5AA-0203-5B4FDD7EE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9784" y="1299865"/>
            <a:ext cx="7392432" cy="425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475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71594DF-72DF-4AC4-1BB3-C6D187E49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2679" y="1523734"/>
            <a:ext cx="7106642" cy="38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63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27221F9-A879-A56F-F3A3-799D47214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047" y="1171260"/>
            <a:ext cx="7925906" cy="451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103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F1066C7-3600-3FC6-2FE0-0357B0472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8863" y="1014075"/>
            <a:ext cx="7154273" cy="482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008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4A8C04D-4E20-F820-2061-62319FC81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0284" y="1228418"/>
            <a:ext cx="7211431" cy="440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359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4E570D4-2C96-E504-90FE-176353F111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520" y="1176023"/>
            <a:ext cx="7944959" cy="450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106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6AE7E2F-4859-32A3-8776-17411066B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099" y="942628"/>
            <a:ext cx="8249801" cy="497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82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9F50C73-43BE-11BF-E5D7-C55AFDB972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547" y="823549"/>
            <a:ext cx="8106906" cy="5210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839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168CF81-4CFD-1B99-E33A-0D8A113DD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336" y="894996"/>
            <a:ext cx="8259328" cy="5068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24375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Офіс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2717</TotalTime>
  <Words>0</Words>
  <Application>Microsoft Office PowerPoint</Application>
  <PresentationFormat>Широкий екран</PresentationFormat>
  <Paragraphs>0</Paragraphs>
  <Slides>9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Чушак Христина</dc:creator>
  <cp:lastModifiedBy>Чушак Христина</cp:lastModifiedBy>
  <cp:revision>1</cp:revision>
  <dcterms:created xsi:type="dcterms:W3CDTF">2024-09-28T14:44:49Z</dcterms:created>
  <dcterms:modified xsi:type="dcterms:W3CDTF">2024-09-30T12:01:58Z</dcterms:modified>
</cp:coreProperties>
</file>