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5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7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59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2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57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87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59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57.png"/><Relationship Id="rId7" Type="http://schemas.openxmlformats.org/officeDocument/2006/relationships/image" Target="../media/image122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19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5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20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1.png"/><Relationship Id="rId18" Type="http://schemas.openxmlformats.org/officeDocument/2006/relationships/image" Target="../media/image145.png"/><Relationship Id="rId3" Type="http://schemas.openxmlformats.org/officeDocument/2006/relationships/image" Target="../media/image134.png"/><Relationship Id="rId7" Type="http://schemas.openxmlformats.org/officeDocument/2006/relationships/image" Target="../media/image137.png"/><Relationship Id="rId12" Type="http://schemas.openxmlformats.org/officeDocument/2006/relationships/image" Target="../media/image140.png"/><Relationship Id="rId17" Type="http://schemas.openxmlformats.org/officeDocument/2006/relationships/image" Target="../media/image144.png"/><Relationship Id="rId2" Type="http://schemas.openxmlformats.org/officeDocument/2006/relationships/image" Target="../media/image57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05.png"/><Relationship Id="rId5" Type="http://schemas.openxmlformats.org/officeDocument/2006/relationships/image" Target="../media/image135.png"/><Relationship Id="rId15" Type="http://schemas.openxmlformats.org/officeDocument/2006/relationships/image" Target="../media/image143.png"/><Relationship Id="rId10" Type="http://schemas.openxmlformats.org/officeDocument/2006/relationships/image" Target="../media/image139.png"/><Relationship Id="rId19" Type="http://schemas.openxmlformats.org/officeDocument/2006/relationships/image" Target="../media/image146.png"/><Relationship Id="rId4" Type="http://schemas.openxmlformats.org/officeDocument/2006/relationships/image" Target="../media/image59.png"/><Relationship Id="rId9" Type="http://schemas.openxmlformats.org/officeDocument/2006/relationships/image" Target="../media/image103.png"/><Relationship Id="rId14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8.png"/><Relationship Id="rId7" Type="http://schemas.openxmlformats.org/officeDocument/2006/relationships/image" Target="../media/image15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56.png"/><Relationship Id="rId10" Type="http://schemas.openxmlformats.org/officeDocument/2006/relationships/image" Target="../media/image154.png"/><Relationship Id="rId4" Type="http://schemas.openxmlformats.org/officeDocument/2006/relationships/image" Target="../media/image149.png"/><Relationship Id="rId9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165.png"/><Relationship Id="rId5" Type="http://schemas.openxmlformats.org/officeDocument/2006/relationships/image" Target="../media/image159.png"/><Relationship Id="rId10" Type="http://schemas.openxmlformats.org/officeDocument/2006/relationships/image" Target="../media/image164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6.png"/><Relationship Id="rId3" Type="http://schemas.openxmlformats.org/officeDocument/2006/relationships/image" Target="../media/image157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173.png"/><Relationship Id="rId5" Type="http://schemas.openxmlformats.org/officeDocument/2006/relationships/image" Target="../media/image159.png"/><Relationship Id="rId10" Type="http://schemas.openxmlformats.org/officeDocument/2006/relationships/image" Target="../media/image172.png"/><Relationship Id="rId4" Type="http://schemas.openxmlformats.org/officeDocument/2006/relationships/image" Target="../media/image158.png"/><Relationship Id="rId9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57.pn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56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7.png"/><Relationship Id="rId5" Type="http://schemas.openxmlformats.org/officeDocument/2006/relationships/image" Target="../media/image72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13400" cy="914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0" y="5092700"/>
            <a:ext cx="4470400" cy="336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2590800"/>
            <a:ext cx="12179300" cy="2908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500" y="4051300"/>
            <a:ext cx="4495800" cy="1371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" y="8851900"/>
            <a:ext cx="18313400" cy="292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-1397000" y="1028700"/>
            <a:ext cx="3454400" cy="10922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0000">
            <a:off x="13246100" y="965200"/>
            <a:ext cx="3771900" cy="76454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80000">
            <a:off x="13474700" y="1155700"/>
            <a:ext cx="3327400" cy="7264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16395700" y="6629400"/>
            <a:ext cx="3454400" cy="1092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1800" y="9347200"/>
            <a:ext cx="97155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8288000" cy="9385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-76200"/>
            <a:ext cx="914400" cy="990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-25400"/>
            <a:ext cx="7454900" cy="132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-25400"/>
            <a:ext cx="952500" cy="10541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800" y="1574800"/>
            <a:ext cx="4216400" cy="3276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22400"/>
            <a:ext cx="4292600" cy="7772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" y="1968500"/>
            <a:ext cx="4089400" cy="18669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22400"/>
            <a:ext cx="4292600" cy="7772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" y="1968500"/>
            <a:ext cx="4089400" cy="1866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9400" y="8191500"/>
            <a:ext cx="1092200" cy="1092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3300000">
            <a:off x="3987800" y="6350000"/>
            <a:ext cx="3987800" cy="368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7700" y="3695700"/>
            <a:ext cx="1143000" cy="1143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1740000">
            <a:off x="10172700" y="2667000"/>
            <a:ext cx="3403600" cy="5207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1500" y="1028700"/>
            <a:ext cx="4508500" cy="8229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09600" y="1587500"/>
            <a:ext cx="4470400" cy="15113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0300" y="838200"/>
            <a:ext cx="4229100" cy="1003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6100" y="4406900"/>
            <a:ext cx="4914900" cy="1003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414500" y="9283700"/>
            <a:ext cx="2387600" cy="10033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30400" y="9283700"/>
            <a:ext cx="23241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76200"/>
            <a:ext cx="914400" cy="990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-25400"/>
            <a:ext cx="6477000" cy="1320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-25400"/>
            <a:ext cx="952500" cy="1054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4400"/>
            <a:ext cx="18288000" cy="9385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900" y="2159000"/>
            <a:ext cx="3479800" cy="65278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" y="2159000"/>
            <a:ext cx="3568700" cy="6527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700" y="3009900"/>
            <a:ext cx="762000" cy="762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60000">
            <a:off x="2755900" y="3175000"/>
            <a:ext cx="2286000" cy="4191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0" y="203200"/>
            <a:ext cx="3556000" cy="59690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3695700"/>
            <a:ext cx="3556000" cy="5943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2580000">
            <a:off x="5308600" y="6616700"/>
            <a:ext cx="4483100" cy="419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1000" y="8458200"/>
            <a:ext cx="762000" cy="762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26800" y="8623300"/>
            <a:ext cx="3289300" cy="4191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16100" y="381000"/>
            <a:ext cx="3009900" cy="5626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5100" y="8140700"/>
            <a:ext cx="762000" cy="762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00000" y="1612900"/>
            <a:ext cx="1816100" cy="495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3700" y="1638300"/>
            <a:ext cx="762000" cy="7620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90700" y="6184900"/>
            <a:ext cx="3124200" cy="3733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3000" y="8763000"/>
            <a:ext cx="2806700" cy="1358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76800" y="8839200"/>
            <a:ext cx="3924300" cy="1358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12000" y="4508500"/>
            <a:ext cx="4064000" cy="1358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79400" y="990600"/>
            <a:ext cx="4140200" cy="1358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47700" y="5613400"/>
            <a:ext cx="39751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8288000" cy="9804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-76200"/>
            <a:ext cx="914400" cy="990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-25400"/>
            <a:ext cx="6438900" cy="132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-25400"/>
            <a:ext cx="952500" cy="1054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20000">
            <a:off x="7531100" y="5613400"/>
            <a:ext cx="762000" cy="381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11300"/>
            <a:ext cx="4165600" cy="7518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800" y="7404100"/>
            <a:ext cx="1092200" cy="1092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803900" y="3822700"/>
            <a:ext cx="3441700" cy="520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200" y="1270000"/>
            <a:ext cx="5003800" cy="10033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3900" y="2171700"/>
            <a:ext cx="3492500" cy="303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12000" y="4241800"/>
            <a:ext cx="927100" cy="927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7580000">
            <a:off x="3822700" y="6045200"/>
            <a:ext cx="2844800" cy="3683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3100" y="5397500"/>
            <a:ext cx="4406900" cy="22098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00100" y="5308600"/>
            <a:ext cx="4610100" cy="3187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20000">
            <a:off x="12649200" y="5689600"/>
            <a:ext cx="863600" cy="355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63700" y="8597900"/>
            <a:ext cx="3111500" cy="1003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4100" y="9017000"/>
            <a:ext cx="3924300" cy="1358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37400" y="7823200"/>
            <a:ext cx="58547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76200"/>
            <a:ext cx="914400" cy="990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-25400"/>
            <a:ext cx="6870700" cy="1320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-25400"/>
            <a:ext cx="952500" cy="1054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" y="863600"/>
            <a:ext cx="19075400" cy="95631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00" y="1130300"/>
            <a:ext cx="3454400" cy="57658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500" y="990600"/>
            <a:ext cx="3568700" cy="67183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38300" y="419100"/>
            <a:ext cx="3594100" cy="42291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1130300"/>
            <a:ext cx="3479800" cy="6527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420000">
            <a:off x="3848100" y="7213600"/>
            <a:ext cx="1231900" cy="342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8800" y="6985000"/>
            <a:ext cx="762000" cy="76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4700" y="6261100"/>
            <a:ext cx="762000" cy="762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2580000">
            <a:off x="6083300" y="5029200"/>
            <a:ext cx="3136900" cy="419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99600" y="6921500"/>
            <a:ext cx="762000" cy="762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2400000">
            <a:off x="9359900" y="4965700"/>
            <a:ext cx="5626100" cy="3302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38300" y="5410200"/>
            <a:ext cx="3594100" cy="4483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520000">
            <a:off x="15722600" y="4851400"/>
            <a:ext cx="8382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800" y="7632700"/>
            <a:ext cx="3924300" cy="13589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36000" y="7632700"/>
            <a:ext cx="3924300" cy="1358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5600" y="6921500"/>
            <a:ext cx="4089400" cy="1358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98400" y="50800"/>
            <a:ext cx="40894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00"/>
            <a:ext cx="18351500" cy="979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06500"/>
            <a:ext cx="18364200" cy="1036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56100" y="2374900"/>
            <a:ext cx="24714200" cy="485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0800000">
            <a:off x="749300" y="6400800"/>
            <a:ext cx="16776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0800000">
            <a:off x="850900" y="6032500"/>
            <a:ext cx="167767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76200"/>
            <a:ext cx="914400" cy="990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0"/>
            <a:ext cx="5638800" cy="1917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-25400"/>
            <a:ext cx="939800" cy="1054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4400"/>
            <a:ext cx="18288000" cy="9372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62100" y="4775200"/>
            <a:ext cx="5219700" cy="61722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2184400"/>
            <a:ext cx="4406900" cy="36830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7500" y="5067300"/>
            <a:ext cx="7162800" cy="4038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0400" y="3263900"/>
            <a:ext cx="6350000" cy="5588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4200" y="2184400"/>
            <a:ext cx="26543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00"/>
            <a:ext cx="18351500" cy="979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06500"/>
            <a:ext cx="18364200" cy="1036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77000" y="2425700"/>
            <a:ext cx="26924000" cy="485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0800000">
            <a:off x="749300" y="6400800"/>
            <a:ext cx="16776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0800000">
            <a:off x="850900" y="6032500"/>
            <a:ext cx="167767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76200"/>
            <a:ext cx="18313400" cy="10363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-1422400"/>
            <a:ext cx="13119100" cy="131191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-393700"/>
            <a:ext cx="11087100" cy="11087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00" y="774700"/>
            <a:ext cx="8737600" cy="87376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600" y="2197100"/>
            <a:ext cx="5892800" cy="5892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6300" y="1181100"/>
            <a:ext cx="3721100" cy="75438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200" y="1371600"/>
            <a:ext cx="3289300" cy="71628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620000">
            <a:off x="9855200" y="6032500"/>
            <a:ext cx="2184400" cy="283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6200" y="-76200"/>
            <a:ext cx="914400" cy="990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00" y="-25400"/>
            <a:ext cx="965200" cy="1054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300" y="-25400"/>
            <a:ext cx="4076700" cy="1320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4300" y="8826500"/>
            <a:ext cx="8509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279400"/>
            <a:ext cx="18478500" cy="10909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-1422400"/>
            <a:ext cx="13119100" cy="131191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-2147483648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-393700"/>
            <a:ext cx="11087100" cy="11087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00" y="774700"/>
            <a:ext cx="8737600" cy="87376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600" y="2197100"/>
            <a:ext cx="5892800" cy="5892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2600" y="1841500"/>
            <a:ext cx="2171700" cy="17145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8300" y="1219200"/>
            <a:ext cx="5207000" cy="5651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00" y="3898900"/>
            <a:ext cx="18135600" cy="4965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587500" y="3746500"/>
            <a:ext cx="21323300" cy="5803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00" y="8788400"/>
            <a:ext cx="18313400" cy="698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0700" y="3594100"/>
            <a:ext cx="596900" cy="558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13900" y="3619500"/>
            <a:ext cx="596900" cy="558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5400000">
            <a:off x="-1397000" y="4864100"/>
            <a:ext cx="3454400" cy="1092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5400000">
            <a:off x="16370300" y="6515100"/>
            <a:ext cx="3454400" cy="109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609600"/>
            <a:ext cx="14503400" cy="2870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410200"/>
            <a:ext cx="3708400" cy="1435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600" y="3276600"/>
            <a:ext cx="2794000" cy="2628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276600"/>
            <a:ext cx="2781300" cy="262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9200" y="3276600"/>
            <a:ext cx="27559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8300" y="3276600"/>
            <a:ext cx="2806700" cy="26289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1400" y="5143500"/>
            <a:ext cx="952500" cy="381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5143500"/>
            <a:ext cx="952500" cy="381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2300" y="5130800"/>
            <a:ext cx="952500" cy="38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24100" y="5130800"/>
            <a:ext cx="952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500" y="5410200"/>
            <a:ext cx="4381500" cy="1409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8800" y="5473700"/>
            <a:ext cx="3924300" cy="2057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00" y="8851900"/>
            <a:ext cx="18313400" cy="1498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0400" y="6159500"/>
            <a:ext cx="2705100" cy="1765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9100" y="6286500"/>
            <a:ext cx="2146300" cy="12319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44600" y="5321300"/>
            <a:ext cx="3378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00"/>
            <a:ext cx="18351500" cy="979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06500"/>
            <a:ext cx="18364200" cy="1036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81900" y="2400300"/>
            <a:ext cx="27863800" cy="485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0800000">
            <a:off x="749300" y="6400800"/>
            <a:ext cx="16776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0800000">
            <a:off x="850900" y="6032500"/>
            <a:ext cx="167767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0" y="-76200"/>
            <a:ext cx="6273800" cy="1036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63500"/>
            <a:ext cx="2311400" cy="1016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723900"/>
            <a:ext cx="4165600" cy="4292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5867400"/>
            <a:ext cx="1905000" cy="2463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723900"/>
            <a:ext cx="4165600" cy="4292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9000" y="1409700"/>
            <a:ext cx="1879600" cy="2590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500" y="1231900"/>
            <a:ext cx="3721100" cy="2413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200" y="977900"/>
            <a:ext cx="1866900" cy="1320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5300" y="3746500"/>
            <a:ext cx="3454400" cy="1155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0" y="5245100"/>
            <a:ext cx="4165600" cy="4292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0000">
            <a:off x="9664700" y="7188200"/>
            <a:ext cx="1028700" cy="457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5270500"/>
            <a:ext cx="4165600" cy="42926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06400" y="6045200"/>
            <a:ext cx="3200400" cy="24384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4400" y="2921000"/>
            <a:ext cx="774700" cy="7747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24900" y="1536700"/>
            <a:ext cx="457200" cy="457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801600" y="901700"/>
            <a:ext cx="1308100" cy="965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34900" y="3975100"/>
            <a:ext cx="3797300" cy="698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77200" y="5511800"/>
            <a:ext cx="1625600" cy="13208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72400" y="8521700"/>
            <a:ext cx="3797300" cy="6985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788900" y="5448300"/>
            <a:ext cx="2235200" cy="9525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560300" y="8318500"/>
            <a:ext cx="3759200" cy="1117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5600" y="1587500"/>
            <a:ext cx="6235700" cy="749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76200"/>
            <a:ext cx="927100" cy="10363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0" y="3492500"/>
            <a:ext cx="6591300" cy="2400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4737100"/>
            <a:ext cx="13982700" cy="327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100" y="-12700"/>
            <a:ext cx="11176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9347200"/>
            <a:ext cx="18364200" cy="939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400" y="4622800"/>
            <a:ext cx="5397500" cy="387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00" y="596900"/>
            <a:ext cx="9829800" cy="1968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0" y="2654300"/>
            <a:ext cx="9169400" cy="588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3500" y="9372600"/>
            <a:ext cx="11176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100"/>
            <a:ext cx="18351500" cy="979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06500"/>
            <a:ext cx="18364200" cy="1036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91500" y="2946400"/>
            <a:ext cx="28511500" cy="4991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0800000">
            <a:off x="749300" y="6400800"/>
            <a:ext cx="167767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10800000">
            <a:off x="850900" y="6032500"/>
            <a:ext cx="167767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8288000" cy="937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-76200"/>
            <a:ext cx="914400" cy="990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-25400"/>
            <a:ext cx="3543300" cy="1612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-25400"/>
            <a:ext cx="952500" cy="1054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00" y="2857500"/>
            <a:ext cx="7391400" cy="279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4800" y="6184900"/>
            <a:ext cx="7391400" cy="279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5800" y="2844800"/>
            <a:ext cx="7391400" cy="2857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800" y="6184900"/>
            <a:ext cx="7391400" cy="27940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800" y="3009900"/>
            <a:ext cx="2552700" cy="25527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76400" y="3187700"/>
            <a:ext cx="2146300" cy="21463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4000" y="6604000"/>
            <a:ext cx="1917700" cy="19177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79600" y="6718300"/>
            <a:ext cx="1739900" cy="1739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02100" y="1079500"/>
            <a:ext cx="9398000" cy="2247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8500" y="2971800"/>
            <a:ext cx="3657600" cy="2857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82200" y="2984500"/>
            <a:ext cx="2768600" cy="3441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81200" y="6299200"/>
            <a:ext cx="3200400" cy="2857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2200" y="6705600"/>
            <a:ext cx="3225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8288000" cy="937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-76200"/>
            <a:ext cx="914400" cy="990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0" y="2641600"/>
            <a:ext cx="3200400" cy="64643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8300" y="6616700"/>
            <a:ext cx="1358900" cy="15367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6500" y="3225800"/>
            <a:ext cx="2108200" cy="129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600" y="-25400"/>
            <a:ext cx="4533900" cy="1612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00" y="-25400"/>
            <a:ext cx="952500" cy="10541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0" y="3848100"/>
            <a:ext cx="1905000" cy="1701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5400" y="3403600"/>
            <a:ext cx="2628900" cy="3136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00100" y="5486400"/>
            <a:ext cx="304800" cy="863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3360000">
            <a:off x="11023600" y="3378200"/>
            <a:ext cx="304800" cy="2184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16200000">
            <a:off x="6337300" y="3848100"/>
            <a:ext cx="304800" cy="22860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62300" y="3225800"/>
            <a:ext cx="2298700" cy="2984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4300" y="5829300"/>
            <a:ext cx="2552700" cy="889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55900" y="5943600"/>
            <a:ext cx="3060700" cy="901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15800" y="4711700"/>
            <a:ext cx="2908300" cy="889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71400" y="8280400"/>
            <a:ext cx="2489200" cy="889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43800" y="2895600"/>
            <a:ext cx="1790700" cy="1257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014200" y="2032000"/>
            <a:ext cx="1257300" cy="90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김나린</dc:creator>
  <cp:lastModifiedBy>나린 김</cp:lastModifiedBy>
  <cp:revision>1</cp:revision>
  <dcterms:created xsi:type="dcterms:W3CDTF">2006-08-16T00:00:00Z</dcterms:created>
  <dcterms:modified xsi:type="dcterms:W3CDTF">2024-12-09T16:22:32Z</dcterms:modified>
</cp:coreProperties>
</file>