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95E3A1-EE77-4AF6-953D-9E4A5C63DDB4}">
  <a:tblStyle styleId="{E395E3A1-EE77-4AF6-953D-9E4A5C63DD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2cdfa8c8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2cdfa8c8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2cdfa8c8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2cdfa8c8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2cdfa8c8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2cdfa8c8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2cdfa8c8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2cdfa8c8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2cdfa8c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2cdfa8c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2cdfa8c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2cdfa8c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459006cc3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459006cc3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459006cc3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459006cc3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459006cc3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459006cc3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459006cc3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459006cc3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2cdfa8c8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2cdfa8c8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Actors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액터는 시스템 밖에 있는 요소로 대상 시스템과 상호 작용하는 사람이나 다른 시스템에 의한 역할이다. 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액터는 대상 시스템에게 서비스를 제공하거나 제공 받는다 </a:t>
            </a:r>
            <a:endParaRPr sz="2500"/>
          </a:p>
          <a:p>
            <a:pPr indent="-37544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</a:t>
            </a:r>
            <a:r>
              <a:rPr lang="en" sz="2500"/>
              <a:t>떤 사용자들이 작업을 수행하기 위하여 시스템의 지원을 받는가?</a:t>
            </a:r>
            <a:endParaRPr sz="2500"/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사용자들이 시스템의 주요 기능을 사용하는가?</a:t>
            </a:r>
            <a:endParaRPr sz="2500"/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 그룹이 유지 보수와 관리 등의 부수적 기능을 사용하는가?</a:t>
            </a:r>
            <a:endParaRPr sz="2500"/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시스템이 어떤 외부 하드웨어나 소프트웨어 시스템과 동작하는가? 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436475" y="97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{E395E3A1-EE77-4AF6-953D-9E4A5C63DDB4}</a:tableStyleId>
              </a:tblPr>
              <a:tblGrid>
                <a:gridCol w="1433850"/>
                <a:gridCol w="1150500"/>
                <a:gridCol w="5811475"/>
              </a:tblGrid>
              <a:tr h="51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사용하는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대학생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=팀플 전원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생성된 팀 프로젝트에 참여한다.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 팀장이 만든 폼에 자기가 가능한 시간대를 적는다.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 todo list 기능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 D-day를 설정한다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 다른 팀원의 스마트폰에 독촉하는 알림을 보낸다.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 자신이 수행중인 작업의 진행도를 업데이트한다.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팀플 팀장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팀 프로젝트를 새로 생성한다.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 미팅이 가능한 시간대를 받을 수 있는 폼을 만든다.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분배한 역할을 적어놓는다.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 급하게 미팅이 필요할 경우, 팀원 전원에게 알림을 보낸다.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핸드폰 내장 시계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D-day를 표시한다.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팝업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알림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 독촉하는 알림을 받았을 경우, 사용자에게 전달한다.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Brainstorming Features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한명</a:t>
            </a:r>
            <a:r>
              <a:rPr lang="en" sz="1900"/>
              <a:t>씩 빈 슬라이드에 처음 아이디어를 적는다.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각자 다른 폰트 컬러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다른 사람의 아이디어에 연관되는 내용을 적는다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현재 슬라이드에 없는 내용이면 새 슬라이드에 아이디어를 적는다.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FF00"/>
                </a:solidFill>
              </a:rPr>
              <a:t>구효근 </a:t>
            </a:r>
            <a:r>
              <a:rPr lang="en" sz="1900">
                <a:solidFill>
                  <a:srgbClr val="6FA8DC"/>
                </a:solidFill>
              </a:rPr>
              <a:t>류수화 </a:t>
            </a:r>
            <a:r>
              <a:rPr lang="en" sz="1900">
                <a:solidFill>
                  <a:srgbClr val="E69138"/>
                </a:solidFill>
              </a:rPr>
              <a:t>강민지</a:t>
            </a:r>
            <a:r>
              <a:rPr lang="en" sz="1900">
                <a:solidFill>
                  <a:srgbClr val="8E7CC3"/>
                </a:solidFill>
              </a:rPr>
              <a:t> 김나린 </a:t>
            </a:r>
            <a:r>
              <a:rPr lang="en">
                <a:solidFill>
                  <a:srgbClr val="FF0000"/>
                </a:solidFill>
              </a:rPr>
              <a:t>문윤서 </a:t>
            </a:r>
            <a:r>
              <a:rPr lang="en">
                <a:solidFill>
                  <a:srgbClr val="4A86E8"/>
                </a:solidFill>
              </a:rPr>
              <a:t>유지호</a:t>
            </a:r>
            <a:endParaRPr sz="19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원칙: No judgement </a:t>
            </a:r>
            <a:endParaRPr sz="1900">
              <a:solidFill>
                <a:srgbClr val="6AA84F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845800" y="3867250"/>
            <a:ext cx="3334500" cy="461700"/>
          </a:xfrm>
          <a:prstGeom prst="rect">
            <a:avLst/>
          </a:prstGeom>
          <a:noFill/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rgbClr val="4A86E8"/>
                </a:solidFill>
              </a:rPr>
              <a:t>to-do list에 필요한거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900">
                <a:solidFill>
                  <a:srgbClr val="00FF00"/>
                </a:solidFill>
              </a:rPr>
              <a:t>누가 무엇을 언제 게시했는가?</a:t>
            </a:r>
            <a:endParaRPr sz="1900">
              <a:solidFill>
                <a:srgbClr val="00FF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Char char="-"/>
            </a:pPr>
            <a:r>
              <a:rPr lang="en" sz="1900">
                <a:solidFill>
                  <a:srgbClr val="00FF00"/>
                </a:solidFill>
              </a:rPr>
              <a:t>언제까지 할건가?</a:t>
            </a:r>
            <a:endParaRPr sz="1900">
              <a:solidFill>
                <a:srgbClr val="00FF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900"/>
              <a:buChar char="-"/>
            </a:pPr>
            <a:r>
              <a:rPr lang="en" sz="1900">
                <a:solidFill>
                  <a:srgbClr val="6FA8DC"/>
                </a:solidFill>
              </a:rPr>
              <a:t>세부단계도 적을 수 있도록 하면 어떨까요</a:t>
            </a:r>
            <a:endParaRPr sz="1900">
              <a:solidFill>
                <a:srgbClr val="6FA8DC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900"/>
              <a:buChar char="-"/>
            </a:pPr>
            <a:r>
              <a:rPr lang="en" sz="1600">
                <a:solidFill>
                  <a:schemeClr val="accent1"/>
                </a:solidFill>
              </a:rPr>
              <a:t>To-do list 옆에 네모박스를 사용해서 진행 여부를 표시가능(진행 전, 진행 중, 진행 후)</a:t>
            </a:r>
            <a:endParaRPr sz="1900"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65329"/>
              <a:buNone/>
            </a:pPr>
            <a:r>
              <a:rPr lang="en" sz="1557">
                <a:solidFill>
                  <a:srgbClr val="6FA8DC"/>
                </a:solidFill>
              </a:rPr>
              <a:t>가능한 시간 적을때 시간 단위는 30분/1시간? </a:t>
            </a:r>
            <a:r>
              <a:rPr lang="en" sz="1557">
                <a:solidFill>
                  <a:srgbClr val="9900FF"/>
                </a:solidFill>
              </a:rPr>
              <a:t>30분 단위가 좀 더 시간 잡기 편하긴 할 듯 합니다</a:t>
            </a:r>
            <a:endParaRPr sz="1557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65329"/>
              <a:buNone/>
            </a:pPr>
            <a:r>
              <a:rPr lang="en" sz="1557">
                <a:solidFill>
                  <a:srgbClr val="6FA8DC"/>
                </a:solidFill>
              </a:rPr>
              <a:t>팀원 전원 말고 일부끼리만 미팅이 필요할 때 : 시간표를 맞출 사람만 골라서 맞춰주는 기능 어떨지 </a:t>
            </a:r>
            <a:r>
              <a:rPr lang="en" sz="1557">
                <a:solidFill>
                  <a:srgbClr val="00FF00"/>
                </a:solidFill>
              </a:rPr>
              <a:t>시간표 맞추고 가장 많은 인원이 참여할 수 있는 시간대 로직짜기</a:t>
            </a:r>
            <a:endParaRPr sz="1557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65329"/>
              <a:buNone/>
            </a:pPr>
            <a:r>
              <a:rPr lang="en" sz="1557">
                <a:solidFill>
                  <a:srgbClr val="6FA8DC"/>
                </a:solidFill>
              </a:rPr>
              <a:t>개인별 투두리스트 / 다같이 공유하는 투두리스트 따로 만들면 어떨까  </a:t>
            </a:r>
            <a:r>
              <a:rPr lang="en" sz="1557">
                <a:solidFill>
                  <a:srgbClr val="4A86E8"/>
                </a:solidFill>
              </a:rPr>
              <a:t>개인화면 레이아웃과 팀화면 레이아웃 만들어서 따로 관리</a:t>
            </a:r>
            <a:endParaRPr sz="1557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65329"/>
              <a:buNone/>
            </a:pPr>
            <a:r>
              <a:rPr lang="en" sz="1557">
                <a:solidFill>
                  <a:srgbClr val="6FA8DC"/>
                </a:solidFill>
              </a:rPr>
              <a:t>투두리스트 수는 원하는 만큼 늘릴 수 있는지 / 인당 제한을 둘지 </a:t>
            </a:r>
            <a:r>
              <a:rPr lang="en" sz="1557">
                <a:solidFill>
                  <a:srgbClr val="4A86E8"/>
                </a:solidFill>
              </a:rPr>
              <a:t>팀화면은 인당 개수 지정, 개인 todo 는 개수 무제한</a:t>
            </a:r>
            <a:endParaRPr sz="1557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65329"/>
              <a:buNone/>
            </a:pPr>
            <a:r>
              <a:rPr lang="en" sz="1557">
                <a:solidFill>
                  <a:srgbClr val="6FA8DC"/>
                </a:solidFill>
              </a:rPr>
              <a:t>독촉 알림 문구는 상대가 직접 입력 or 템플릿 제공 or 고정 </a:t>
            </a:r>
            <a:r>
              <a:rPr lang="en" sz="1557">
                <a:solidFill>
                  <a:srgbClr val="E69138"/>
                </a:solidFill>
              </a:rPr>
              <a:t>템플릿 제공하고 맨 아래에 기타 하나 만들어서 기타 체크했을 때만 직접 입력하게 하는 거 어떨지(택배 배송 시 요청사항처럼)</a:t>
            </a:r>
            <a:endParaRPr sz="1557">
              <a:solidFill>
                <a:srgbClr val="E6913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ct val="65329"/>
              <a:buNone/>
            </a:pPr>
            <a:r>
              <a:t/>
            </a:r>
            <a:endParaRPr sz="1557">
              <a:solidFill>
                <a:srgbClr val="6FA8DC"/>
              </a:solidFill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311700" y="65175"/>
            <a:ext cx="1463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4443475" y="1294775"/>
            <a:ext cx="37218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팀장이 처음 만들 때 선택하면 좋을 것 같습니다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378250" y="2627825"/>
            <a:ext cx="37218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관련 슬라이드 8번에 추가했습니다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E69138"/>
                </a:solidFill>
              </a:rPr>
              <a:t>팀플 어플이니까 회의 내용 기록할 수 있는 기능도 있으면 좋을 것 같아요 </a:t>
            </a:r>
            <a:r>
              <a:rPr lang="en">
                <a:solidFill>
                  <a:srgbClr val="00FF00"/>
                </a:solidFill>
              </a:rPr>
              <a:t>회의 기능을 추가하고 영상은 무거우니까 서버엔 하루정도만 남기고 그 뒤엔 삭제. 사용자가 삭제되기 전에 다운하는 건 어떨까!</a:t>
            </a:r>
            <a:r>
              <a:rPr lang="en">
                <a:solidFill>
                  <a:srgbClr val="6FA8DC"/>
                </a:solidFill>
              </a:rPr>
              <a:t> 영상은 솔직히 아무도 안볼거 같고 녹음해서 그 내용을 텍스트로 제공하면 어떨까요 </a:t>
            </a:r>
            <a:endParaRPr>
              <a:solidFill>
                <a:srgbClr val="6FA8DC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 flipH="1">
            <a:off x="437400" y="2633825"/>
            <a:ext cx="8317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다 같이 쓸 수 있는 메모 기능? </a:t>
            </a:r>
            <a:r>
              <a:rPr lang="en" sz="1600">
                <a:solidFill>
                  <a:srgbClr val="E69138"/>
                </a:solidFill>
              </a:rPr>
              <a:t>지금 하는 브레인스토밍처럼 각자 아이디어 내는 메모장 있으면 좋을 것 같아요</a:t>
            </a:r>
            <a:endParaRPr sz="1600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비슷한 서비스를 찾아보니 miro board 같이 구현하면 좋을 것 같습니다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</a:rPr>
              <a:t>프로젝트 생성에 과제 마감 기간을 설정 </a:t>
            </a:r>
            <a:r>
              <a:rPr lang="en" sz="1600">
                <a:solidFill>
                  <a:srgbClr val="00FF00"/>
                </a:solidFill>
              </a:rPr>
              <a:t>전체 프로젝트 마감 기간도 좋고, to-do list의 세부 사항 마감 기간 다 정해도 좋을듯.</a:t>
            </a:r>
            <a:endParaRPr sz="1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</a:rPr>
              <a:t>Teams같이 코드를 입력해서 들어오는 형식 </a:t>
            </a:r>
            <a:r>
              <a:rPr lang="en" sz="1600">
                <a:solidFill>
                  <a:srgbClr val="6FA8DC"/>
                </a:solidFill>
              </a:rPr>
              <a:t>코드 생성은 어케하죠</a:t>
            </a:r>
            <a:r>
              <a:rPr lang="en" sz="1600">
                <a:solidFill>
                  <a:srgbClr val="9900FF"/>
                </a:solidFill>
              </a:rPr>
              <a:t> </a:t>
            </a:r>
            <a:r>
              <a:rPr lang="en" sz="1600">
                <a:solidFill>
                  <a:srgbClr val="E69138"/>
                </a:solidFill>
              </a:rPr>
              <a:t>팀장이 비번 설정 어떨까요</a:t>
            </a:r>
            <a:endParaRPr sz="16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</a:rPr>
              <a:t>역할 분배시 역할명을 사용자가(팀장) 직접 적을 수 있게 </a:t>
            </a:r>
            <a:endParaRPr sz="16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</a:rPr>
              <a:t>독촉시 익명 보장하여 독촉 “팀원이 독촉했어요! 어서 할 일을 하세요!” 정도로 </a:t>
            </a:r>
            <a:r>
              <a:rPr lang="en" sz="1600">
                <a:solidFill>
                  <a:srgbClr val="00FF00"/>
                </a:solidFill>
              </a:rPr>
              <a:t>익명 기능은 선택으로 넣고, 휴대폰 알람이 가도록.</a:t>
            </a:r>
            <a:endParaRPr sz="1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9900FF"/>
                </a:solidFill>
              </a:rPr>
              <a:t>독촉을 여러번해도, 안하면 의미가 없어서 특정 팀원의 독촉 누적 횟수(10회)가 넘을시 팀장에게 알림이 뜨면ㄱ어떠할지.. </a:t>
            </a:r>
            <a:r>
              <a:rPr lang="en" sz="1600">
                <a:solidFill>
                  <a:srgbClr val="E69138"/>
                </a:solidFill>
              </a:rPr>
              <a:t>독촉 알림을 받은 사람이 지금 하는 중이라고 답장? 할 수 있는 기능도 있나요?  </a:t>
            </a:r>
            <a:r>
              <a:rPr lang="en" sz="1600">
                <a:solidFill>
                  <a:srgbClr val="6FA8DC"/>
                </a:solidFill>
              </a:rPr>
              <a:t>아님 차라리 시작했을때 ooo님이 이 일을 시작했어요! 하면 어떨지</a:t>
            </a:r>
            <a:endParaRPr sz="1600">
              <a:solidFill>
                <a:srgbClr val="6FA8DC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219525" y="4648950"/>
            <a:ext cx="526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독촉에 쿨타임 있어야 할 것 같습니다 </a:t>
            </a:r>
            <a:r>
              <a:rPr lang="en" sz="1200">
                <a:solidFill>
                  <a:srgbClr val="6FA8DC"/>
                </a:solidFill>
              </a:rPr>
              <a:t>매우 찬성 </a:t>
            </a:r>
            <a:r>
              <a:rPr lang="en" sz="1200">
                <a:solidFill>
                  <a:srgbClr val="00FF00"/>
                </a:solidFill>
              </a:rPr>
              <a:t>쿨타임1초 ㄱㄱ</a:t>
            </a:r>
            <a:endParaRPr sz="12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410450" y="2374725"/>
            <a:ext cx="2805300" cy="25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11563125" y="54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{E395E3A1-EE77-4AF6-953D-9E4A5C63DDB4}</a:tableStyleId>
              </a:tblPr>
              <a:tblGrid>
                <a:gridCol w="1433850"/>
                <a:gridCol w="1150500"/>
                <a:gridCol w="5811475"/>
              </a:tblGrid>
              <a:tr h="51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사용하는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대학생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=팀플 전원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 생성된 팀 프로젝트에 참여한다.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 팀장이 만든 폼에 자기가 가능한 시간대를 적는다.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 todo list 기능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 D-day를 설정한다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 다른 팀원의 스마트폰에 독촉하는 알림을 보낸다.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 자신이 수행중인 작업의 진행도를 업데이트한다.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팀플 팀장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 팀 프로젝트를 새로 생성한다.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 미팅이 가능한 시간대를 받을 수 있는 폼을 만든다.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 분배한 역할을 적어놓는다.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 급하게 미팅이 필요할 경우, 팀원 전원에게 알림을 보낸다.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핸드폰 내장 시계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 D-day를 표시한다.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팝업 알림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 독촉하는 알림을 받았을 경우, 사용자에게 전달한다.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3" name="Google Shape;103;p20"/>
          <p:cNvSpPr txBox="1"/>
          <p:nvPr/>
        </p:nvSpPr>
        <p:spPr>
          <a:xfrm>
            <a:off x="230725" y="540950"/>
            <a:ext cx="526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전체 작업의 진행도 표시 상태바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-2328200" y="3102325"/>
            <a:ext cx="813000" cy="524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467775" y="945475"/>
            <a:ext cx="8262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전체 진행도 </a:t>
            </a:r>
            <a:r>
              <a:rPr lang="en" sz="1800">
                <a:solidFill>
                  <a:srgbClr val="00FF00"/>
                </a:solidFill>
              </a:rPr>
              <a:t>to-do list를 만들고 만들어진 개수 중 도달한 개수는 어떤가!</a:t>
            </a:r>
            <a:endParaRPr sz="1800">
              <a:solidFill>
                <a:srgbClr val="00FF00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72660" l="13251" r="8292" t="22293"/>
          <a:stretch/>
        </p:blipFill>
        <p:spPr>
          <a:xfrm>
            <a:off x="515400" y="1298125"/>
            <a:ext cx="6400801" cy="22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467775" y="1555213"/>
            <a:ext cx="2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D-day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152400" y="1874650"/>
            <a:ext cx="18075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앞으로 17일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92925" y="2477650"/>
            <a:ext cx="28053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~~~기능 개발하기  (36%)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747975" y="2923650"/>
            <a:ext cx="9810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~~개발하기  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747975" y="3424438"/>
            <a:ext cx="9810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~~개발하기  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747975" y="3798463"/>
            <a:ext cx="1256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~~자료 조사하기  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941300" y="3025050"/>
            <a:ext cx="189000" cy="16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941300" y="3506150"/>
            <a:ext cx="189000" cy="16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941300" y="3863688"/>
            <a:ext cx="189000" cy="16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20"/>
          <p:cNvCxnSpPr/>
          <p:nvPr/>
        </p:nvCxnSpPr>
        <p:spPr>
          <a:xfrm>
            <a:off x="1859400" y="2950950"/>
            <a:ext cx="172200" cy="162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0"/>
          <p:cNvCxnSpPr/>
          <p:nvPr/>
        </p:nvCxnSpPr>
        <p:spPr>
          <a:xfrm flipH="1">
            <a:off x="2031725" y="2869875"/>
            <a:ext cx="263400" cy="222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20"/>
          <p:cNvSpPr/>
          <p:nvPr/>
        </p:nvSpPr>
        <p:spPr>
          <a:xfrm>
            <a:off x="3476700" y="2374725"/>
            <a:ext cx="2805300" cy="25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3559175" y="2477650"/>
            <a:ext cx="28053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~~~기능 개발하기  (0%)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3814225" y="2923650"/>
            <a:ext cx="9810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~~개발하기  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3814225" y="3254975"/>
            <a:ext cx="9810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~~개발하기  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3814225" y="3629000"/>
            <a:ext cx="1256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~~자료 조사하기  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5007550" y="3025050"/>
            <a:ext cx="189000" cy="16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5007550" y="3353750"/>
            <a:ext cx="189000" cy="16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5007550" y="3711288"/>
            <a:ext cx="189000" cy="16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6660250" y="3366375"/>
            <a:ext cx="229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&gt;&gt; 스와이프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-284700" y="-77500"/>
            <a:ext cx="40200" cy="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072550" y="4299250"/>
            <a:ext cx="21432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~월 ~일까지 완료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906625" y="3148100"/>
            <a:ext cx="19386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담당자: 홍길동, 구효근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7540375" y="1007575"/>
            <a:ext cx="1463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(10개 / 32개)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2243275" y="3467038"/>
            <a:ext cx="888000" cy="222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독촉하기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2243275" y="3812563"/>
            <a:ext cx="888000" cy="222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독촉하기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통신이 필요하긴 한데, 데이터를 어디에 저장할까?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083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1. 프로젝트 단위로 데이터베이스에 저장하고 로그인한 유저에 따라 프로젝트 보여주기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2. 로컬 파일에 저장할 수 있을까?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595725" y="2368700"/>
            <a:ext cx="7757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로그인 기능이 구현이 어려울 수 있어, 기기의 MAC 정보를 수집하여 구분하는 것이 좋을 것 같습니다 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연동하는 기능?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24시간 내내 돌릴 수 있는 서버가 필요하긴 할 것 같습니다. 트래픽은 크지 않을 것 같습니다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