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sldIdLst>
    <p:sldId id="256" r:id="rId2"/>
    <p:sldId id="257" r:id="rId3"/>
    <p:sldId id="259" r:id="rId4"/>
    <p:sldId id="264" r:id="rId5"/>
    <p:sldId id="261" r:id="rId6"/>
    <p:sldId id="271" r:id="rId7"/>
    <p:sldId id="260" r:id="rId8"/>
    <p:sldId id="262" r:id="rId9"/>
    <p:sldId id="263" r:id="rId10"/>
    <p:sldId id="265" r:id="rId11"/>
    <p:sldId id="268" r:id="rId12"/>
    <p:sldId id="266" r:id="rId13"/>
    <p:sldId id="267" r:id="rId14"/>
    <p:sldId id="272" r:id="rId15"/>
    <p:sldId id="269" r:id="rId16"/>
    <p:sldId id="273" r:id="rId17"/>
    <p:sldId id="274" r:id="rId18"/>
    <p:sldId id="277" r:id="rId19"/>
    <p:sldId id="283" r:id="rId20"/>
    <p:sldId id="280" r:id="rId21"/>
    <p:sldId id="281" r:id="rId22"/>
    <p:sldId id="275" r:id="rId23"/>
    <p:sldId id="284" r:id="rId24"/>
    <p:sldId id="276" r:id="rId25"/>
    <p:sldId id="282"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90" d="100"/>
          <a:sy n="90"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E5062-1CDF-4A08-8F72-C536CE31ED14}"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743A9AB-1228-4B87-867B-C5F7B473D8C8}">
      <dgm:prSet/>
      <dgm:spPr/>
      <dgm:t>
        <a:bodyPr/>
        <a:lstStyle/>
        <a:p>
          <a:pPr rtl="0"/>
          <a:r>
            <a:rPr lang="en-IN"/>
            <a:t>Install Vs code in your system</a:t>
          </a:r>
          <a:r>
            <a:rPr lang="en-IN">
              <a:latin typeface="Bierstadt"/>
            </a:rPr>
            <a:t> </a:t>
          </a:r>
          <a:endParaRPr lang="en-US"/>
        </a:p>
      </dgm:t>
    </dgm:pt>
    <dgm:pt modelId="{DB968A5B-5F44-4B34-A954-CF5005EEA82B}" type="parTrans" cxnId="{CD156C08-DF9C-428A-B8D0-7DB0E1159401}">
      <dgm:prSet/>
      <dgm:spPr/>
      <dgm:t>
        <a:bodyPr/>
        <a:lstStyle/>
        <a:p>
          <a:endParaRPr lang="en-US"/>
        </a:p>
      </dgm:t>
    </dgm:pt>
    <dgm:pt modelId="{1B25ACE3-664E-42E0-9583-2416C18B7EC0}" type="sibTrans" cxnId="{CD156C08-DF9C-428A-B8D0-7DB0E1159401}">
      <dgm:prSet/>
      <dgm:spPr/>
      <dgm:t>
        <a:bodyPr/>
        <a:lstStyle/>
        <a:p>
          <a:endParaRPr lang="en-US"/>
        </a:p>
      </dgm:t>
    </dgm:pt>
    <dgm:pt modelId="{4BB09DC3-4690-47A2-AD24-42CEF4A7E2AC}">
      <dgm:prSet/>
      <dgm:spPr/>
      <dgm:t>
        <a:bodyPr/>
        <a:lstStyle/>
        <a:p>
          <a:pPr rtl="0"/>
          <a:r>
            <a:rPr lang="en-IN"/>
            <a:t>Create your first web page</a:t>
          </a:r>
          <a:r>
            <a:rPr lang="en-IN">
              <a:latin typeface="Bierstadt"/>
            </a:rPr>
            <a:t> </a:t>
          </a:r>
          <a:endParaRPr lang="en-US"/>
        </a:p>
      </dgm:t>
    </dgm:pt>
    <dgm:pt modelId="{6FC4B2E5-8D4E-4153-87F6-6643B070A076}" type="parTrans" cxnId="{0966B0FE-AB98-4C0E-B42D-A3E50FD85DFA}">
      <dgm:prSet/>
      <dgm:spPr/>
      <dgm:t>
        <a:bodyPr/>
        <a:lstStyle/>
        <a:p>
          <a:endParaRPr lang="en-US"/>
        </a:p>
      </dgm:t>
    </dgm:pt>
    <dgm:pt modelId="{14E0F8FE-A3A2-4A43-A967-2EB064421C0E}" type="sibTrans" cxnId="{0966B0FE-AB98-4C0E-B42D-A3E50FD85DFA}">
      <dgm:prSet/>
      <dgm:spPr/>
      <dgm:t>
        <a:bodyPr/>
        <a:lstStyle/>
        <a:p>
          <a:endParaRPr lang="en-US"/>
        </a:p>
      </dgm:t>
    </dgm:pt>
    <dgm:pt modelId="{2C566A70-2894-4B60-B60D-3A57394B629F}">
      <dgm:prSet/>
      <dgm:spPr/>
      <dgm:t>
        <a:bodyPr/>
        <a:lstStyle/>
        <a:p>
          <a:pPr rtl="0"/>
          <a:r>
            <a:rPr lang="en-IN"/>
            <a:t>Learn all font formatting tags like heading and paragraph tags</a:t>
          </a:r>
          <a:r>
            <a:rPr lang="en-IN">
              <a:latin typeface="Bierstadt"/>
            </a:rPr>
            <a:t> </a:t>
          </a:r>
          <a:endParaRPr lang="en-US"/>
        </a:p>
      </dgm:t>
    </dgm:pt>
    <dgm:pt modelId="{0CE0E4EE-CBB1-4A1A-B33A-D41F56688CE8}" type="parTrans" cxnId="{41C189A8-E584-4A3D-B9B8-9F961AA00DB7}">
      <dgm:prSet/>
      <dgm:spPr/>
      <dgm:t>
        <a:bodyPr/>
        <a:lstStyle/>
        <a:p>
          <a:endParaRPr lang="en-US"/>
        </a:p>
      </dgm:t>
    </dgm:pt>
    <dgm:pt modelId="{9989C377-F0F5-4C2A-93E9-05CBF2D366F4}" type="sibTrans" cxnId="{41C189A8-E584-4A3D-B9B8-9F961AA00DB7}">
      <dgm:prSet/>
      <dgm:spPr/>
      <dgm:t>
        <a:bodyPr/>
        <a:lstStyle/>
        <a:p>
          <a:endParaRPr lang="en-US"/>
        </a:p>
      </dgm:t>
    </dgm:pt>
    <dgm:pt modelId="{1F6280F5-C90B-403E-B3D8-0A7B8ECF2F3B}">
      <dgm:prSet/>
      <dgm:spPr/>
      <dgm:t>
        <a:bodyPr/>
        <a:lstStyle/>
        <a:p>
          <a:r>
            <a:rPr lang="en-IN"/>
            <a:t>Learn some more tags like anchor tag image </a:t>
          </a:r>
          <a:r>
            <a:rPr lang="en-IN" err="1"/>
            <a:t>tag</a:t>
          </a:r>
          <a:r>
            <a:rPr lang="en-IN" err="1">
              <a:latin typeface="Bierstadt"/>
            </a:rPr>
            <a:t>,forms</a:t>
          </a:r>
          <a:endParaRPr lang="en-US" err="1"/>
        </a:p>
      </dgm:t>
    </dgm:pt>
    <dgm:pt modelId="{809EDA50-0F00-41C1-843E-730E6A0132E2}" type="parTrans" cxnId="{FC4650B4-E8E7-40CB-824F-03586849F465}">
      <dgm:prSet/>
      <dgm:spPr/>
      <dgm:t>
        <a:bodyPr/>
        <a:lstStyle/>
        <a:p>
          <a:endParaRPr lang="en-US"/>
        </a:p>
      </dgm:t>
    </dgm:pt>
    <dgm:pt modelId="{90288871-8639-47DE-A728-8BD4B9668D1A}" type="sibTrans" cxnId="{FC4650B4-E8E7-40CB-824F-03586849F465}">
      <dgm:prSet/>
      <dgm:spPr/>
      <dgm:t>
        <a:bodyPr/>
        <a:lstStyle/>
        <a:p>
          <a:endParaRPr lang="en-US"/>
        </a:p>
      </dgm:t>
    </dgm:pt>
    <dgm:pt modelId="{229B695B-1CF6-49FC-86D0-08767710BA8E}">
      <dgm:prSet/>
      <dgm:spPr/>
      <dgm:t>
        <a:bodyPr/>
        <a:lstStyle/>
        <a:p>
          <a:r>
            <a:rPr lang="en-IN"/>
            <a:t>Learn to style your web page using CSS3</a:t>
          </a:r>
          <a:endParaRPr lang="en-US"/>
        </a:p>
      </dgm:t>
    </dgm:pt>
    <dgm:pt modelId="{32EE6012-28A6-4CCC-9265-FCB93550B194}" type="parTrans" cxnId="{1F3410D9-2176-496C-9BA2-1788A4A1EB8F}">
      <dgm:prSet/>
      <dgm:spPr/>
      <dgm:t>
        <a:bodyPr/>
        <a:lstStyle/>
        <a:p>
          <a:endParaRPr lang="en-US"/>
        </a:p>
      </dgm:t>
    </dgm:pt>
    <dgm:pt modelId="{8D454330-0D2C-440B-AFDF-AC8F4D763DB3}" type="sibTrans" cxnId="{1F3410D9-2176-496C-9BA2-1788A4A1EB8F}">
      <dgm:prSet/>
      <dgm:spPr/>
      <dgm:t>
        <a:bodyPr/>
        <a:lstStyle/>
        <a:p>
          <a:endParaRPr lang="en-US"/>
        </a:p>
      </dgm:t>
    </dgm:pt>
    <dgm:pt modelId="{588CDAED-A631-4F14-B14E-2DBB55FBCB81}">
      <dgm:prSet/>
      <dgm:spPr/>
      <dgm:t>
        <a:bodyPr/>
        <a:lstStyle/>
        <a:p>
          <a:pPr rtl="0"/>
          <a:r>
            <a:rPr lang="en-IN"/>
            <a:t>Learn modern </a:t>
          </a:r>
          <a:r>
            <a:rPr lang="en-IN" err="1"/>
            <a:t>css</a:t>
          </a:r>
          <a:r>
            <a:rPr lang="en-IN"/>
            <a:t> tools like flexbox and grid</a:t>
          </a:r>
          <a:r>
            <a:rPr lang="en-IN">
              <a:latin typeface="Bierstadt"/>
            </a:rPr>
            <a:t> </a:t>
          </a:r>
          <a:endParaRPr lang="en-US"/>
        </a:p>
      </dgm:t>
    </dgm:pt>
    <dgm:pt modelId="{B32FE7AB-4410-45AC-8C22-534C0DF0B75E}" type="parTrans" cxnId="{8B011E6B-5AB1-4653-9728-7A68C2A0ACB0}">
      <dgm:prSet/>
      <dgm:spPr/>
      <dgm:t>
        <a:bodyPr/>
        <a:lstStyle/>
        <a:p>
          <a:endParaRPr lang="en-US"/>
        </a:p>
      </dgm:t>
    </dgm:pt>
    <dgm:pt modelId="{DFD49F57-3C32-4378-AB09-BACDDDC217DF}" type="sibTrans" cxnId="{8B011E6B-5AB1-4653-9728-7A68C2A0ACB0}">
      <dgm:prSet/>
      <dgm:spPr/>
      <dgm:t>
        <a:bodyPr/>
        <a:lstStyle/>
        <a:p>
          <a:endParaRPr lang="en-US"/>
        </a:p>
      </dgm:t>
    </dgm:pt>
    <dgm:pt modelId="{083AB62C-82FC-402A-8B26-D52B4FD559CE}" type="pres">
      <dgm:prSet presAssocID="{374E5062-1CDF-4A08-8F72-C536CE31ED14}" presName="Name0" presStyleCnt="0">
        <dgm:presLayoutVars>
          <dgm:dir/>
          <dgm:resizeHandles val="exact"/>
        </dgm:presLayoutVars>
      </dgm:prSet>
      <dgm:spPr/>
    </dgm:pt>
    <dgm:pt modelId="{1D852A26-47AD-4347-87BA-DC412670C17F}" type="pres">
      <dgm:prSet presAssocID="{D743A9AB-1228-4B87-867B-C5F7B473D8C8}" presName="node" presStyleLbl="node1" presStyleIdx="0" presStyleCnt="6">
        <dgm:presLayoutVars>
          <dgm:bulletEnabled val="1"/>
        </dgm:presLayoutVars>
      </dgm:prSet>
      <dgm:spPr/>
    </dgm:pt>
    <dgm:pt modelId="{697F10F8-9B85-448E-B46C-C170D19ED1F6}" type="pres">
      <dgm:prSet presAssocID="{1B25ACE3-664E-42E0-9583-2416C18B7EC0}" presName="sibTrans" presStyleLbl="sibTrans1D1" presStyleIdx="0" presStyleCnt="5"/>
      <dgm:spPr/>
    </dgm:pt>
    <dgm:pt modelId="{2A293F4B-94E5-41E4-ADCF-3399B7B40B11}" type="pres">
      <dgm:prSet presAssocID="{1B25ACE3-664E-42E0-9583-2416C18B7EC0}" presName="connectorText" presStyleLbl="sibTrans1D1" presStyleIdx="0" presStyleCnt="5"/>
      <dgm:spPr/>
    </dgm:pt>
    <dgm:pt modelId="{F8ED8E8D-6154-4EAB-AB03-875E1214D1E6}" type="pres">
      <dgm:prSet presAssocID="{4BB09DC3-4690-47A2-AD24-42CEF4A7E2AC}" presName="node" presStyleLbl="node1" presStyleIdx="1" presStyleCnt="6">
        <dgm:presLayoutVars>
          <dgm:bulletEnabled val="1"/>
        </dgm:presLayoutVars>
      </dgm:prSet>
      <dgm:spPr/>
    </dgm:pt>
    <dgm:pt modelId="{0F5EBA98-F74F-4B77-9B5F-D53A6BD550C7}" type="pres">
      <dgm:prSet presAssocID="{14E0F8FE-A3A2-4A43-A967-2EB064421C0E}" presName="sibTrans" presStyleLbl="sibTrans1D1" presStyleIdx="1" presStyleCnt="5"/>
      <dgm:spPr/>
    </dgm:pt>
    <dgm:pt modelId="{FDA0007D-5EEE-4DCE-B180-5F4921354DA6}" type="pres">
      <dgm:prSet presAssocID="{14E0F8FE-A3A2-4A43-A967-2EB064421C0E}" presName="connectorText" presStyleLbl="sibTrans1D1" presStyleIdx="1" presStyleCnt="5"/>
      <dgm:spPr/>
    </dgm:pt>
    <dgm:pt modelId="{FF8AF875-9201-4EBF-B3B7-E5ED36562999}" type="pres">
      <dgm:prSet presAssocID="{2C566A70-2894-4B60-B60D-3A57394B629F}" presName="node" presStyleLbl="node1" presStyleIdx="2" presStyleCnt="6">
        <dgm:presLayoutVars>
          <dgm:bulletEnabled val="1"/>
        </dgm:presLayoutVars>
      </dgm:prSet>
      <dgm:spPr/>
    </dgm:pt>
    <dgm:pt modelId="{31AD2BDA-BE94-438D-9576-30AF49D91586}" type="pres">
      <dgm:prSet presAssocID="{9989C377-F0F5-4C2A-93E9-05CBF2D366F4}" presName="sibTrans" presStyleLbl="sibTrans1D1" presStyleIdx="2" presStyleCnt="5"/>
      <dgm:spPr/>
    </dgm:pt>
    <dgm:pt modelId="{2EA53E5D-0B99-4051-BAEC-6F079E49808A}" type="pres">
      <dgm:prSet presAssocID="{9989C377-F0F5-4C2A-93E9-05CBF2D366F4}" presName="connectorText" presStyleLbl="sibTrans1D1" presStyleIdx="2" presStyleCnt="5"/>
      <dgm:spPr/>
    </dgm:pt>
    <dgm:pt modelId="{CCE471B8-7F23-4064-9F7D-CD315B42F22E}" type="pres">
      <dgm:prSet presAssocID="{1F6280F5-C90B-403E-B3D8-0A7B8ECF2F3B}" presName="node" presStyleLbl="node1" presStyleIdx="3" presStyleCnt="6">
        <dgm:presLayoutVars>
          <dgm:bulletEnabled val="1"/>
        </dgm:presLayoutVars>
      </dgm:prSet>
      <dgm:spPr/>
    </dgm:pt>
    <dgm:pt modelId="{0C2ED65D-C0E2-427A-B691-787BFB1CA4A0}" type="pres">
      <dgm:prSet presAssocID="{90288871-8639-47DE-A728-8BD4B9668D1A}" presName="sibTrans" presStyleLbl="sibTrans1D1" presStyleIdx="3" presStyleCnt="5"/>
      <dgm:spPr/>
    </dgm:pt>
    <dgm:pt modelId="{4087FC2C-A306-4A9C-BA31-5FBE21F34812}" type="pres">
      <dgm:prSet presAssocID="{90288871-8639-47DE-A728-8BD4B9668D1A}" presName="connectorText" presStyleLbl="sibTrans1D1" presStyleIdx="3" presStyleCnt="5"/>
      <dgm:spPr/>
    </dgm:pt>
    <dgm:pt modelId="{594AB6C4-66AE-4BFA-BE03-0836C6FBED8C}" type="pres">
      <dgm:prSet presAssocID="{229B695B-1CF6-49FC-86D0-08767710BA8E}" presName="node" presStyleLbl="node1" presStyleIdx="4" presStyleCnt="6">
        <dgm:presLayoutVars>
          <dgm:bulletEnabled val="1"/>
        </dgm:presLayoutVars>
      </dgm:prSet>
      <dgm:spPr/>
    </dgm:pt>
    <dgm:pt modelId="{C169EE24-8315-4836-A311-A7EE2D9BB41E}" type="pres">
      <dgm:prSet presAssocID="{8D454330-0D2C-440B-AFDF-AC8F4D763DB3}" presName="sibTrans" presStyleLbl="sibTrans1D1" presStyleIdx="4" presStyleCnt="5"/>
      <dgm:spPr/>
    </dgm:pt>
    <dgm:pt modelId="{A592C4C0-E96E-4FC5-A667-19E51B9F8624}" type="pres">
      <dgm:prSet presAssocID="{8D454330-0D2C-440B-AFDF-AC8F4D763DB3}" presName="connectorText" presStyleLbl="sibTrans1D1" presStyleIdx="4" presStyleCnt="5"/>
      <dgm:spPr/>
    </dgm:pt>
    <dgm:pt modelId="{39982EE3-272E-4917-A706-288F3D3933B1}" type="pres">
      <dgm:prSet presAssocID="{588CDAED-A631-4F14-B14E-2DBB55FBCB81}" presName="node" presStyleLbl="node1" presStyleIdx="5" presStyleCnt="6">
        <dgm:presLayoutVars>
          <dgm:bulletEnabled val="1"/>
        </dgm:presLayoutVars>
      </dgm:prSet>
      <dgm:spPr/>
    </dgm:pt>
  </dgm:ptLst>
  <dgm:cxnLst>
    <dgm:cxn modelId="{21567F02-2BEB-4F8B-81AB-C7F9892AFB4E}" type="presOf" srcId="{9989C377-F0F5-4C2A-93E9-05CBF2D366F4}" destId="{31AD2BDA-BE94-438D-9576-30AF49D91586}" srcOrd="0" destOrd="0" presId="urn:microsoft.com/office/officeart/2016/7/layout/RepeatingBendingProcessNew"/>
    <dgm:cxn modelId="{E0979402-810D-420C-9A52-7A35958FA2F8}" type="presOf" srcId="{1B25ACE3-664E-42E0-9583-2416C18B7EC0}" destId="{697F10F8-9B85-448E-B46C-C170D19ED1F6}" srcOrd="0" destOrd="0" presId="urn:microsoft.com/office/officeart/2016/7/layout/RepeatingBendingProcessNew"/>
    <dgm:cxn modelId="{CD156C08-DF9C-428A-B8D0-7DB0E1159401}" srcId="{374E5062-1CDF-4A08-8F72-C536CE31ED14}" destId="{D743A9AB-1228-4B87-867B-C5F7B473D8C8}" srcOrd="0" destOrd="0" parTransId="{DB968A5B-5F44-4B34-A954-CF5005EEA82B}" sibTransId="{1B25ACE3-664E-42E0-9583-2416C18B7EC0}"/>
    <dgm:cxn modelId="{3F169D09-CCFA-4A22-A3B0-3240118CCA26}" type="presOf" srcId="{90288871-8639-47DE-A728-8BD4B9668D1A}" destId="{4087FC2C-A306-4A9C-BA31-5FBE21F34812}" srcOrd="1" destOrd="0" presId="urn:microsoft.com/office/officeart/2016/7/layout/RepeatingBendingProcessNew"/>
    <dgm:cxn modelId="{80C2EC1A-A49C-4C98-A903-4058326A7E8F}" type="presOf" srcId="{1F6280F5-C90B-403E-B3D8-0A7B8ECF2F3B}" destId="{CCE471B8-7F23-4064-9F7D-CD315B42F22E}" srcOrd="0" destOrd="0" presId="urn:microsoft.com/office/officeart/2016/7/layout/RepeatingBendingProcessNew"/>
    <dgm:cxn modelId="{ABC47C38-DDBB-4463-A38C-9B898A2E6095}" type="presOf" srcId="{374E5062-1CDF-4A08-8F72-C536CE31ED14}" destId="{083AB62C-82FC-402A-8B26-D52B4FD559CE}" srcOrd="0" destOrd="0" presId="urn:microsoft.com/office/officeart/2016/7/layout/RepeatingBendingProcessNew"/>
    <dgm:cxn modelId="{93CEF44A-5C53-4193-8D66-F55B938798BF}" type="presOf" srcId="{14E0F8FE-A3A2-4A43-A967-2EB064421C0E}" destId="{0F5EBA98-F74F-4B77-9B5F-D53A6BD550C7}" srcOrd="0" destOrd="0" presId="urn:microsoft.com/office/officeart/2016/7/layout/RepeatingBendingProcessNew"/>
    <dgm:cxn modelId="{8B011E6B-5AB1-4653-9728-7A68C2A0ACB0}" srcId="{374E5062-1CDF-4A08-8F72-C536CE31ED14}" destId="{588CDAED-A631-4F14-B14E-2DBB55FBCB81}" srcOrd="5" destOrd="0" parTransId="{B32FE7AB-4410-45AC-8C22-534C0DF0B75E}" sibTransId="{DFD49F57-3C32-4378-AB09-BACDDDC217DF}"/>
    <dgm:cxn modelId="{BB7DD74F-885F-4FD7-AB8C-8219BB7DF856}" type="presOf" srcId="{8D454330-0D2C-440B-AFDF-AC8F4D763DB3}" destId="{A592C4C0-E96E-4FC5-A667-19E51B9F8624}" srcOrd="1" destOrd="0" presId="urn:microsoft.com/office/officeart/2016/7/layout/RepeatingBendingProcessNew"/>
    <dgm:cxn modelId="{3971AB52-7049-481A-B905-3D52E2318F62}" type="presOf" srcId="{9989C377-F0F5-4C2A-93E9-05CBF2D366F4}" destId="{2EA53E5D-0B99-4051-BAEC-6F079E49808A}" srcOrd="1" destOrd="0" presId="urn:microsoft.com/office/officeart/2016/7/layout/RepeatingBendingProcessNew"/>
    <dgm:cxn modelId="{CAC10576-ADC9-4C45-B04F-D603B51EC548}" type="presOf" srcId="{14E0F8FE-A3A2-4A43-A967-2EB064421C0E}" destId="{FDA0007D-5EEE-4DCE-B180-5F4921354DA6}" srcOrd="1" destOrd="0" presId="urn:microsoft.com/office/officeart/2016/7/layout/RepeatingBendingProcessNew"/>
    <dgm:cxn modelId="{442A9179-F79F-442A-94E7-385A8EA69484}" type="presOf" srcId="{588CDAED-A631-4F14-B14E-2DBB55FBCB81}" destId="{39982EE3-272E-4917-A706-288F3D3933B1}" srcOrd="0" destOrd="0" presId="urn:microsoft.com/office/officeart/2016/7/layout/RepeatingBendingProcessNew"/>
    <dgm:cxn modelId="{ABFAF393-72E5-494F-956D-2A28FD9EE88E}" type="presOf" srcId="{4BB09DC3-4690-47A2-AD24-42CEF4A7E2AC}" destId="{F8ED8E8D-6154-4EAB-AB03-875E1214D1E6}" srcOrd="0" destOrd="0" presId="urn:microsoft.com/office/officeart/2016/7/layout/RepeatingBendingProcessNew"/>
    <dgm:cxn modelId="{4B36F89E-FAC3-4A9A-AB24-6B0CC959F34F}" type="presOf" srcId="{2C566A70-2894-4B60-B60D-3A57394B629F}" destId="{FF8AF875-9201-4EBF-B3B7-E5ED36562999}" srcOrd="0" destOrd="0" presId="urn:microsoft.com/office/officeart/2016/7/layout/RepeatingBendingProcessNew"/>
    <dgm:cxn modelId="{A17768A4-4E16-41D1-A4A8-754C38BE9B89}" type="presOf" srcId="{229B695B-1CF6-49FC-86D0-08767710BA8E}" destId="{594AB6C4-66AE-4BFA-BE03-0836C6FBED8C}" srcOrd="0" destOrd="0" presId="urn:microsoft.com/office/officeart/2016/7/layout/RepeatingBendingProcessNew"/>
    <dgm:cxn modelId="{41C189A8-E584-4A3D-B9B8-9F961AA00DB7}" srcId="{374E5062-1CDF-4A08-8F72-C536CE31ED14}" destId="{2C566A70-2894-4B60-B60D-3A57394B629F}" srcOrd="2" destOrd="0" parTransId="{0CE0E4EE-CBB1-4A1A-B33A-D41F56688CE8}" sibTransId="{9989C377-F0F5-4C2A-93E9-05CBF2D366F4}"/>
    <dgm:cxn modelId="{FC4650B4-E8E7-40CB-824F-03586849F465}" srcId="{374E5062-1CDF-4A08-8F72-C536CE31ED14}" destId="{1F6280F5-C90B-403E-B3D8-0A7B8ECF2F3B}" srcOrd="3" destOrd="0" parTransId="{809EDA50-0F00-41C1-843E-730E6A0132E2}" sibTransId="{90288871-8639-47DE-A728-8BD4B9668D1A}"/>
    <dgm:cxn modelId="{46207DD0-47B2-4270-B8AB-094BFD77A092}" type="presOf" srcId="{D743A9AB-1228-4B87-867B-C5F7B473D8C8}" destId="{1D852A26-47AD-4347-87BA-DC412670C17F}" srcOrd="0" destOrd="0" presId="urn:microsoft.com/office/officeart/2016/7/layout/RepeatingBendingProcessNew"/>
    <dgm:cxn modelId="{CA03DBD8-A9C4-4954-8502-6829C23B676C}" type="presOf" srcId="{1B25ACE3-664E-42E0-9583-2416C18B7EC0}" destId="{2A293F4B-94E5-41E4-ADCF-3399B7B40B11}" srcOrd="1" destOrd="0" presId="urn:microsoft.com/office/officeart/2016/7/layout/RepeatingBendingProcessNew"/>
    <dgm:cxn modelId="{1F3410D9-2176-496C-9BA2-1788A4A1EB8F}" srcId="{374E5062-1CDF-4A08-8F72-C536CE31ED14}" destId="{229B695B-1CF6-49FC-86D0-08767710BA8E}" srcOrd="4" destOrd="0" parTransId="{32EE6012-28A6-4CCC-9265-FCB93550B194}" sibTransId="{8D454330-0D2C-440B-AFDF-AC8F4D763DB3}"/>
    <dgm:cxn modelId="{C34238F7-B44F-423C-B150-58DEEAF187BC}" type="presOf" srcId="{90288871-8639-47DE-A728-8BD4B9668D1A}" destId="{0C2ED65D-C0E2-427A-B691-787BFB1CA4A0}" srcOrd="0" destOrd="0" presId="urn:microsoft.com/office/officeart/2016/7/layout/RepeatingBendingProcessNew"/>
    <dgm:cxn modelId="{F48A52FD-7D1E-494A-A501-7EEFCF090E44}" type="presOf" srcId="{8D454330-0D2C-440B-AFDF-AC8F4D763DB3}" destId="{C169EE24-8315-4836-A311-A7EE2D9BB41E}" srcOrd="0" destOrd="0" presId="urn:microsoft.com/office/officeart/2016/7/layout/RepeatingBendingProcessNew"/>
    <dgm:cxn modelId="{0966B0FE-AB98-4C0E-B42D-A3E50FD85DFA}" srcId="{374E5062-1CDF-4A08-8F72-C536CE31ED14}" destId="{4BB09DC3-4690-47A2-AD24-42CEF4A7E2AC}" srcOrd="1" destOrd="0" parTransId="{6FC4B2E5-8D4E-4153-87F6-6643B070A076}" sibTransId="{14E0F8FE-A3A2-4A43-A967-2EB064421C0E}"/>
    <dgm:cxn modelId="{C1FF0CF5-945A-4F76-B2EB-A627E4E539BC}" type="presParOf" srcId="{083AB62C-82FC-402A-8B26-D52B4FD559CE}" destId="{1D852A26-47AD-4347-87BA-DC412670C17F}" srcOrd="0" destOrd="0" presId="urn:microsoft.com/office/officeart/2016/7/layout/RepeatingBendingProcessNew"/>
    <dgm:cxn modelId="{CA6646C9-740E-4601-BA8E-E2AE742E37AE}" type="presParOf" srcId="{083AB62C-82FC-402A-8B26-D52B4FD559CE}" destId="{697F10F8-9B85-448E-B46C-C170D19ED1F6}" srcOrd="1" destOrd="0" presId="urn:microsoft.com/office/officeart/2016/7/layout/RepeatingBendingProcessNew"/>
    <dgm:cxn modelId="{40F974BF-04B5-431F-B630-9D183CF0E460}" type="presParOf" srcId="{697F10F8-9B85-448E-B46C-C170D19ED1F6}" destId="{2A293F4B-94E5-41E4-ADCF-3399B7B40B11}" srcOrd="0" destOrd="0" presId="urn:microsoft.com/office/officeart/2016/7/layout/RepeatingBendingProcessNew"/>
    <dgm:cxn modelId="{48DAE641-B6DF-4D4B-9926-63E1EF13D3C2}" type="presParOf" srcId="{083AB62C-82FC-402A-8B26-D52B4FD559CE}" destId="{F8ED8E8D-6154-4EAB-AB03-875E1214D1E6}" srcOrd="2" destOrd="0" presId="urn:microsoft.com/office/officeart/2016/7/layout/RepeatingBendingProcessNew"/>
    <dgm:cxn modelId="{FAC52F88-695F-43C8-98C3-F4CAEEA5BC33}" type="presParOf" srcId="{083AB62C-82FC-402A-8B26-D52B4FD559CE}" destId="{0F5EBA98-F74F-4B77-9B5F-D53A6BD550C7}" srcOrd="3" destOrd="0" presId="urn:microsoft.com/office/officeart/2016/7/layout/RepeatingBendingProcessNew"/>
    <dgm:cxn modelId="{9CAFE3F3-61C0-4621-A655-03721E7D756D}" type="presParOf" srcId="{0F5EBA98-F74F-4B77-9B5F-D53A6BD550C7}" destId="{FDA0007D-5EEE-4DCE-B180-5F4921354DA6}" srcOrd="0" destOrd="0" presId="urn:microsoft.com/office/officeart/2016/7/layout/RepeatingBendingProcessNew"/>
    <dgm:cxn modelId="{8B6EDB6D-268D-42AB-B352-97B1CF34671E}" type="presParOf" srcId="{083AB62C-82FC-402A-8B26-D52B4FD559CE}" destId="{FF8AF875-9201-4EBF-B3B7-E5ED36562999}" srcOrd="4" destOrd="0" presId="urn:microsoft.com/office/officeart/2016/7/layout/RepeatingBendingProcessNew"/>
    <dgm:cxn modelId="{0F396F7E-31AB-4ECF-8C61-78A8C602C27B}" type="presParOf" srcId="{083AB62C-82FC-402A-8B26-D52B4FD559CE}" destId="{31AD2BDA-BE94-438D-9576-30AF49D91586}" srcOrd="5" destOrd="0" presId="urn:microsoft.com/office/officeart/2016/7/layout/RepeatingBendingProcessNew"/>
    <dgm:cxn modelId="{C72E9B76-3054-4E4D-85C6-FC086D5D20BB}" type="presParOf" srcId="{31AD2BDA-BE94-438D-9576-30AF49D91586}" destId="{2EA53E5D-0B99-4051-BAEC-6F079E49808A}" srcOrd="0" destOrd="0" presId="urn:microsoft.com/office/officeart/2016/7/layout/RepeatingBendingProcessNew"/>
    <dgm:cxn modelId="{6FE44B62-1116-4819-AA5A-1763232CF0FF}" type="presParOf" srcId="{083AB62C-82FC-402A-8B26-D52B4FD559CE}" destId="{CCE471B8-7F23-4064-9F7D-CD315B42F22E}" srcOrd="6" destOrd="0" presId="urn:microsoft.com/office/officeart/2016/7/layout/RepeatingBendingProcessNew"/>
    <dgm:cxn modelId="{786A1046-FA5B-4A79-BBB5-2E0D0CA299E5}" type="presParOf" srcId="{083AB62C-82FC-402A-8B26-D52B4FD559CE}" destId="{0C2ED65D-C0E2-427A-B691-787BFB1CA4A0}" srcOrd="7" destOrd="0" presId="urn:microsoft.com/office/officeart/2016/7/layout/RepeatingBendingProcessNew"/>
    <dgm:cxn modelId="{C971AE1B-54DE-4E8D-9A48-2318A11403C0}" type="presParOf" srcId="{0C2ED65D-C0E2-427A-B691-787BFB1CA4A0}" destId="{4087FC2C-A306-4A9C-BA31-5FBE21F34812}" srcOrd="0" destOrd="0" presId="urn:microsoft.com/office/officeart/2016/7/layout/RepeatingBendingProcessNew"/>
    <dgm:cxn modelId="{85F36A41-DDCD-4948-9606-06F9F54B17C5}" type="presParOf" srcId="{083AB62C-82FC-402A-8B26-D52B4FD559CE}" destId="{594AB6C4-66AE-4BFA-BE03-0836C6FBED8C}" srcOrd="8" destOrd="0" presId="urn:microsoft.com/office/officeart/2016/7/layout/RepeatingBendingProcessNew"/>
    <dgm:cxn modelId="{D5E855B3-B8BD-4C47-A127-BCEB3B7DE8C1}" type="presParOf" srcId="{083AB62C-82FC-402A-8B26-D52B4FD559CE}" destId="{C169EE24-8315-4836-A311-A7EE2D9BB41E}" srcOrd="9" destOrd="0" presId="urn:microsoft.com/office/officeart/2016/7/layout/RepeatingBendingProcessNew"/>
    <dgm:cxn modelId="{5E6CF202-E95B-44C8-BEF9-EA67E3536070}" type="presParOf" srcId="{C169EE24-8315-4836-A311-A7EE2D9BB41E}" destId="{A592C4C0-E96E-4FC5-A667-19E51B9F8624}" srcOrd="0" destOrd="0" presId="urn:microsoft.com/office/officeart/2016/7/layout/RepeatingBendingProcessNew"/>
    <dgm:cxn modelId="{4E578B31-E53E-4659-B725-5B0DADB3948B}" type="presParOf" srcId="{083AB62C-82FC-402A-8B26-D52B4FD559CE}" destId="{39982EE3-272E-4917-A706-288F3D3933B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0F5B8-A66E-4E10-8C7E-94096BD42DFB}"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9417070D-737E-43C4-BAF0-58E3D60236CE}">
      <dgm:prSet/>
      <dgm:spPr/>
      <dgm:t>
        <a:bodyPr/>
        <a:lstStyle/>
        <a:p>
          <a:r>
            <a:rPr lang="en-US"/>
            <a:t>1&gt; static which is default for all elements</a:t>
          </a:r>
        </a:p>
      </dgm:t>
    </dgm:pt>
    <dgm:pt modelId="{EBFE5D18-64D4-44E7-9F75-875EBB69D56D}" type="parTrans" cxnId="{A07A2FFA-6A4E-4242-9299-188C159B7DF6}">
      <dgm:prSet/>
      <dgm:spPr/>
      <dgm:t>
        <a:bodyPr/>
        <a:lstStyle/>
        <a:p>
          <a:endParaRPr lang="en-US"/>
        </a:p>
      </dgm:t>
    </dgm:pt>
    <dgm:pt modelId="{6B71D266-C546-41DC-AEF7-209AD2C46C76}" type="sibTrans" cxnId="{A07A2FFA-6A4E-4242-9299-188C159B7DF6}">
      <dgm:prSet phldrT="01" phldr="0"/>
      <dgm:spPr/>
      <dgm:t>
        <a:bodyPr/>
        <a:lstStyle/>
        <a:p>
          <a:r>
            <a:rPr lang="en-US"/>
            <a:t>01</a:t>
          </a:r>
        </a:p>
      </dgm:t>
    </dgm:pt>
    <dgm:pt modelId="{94BDF4AE-55AE-4BBB-95A0-6CC58C1DD13A}">
      <dgm:prSet/>
      <dgm:spPr/>
      <dgm:t>
        <a:bodyPr/>
        <a:lstStyle/>
        <a:p>
          <a:r>
            <a:rPr lang="en-US"/>
            <a:t>2&gt; relative</a:t>
          </a:r>
        </a:p>
      </dgm:t>
    </dgm:pt>
    <dgm:pt modelId="{5825C1F3-1D9B-4ACB-832A-6073591909BA}" type="parTrans" cxnId="{853BA8A1-C9AF-43C3-8CE2-BA1F6B15DC53}">
      <dgm:prSet/>
      <dgm:spPr/>
      <dgm:t>
        <a:bodyPr/>
        <a:lstStyle/>
        <a:p>
          <a:endParaRPr lang="en-US"/>
        </a:p>
      </dgm:t>
    </dgm:pt>
    <dgm:pt modelId="{91C5EC33-DE7A-4D79-9483-6256DC4A96D3}" type="sibTrans" cxnId="{853BA8A1-C9AF-43C3-8CE2-BA1F6B15DC53}">
      <dgm:prSet phldrT="02" phldr="0"/>
      <dgm:spPr/>
      <dgm:t>
        <a:bodyPr/>
        <a:lstStyle/>
        <a:p>
          <a:r>
            <a:rPr lang="en-US"/>
            <a:t>02</a:t>
          </a:r>
        </a:p>
      </dgm:t>
    </dgm:pt>
    <dgm:pt modelId="{044EFD21-7D43-4F5D-90BA-5ED77273DE99}">
      <dgm:prSet/>
      <dgm:spPr/>
      <dgm:t>
        <a:bodyPr/>
        <a:lstStyle/>
        <a:p>
          <a:r>
            <a:rPr lang="en-US"/>
            <a:t>3&gt;absolute</a:t>
          </a:r>
        </a:p>
      </dgm:t>
    </dgm:pt>
    <dgm:pt modelId="{82C1FC7E-FD51-4778-A7D0-062BE5760877}" type="parTrans" cxnId="{1C5703AB-4958-4A5D-B9F9-DC70BE55DAAA}">
      <dgm:prSet/>
      <dgm:spPr/>
      <dgm:t>
        <a:bodyPr/>
        <a:lstStyle/>
        <a:p>
          <a:endParaRPr lang="en-US"/>
        </a:p>
      </dgm:t>
    </dgm:pt>
    <dgm:pt modelId="{BA7CE224-968D-45DC-BD75-4185540B6A6A}" type="sibTrans" cxnId="{1C5703AB-4958-4A5D-B9F9-DC70BE55DAAA}">
      <dgm:prSet phldrT="03" phldr="0"/>
      <dgm:spPr/>
      <dgm:t>
        <a:bodyPr/>
        <a:lstStyle/>
        <a:p>
          <a:r>
            <a:rPr lang="en-US"/>
            <a:t>03</a:t>
          </a:r>
        </a:p>
      </dgm:t>
    </dgm:pt>
    <dgm:pt modelId="{1D282369-1EF8-4C73-9A68-E44A505AE458}">
      <dgm:prSet/>
      <dgm:spPr/>
      <dgm:t>
        <a:bodyPr/>
        <a:lstStyle/>
        <a:p>
          <a:r>
            <a:rPr lang="en-US"/>
            <a:t>4&gt;fixed</a:t>
          </a:r>
        </a:p>
      </dgm:t>
    </dgm:pt>
    <dgm:pt modelId="{FCE66B74-69F1-4C1E-951A-D0C04F5D29F4}" type="parTrans" cxnId="{E6D2D9FF-7769-403F-96BF-031DF46DA6CF}">
      <dgm:prSet/>
      <dgm:spPr/>
      <dgm:t>
        <a:bodyPr/>
        <a:lstStyle/>
        <a:p>
          <a:endParaRPr lang="en-US"/>
        </a:p>
      </dgm:t>
    </dgm:pt>
    <dgm:pt modelId="{513AC08D-D080-483A-A3EF-2D7BA1EE7892}" type="sibTrans" cxnId="{E6D2D9FF-7769-403F-96BF-031DF46DA6CF}">
      <dgm:prSet phldrT="04" phldr="0"/>
      <dgm:spPr/>
      <dgm:t>
        <a:bodyPr/>
        <a:lstStyle/>
        <a:p>
          <a:r>
            <a:rPr lang="en-US"/>
            <a:t>04</a:t>
          </a:r>
        </a:p>
      </dgm:t>
    </dgm:pt>
    <dgm:pt modelId="{0F1612EF-7501-46C3-8912-A50E10F3C0DF}">
      <dgm:prSet/>
      <dgm:spPr/>
      <dgm:t>
        <a:bodyPr/>
        <a:lstStyle/>
        <a:p>
          <a:r>
            <a:rPr lang="en-US"/>
            <a:t>5&gt;sticky</a:t>
          </a:r>
        </a:p>
      </dgm:t>
    </dgm:pt>
    <dgm:pt modelId="{B64BBF87-B993-4645-B4CF-9B3C2E549600}" type="parTrans" cxnId="{BD1BC0C2-9709-4202-8C5A-8BA14956CA99}">
      <dgm:prSet/>
      <dgm:spPr/>
      <dgm:t>
        <a:bodyPr/>
        <a:lstStyle/>
        <a:p>
          <a:endParaRPr lang="en-US"/>
        </a:p>
      </dgm:t>
    </dgm:pt>
    <dgm:pt modelId="{E1982466-60B4-4EE3-A0D9-C8913CEB380C}" type="sibTrans" cxnId="{BD1BC0C2-9709-4202-8C5A-8BA14956CA99}">
      <dgm:prSet phldrT="05" phldr="0"/>
      <dgm:spPr/>
      <dgm:t>
        <a:bodyPr/>
        <a:lstStyle/>
        <a:p>
          <a:r>
            <a:rPr lang="en-US"/>
            <a:t>05</a:t>
          </a:r>
        </a:p>
      </dgm:t>
    </dgm:pt>
    <dgm:pt modelId="{AF585576-0982-48B1-B9F9-6D1ADA865B03}" type="pres">
      <dgm:prSet presAssocID="{2050F5B8-A66E-4E10-8C7E-94096BD42DFB}" presName="Name0" presStyleCnt="0">
        <dgm:presLayoutVars>
          <dgm:animLvl val="lvl"/>
          <dgm:resizeHandles val="exact"/>
        </dgm:presLayoutVars>
      </dgm:prSet>
      <dgm:spPr/>
    </dgm:pt>
    <dgm:pt modelId="{DC6AFC47-E80B-42A0-A460-C1F5D1138634}" type="pres">
      <dgm:prSet presAssocID="{9417070D-737E-43C4-BAF0-58E3D60236CE}" presName="compositeNode" presStyleCnt="0">
        <dgm:presLayoutVars>
          <dgm:bulletEnabled val="1"/>
        </dgm:presLayoutVars>
      </dgm:prSet>
      <dgm:spPr/>
    </dgm:pt>
    <dgm:pt modelId="{95F2508C-F8F8-4C80-9CE9-A3A7A4FF5FFF}" type="pres">
      <dgm:prSet presAssocID="{9417070D-737E-43C4-BAF0-58E3D60236CE}" presName="bgRect" presStyleLbl="alignNode1" presStyleIdx="0" presStyleCnt="5" custLinFactNeighborX="3251" custLinFactNeighborY="0"/>
      <dgm:spPr/>
    </dgm:pt>
    <dgm:pt modelId="{DC4CF20F-D72B-4E6D-8A2D-AF79ED7521AB}" type="pres">
      <dgm:prSet presAssocID="{6B71D266-C546-41DC-AEF7-209AD2C46C76}" presName="sibTransNodeRect" presStyleLbl="alignNode1" presStyleIdx="0" presStyleCnt="5">
        <dgm:presLayoutVars>
          <dgm:chMax val="0"/>
          <dgm:bulletEnabled val="1"/>
        </dgm:presLayoutVars>
      </dgm:prSet>
      <dgm:spPr/>
    </dgm:pt>
    <dgm:pt modelId="{4675F9FA-7B39-4DA5-8956-4B3FE64443F7}" type="pres">
      <dgm:prSet presAssocID="{9417070D-737E-43C4-BAF0-58E3D60236CE}" presName="nodeRect" presStyleLbl="alignNode1" presStyleIdx="0" presStyleCnt="5">
        <dgm:presLayoutVars>
          <dgm:bulletEnabled val="1"/>
        </dgm:presLayoutVars>
      </dgm:prSet>
      <dgm:spPr/>
    </dgm:pt>
    <dgm:pt modelId="{E7AEBDC5-2C2D-460D-BF4A-DFEC719FF107}" type="pres">
      <dgm:prSet presAssocID="{6B71D266-C546-41DC-AEF7-209AD2C46C76}" presName="sibTrans" presStyleCnt="0"/>
      <dgm:spPr/>
    </dgm:pt>
    <dgm:pt modelId="{D83DC905-BFC9-46FD-9AB9-ABBB9B6DDB41}" type="pres">
      <dgm:prSet presAssocID="{94BDF4AE-55AE-4BBB-95A0-6CC58C1DD13A}" presName="compositeNode" presStyleCnt="0">
        <dgm:presLayoutVars>
          <dgm:bulletEnabled val="1"/>
        </dgm:presLayoutVars>
      </dgm:prSet>
      <dgm:spPr/>
    </dgm:pt>
    <dgm:pt modelId="{1FC3DAC9-9B5B-47C5-A513-03DFFD97DCBB}" type="pres">
      <dgm:prSet presAssocID="{94BDF4AE-55AE-4BBB-95A0-6CC58C1DD13A}" presName="bgRect" presStyleLbl="alignNode1" presStyleIdx="1" presStyleCnt="5"/>
      <dgm:spPr/>
    </dgm:pt>
    <dgm:pt modelId="{6ACB34A6-477E-425F-B107-77978FE11C76}" type="pres">
      <dgm:prSet presAssocID="{91C5EC33-DE7A-4D79-9483-6256DC4A96D3}" presName="sibTransNodeRect" presStyleLbl="alignNode1" presStyleIdx="1" presStyleCnt="5">
        <dgm:presLayoutVars>
          <dgm:chMax val="0"/>
          <dgm:bulletEnabled val="1"/>
        </dgm:presLayoutVars>
      </dgm:prSet>
      <dgm:spPr/>
    </dgm:pt>
    <dgm:pt modelId="{F950099F-4B25-45D0-9977-9751A674A863}" type="pres">
      <dgm:prSet presAssocID="{94BDF4AE-55AE-4BBB-95A0-6CC58C1DD13A}" presName="nodeRect" presStyleLbl="alignNode1" presStyleIdx="1" presStyleCnt="5">
        <dgm:presLayoutVars>
          <dgm:bulletEnabled val="1"/>
        </dgm:presLayoutVars>
      </dgm:prSet>
      <dgm:spPr/>
    </dgm:pt>
    <dgm:pt modelId="{7198966B-51B5-48EC-B542-F75F0ABA29D9}" type="pres">
      <dgm:prSet presAssocID="{91C5EC33-DE7A-4D79-9483-6256DC4A96D3}" presName="sibTrans" presStyleCnt="0"/>
      <dgm:spPr/>
    </dgm:pt>
    <dgm:pt modelId="{18FCDF08-9DAA-4EEC-8115-CDC301D39EC5}" type="pres">
      <dgm:prSet presAssocID="{044EFD21-7D43-4F5D-90BA-5ED77273DE99}" presName="compositeNode" presStyleCnt="0">
        <dgm:presLayoutVars>
          <dgm:bulletEnabled val="1"/>
        </dgm:presLayoutVars>
      </dgm:prSet>
      <dgm:spPr/>
    </dgm:pt>
    <dgm:pt modelId="{AEE5C7E1-31A6-4B7C-AF5B-459D9ABA2AB0}" type="pres">
      <dgm:prSet presAssocID="{044EFD21-7D43-4F5D-90BA-5ED77273DE99}" presName="bgRect" presStyleLbl="alignNode1" presStyleIdx="2" presStyleCnt="5"/>
      <dgm:spPr/>
    </dgm:pt>
    <dgm:pt modelId="{05BD93C1-96A7-485A-9B54-751452D4290A}" type="pres">
      <dgm:prSet presAssocID="{BA7CE224-968D-45DC-BD75-4185540B6A6A}" presName="sibTransNodeRect" presStyleLbl="alignNode1" presStyleIdx="2" presStyleCnt="5">
        <dgm:presLayoutVars>
          <dgm:chMax val="0"/>
          <dgm:bulletEnabled val="1"/>
        </dgm:presLayoutVars>
      </dgm:prSet>
      <dgm:spPr/>
    </dgm:pt>
    <dgm:pt modelId="{B5C8A609-EF7B-4CF4-8C38-A155C94AB308}" type="pres">
      <dgm:prSet presAssocID="{044EFD21-7D43-4F5D-90BA-5ED77273DE99}" presName="nodeRect" presStyleLbl="alignNode1" presStyleIdx="2" presStyleCnt="5">
        <dgm:presLayoutVars>
          <dgm:bulletEnabled val="1"/>
        </dgm:presLayoutVars>
      </dgm:prSet>
      <dgm:spPr/>
    </dgm:pt>
    <dgm:pt modelId="{E63293BD-9FAD-4489-8422-A5E7AE842BDD}" type="pres">
      <dgm:prSet presAssocID="{BA7CE224-968D-45DC-BD75-4185540B6A6A}" presName="sibTrans" presStyleCnt="0"/>
      <dgm:spPr/>
    </dgm:pt>
    <dgm:pt modelId="{CDAA9BA7-CF3D-4FC3-ABD9-710F9C654233}" type="pres">
      <dgm:prSet presAssocID="{1D282369-1EF8-4C73-9A68-E44A505AE458}" presName="compositeNode" presStyleCnt="0">
        <dgm:presLayoutVars>
          <dgm:bulletEnabled val="1"/>
        </dgm:presLayoutVars>
      </dgm:prSet>
      <dgm:spPr/>
    </dgm:pt>
    <dgm:pt modelId="{6C12639E-017C-4498-96C2-CD8814CCCF7F}" type="pres">
      <dgm:prSet presAssocID="{1D282369-1EF8-4C73-9A68-E44A505AE458}" presName="bgRect" presStyleLbl="alignNode1" presStyleIdx="3" presStyleCnt="5"/>
      <dgm:spPr/>
    </dgm:pt>
    <dgm:pt modelId="{D019427B-DC4A-480B-A918-99075F889E16}" type="pres">
      <dgm:prSet presAssocID="{513AC08D-D080-483A-A3EF-2D7BA1EE7892}" presName="sibTransNodeRect" presStyleLbl="alignNode1" presStyleIdx="3" presStyleCnt="5">
        <dgm:presLayoutVars>
          <dgm:chMax val="0"/>
          <dgm:bulletEnabled val="1"/>
        </dgm:presLayoutVars>
      </dgm:prSet>
      <dgm:spPr/>
    </dgm:pt>
    <dgm:pt modelId="{FCBBC04F-54C2-4242-85B4-E094E80ECED1}" type="pres">
      <dgm:prSet presAssocID="{1D282369-1EF8-4C73-9A68-E44A505AE458}" presName="nodeRect" presStyleLbl="alignNode1" presStyleIdx="3" presStyleCnt="5">
        <dgm:presLayoutVars>
          <dgm:bulletEnabled val="1"/>
        </dgm:presLayoutVars>
      </dgm:prSet>
      <dgm:spPr/>
    </dgm:pt>
    <dgm:pt modelId="{28FC5CFF-9DDF-4C5F-A9B9-2414B51D88F0}" type="pres">
      <dgm:prSet presAssocID="{513AC08D-D080-483A-A3EF-2D7BA1EE7892}" presName="sibTrans" presStyleCnt="0"/>
      <dgm:spPr/>
    </dgm:pt>
    <dgm:pt modelId="{9F38EFC6-F389-440E-8574-7E9709C8608E}" type="pres">
      <dgm:prSet presAssocID="{0F1612EF-7501-46C3-8912-A50E10F3C0DF}" presName="compositeNode" presStyleCnt="0">
        <dgm:presLayoutVars>
          <dgm:bulletEnabled val="1"/>
        </dgm:presLayoutVars>
      </dgm:prSet>
      <dgm:spPr/>
    </dgm:pt>
    <dgm:pt modelId="{FCCAAD40-BF81-4075-8DA8-F4500BDF8174}" type="pres">
      <dgm:prSet presAssocID="{0F1612EF-7501-46C3-8912-A50E10F3C0DF}" presName="bgRect" presStyleLbl="alignNode1" presStyleIdx="4" presStyleCnt="5"/>
      <dgm:spPr/>
    </dgm:pt>
    <dgm:pt modelId="{16E3CF87-961E-4BC4-B211-F6CCAF0F2C8A}" type="pres">
      <dgm:prSet presAssocID="{E1982466-60B4-4EE3-A0D9-C8913CEB380C}" presName="sibTransNodeRect" presStyleLbl="alignNode1" presStyleIdx="4" presStyleCnt="5">
        <dgm:presLayoutVars>
          <dgm:chMax val="0"/>
          <dgm:bulletEnabled val="1"/>
        </dgm:presLayoutVars>
      </dgm:prSet>
      <dgm:spPr/>
    </dgm:pt>
    <dgm:pt modelId="{252F4933-8BA1-4CC9-8625-D34F4F8058EB}" type="pres">
      <dgm:prSet presAssocID="{0F1612EF-7501-46C3-8912-A50E10F3C0DF}" presName="nodeRect" presStyleLbl="alignNode1" presStyleIdx="4" presStyleCnt="5">
        <dgm:presLayoutVars>
          <dgm:bulletEnabled val="1"/>
        </dgm:presLayoutVars>
      </dgm:prSet>
      <dgm:spPr/>
    </dgm:pt>
  </dgm:ptLst>
  <dgm:cxnLst>
    <dgm:cxn modelId="{267A6F13-13EB-4D32-9CAB-CB1D198D2124}" type="presOf" srcId="{0F1612EF-7501-46C3-8912-A50E10F3C0DF}" destId="{FCCAAD40-BF81-4075-8DA8-F4500BDF8174}" srcOrd="0" destOrd="0" presId="urn:microsoft.com/office/officeart/2016/7/layout/LinearBlockProcessNumbered"/>
    <dgm:cxn modelId="{6EF02E16-60B9-4F3C-B8BE-B65953B01D0B}" type="presOf" srcId="{9417070D-737E-43C4-BAF0-58E3D60236CE}" destId="{4675F9FA-7B39-4DA5-8956-4B3FE64443F7}" srcOrd="1" destOrd="0" presId="urn:microsoft.com/office/officeart/2016/7/layout/LinearBlockProcessNumbered"/>
    <dgm:cxn modelId="{EB54CE25-BCB1-476E-855F-FCCE07E5A1AD}" type="presOf" srcId="{6B71D266-C546-41DC-AEF7-209AD2C46C76}" destId="{DC4CF20F-D72B-4E6D-8A2D-AF79ED7521AB}" srcOrd="0" destOrd="0" presId="urn:microsoft.com/office/officeart/2016/7/layout/LinearBlockProcessNumbered"/>
    <dgm:cxn modelId="{C68C6E31-C9C7-4EFF-A9CA-9D6AF9F89882}" type="presOf" srcId="{1D282369-1EF8-4C73-9A68-E44A505AE458}" destId="{6C12639E-017C-4498-96C2-CD8814CCCF7F}" srcOrd="0" destOrd="0" presId="urn:microsoft.com/office/officeart/2016/7/layout/LinearBlockProcessNumbered"/>
    <dgm:cxn modelId="{0B4A375E-0C99-41D8-8C4D-BB77064F58C5}" type="presOf" srcId="{94BDF4AE-55AE-4BBB-95A0-6CC58C1DD13A}" destId="{F950099F-4B25-45D0-9977-9751A674A863}" srcOrd="1" destOrd="0" presId="urn:microsoft.com/office/officeart/2016/7/layout/LinearBlockProcessNumbered"/>
    <dgm:cxn modelId="{ED09E645-557F-4D62-B43A-4E01A7132711}" type="presOf" srcId="{94BDF4AE-55AE-4BBB-95A0-6CC58C1DD13A}" destId="{1FC3DAC9-9B5B-47C5-A513-03DFFD97DCBB}" srcOrd="0" destOrd="0" presId="urn:microsoft.com/office/officeart/2016/7/layout/LinearBlockProcessNumbered"/>
    <dgm:cxn modelId="{FADE2F4F-3E79-40AD-820E-B41049590466}" type="presOf" srcId="{91C5EC33-DE7A-4D79-9483-6256DC4A96D3}" destId="{6ACB34A6-477E-425F-B107-77978FE11C76}" srcOrd="0" destOrd="0" presId="urn:microsoft.com/office/officeart/2016/7/layout/LinearBlockProcessNumbered"/>
    <dgm:cxn modelId="{E3EEC550-D23D-4A21-9518-D5FF61B27469}" type="presOf" srcId="{513AC08D-D080-483A-A3EF-2D7BA1EE7892}" destId="{D019427B-DC4A-480B-A918-99075F889E16}" srcOrd="0" destOrd="0" presId="urn:microsoft.com/office/officeart/2016/7/layout/LinearBlockProcessNumbered"/>
    <dgm:cxn modelId="{45D92F82-F5B3-4E4A-83A5-767A94480987}" type="presOf" srcId="{1D282369-1EF8-4C73-9A68-E44A505AE458}" destId="{FCBBC04F-54C2-4242-85B4-E094E80ECED1}" srcOrd="1" destOrd="0" presId="urn:microsoft.com/office/officeart/2016/7/layout/LinearBlockProcessNumbered"/>
    <dgm:cxn modelId="{87936089-099E-459A-9183-B391672DF382}" type="presOf" srcId="{BA7CE224-968D-45DC-BD75-4185540B6A6A}" destId="{05BD93C1-96A7-485A-9B54-751452D4290A}" srcOrd="0" destOrd="0" presId="urn:microsoft.com/office/officeart/2016/7/layout/LinearBlockProcessNumbered"/>
    <dgm:cxn modelId="{092E0790-4EDF-474E-90E2-3C1B3529920D}" type="presOf" srcId="{2050F5B8-A66E-4E10-8C7E-94096BD42DFB}" destId="{AF585576-0982-48B1-B9F9-6D1ADA865B03}" srcOrd="0" destOrd="0" presId="urn:microsoft.com/office/officeart/2016/7/layout/LinearBlockProcessNumbered"/>
    <dgm:cxn modelId="{5A3AA99B-1AD3-403B-A7D2-F59190D7F032}" type="presOf" srcId="{044EFD21-7D43-4F5D-90BA-5ED77273DE99}" destId="{B5C8A609-EF7B-4CF4-8C38-A155C94AB308}" srcOrd="1" destOrd="0" presId="urn:microsoft.com/office/officeart/2016/7/layout/LinearBlockProcessNumbered"/>
    <dgm:cxn modelId="{853BA8A1-C9AF-43C3-8CE2-BA1F6B15DC53}" srcId="{2050F5B8-A66E-4E10-8C7E-94096BD42DFB}" destId="{94BDF4AE-55AE-4BBB-95A0-6CC58C1DD13A}" srcOrd="1" destOrd="0" parTransId="{5825C1F3-1D9B-4ACB-832A-6073591909BA}" sibTransId="{91C5EC33-DE7A-4D79-9483-6256DC4A96D3}"/>
    <dgm:cxn modelId="{6CE826A7-D4A4-49CA-9858-910567B3765B}" type="presOf" srcId="{E1982466-60B4-4EE3-A0D9-C8913CEB380C}" destId="{16E3CF87-961E-4BC4-B211-F6CCAF0F2C8A}" srcOrd="0" destOrd="0" presId="urn:microsoft.com/office/officeart/2016/7/layout/LinearBlockProcessNumbered"/>
    <dgm:cxn modelId="{1C5703AB-4958-4A5D-B9F9-DC70BE55DAAA}" srcId="{2050F5B8-A66E-4E10-8C7E-94096BD42DFB}" destId="{044EFD21-7D43-4F5D-90BA-5ED77273DE99}" srcOrd="2" destOrd="0" parTransId="{82C1FC7E-FD51-4778-A7D0-062BE5760877}" sibTransId="{BA7CE224-968D-45DC-BD75-4185540B6A6A}"/>
    <dgm:cxn modelId="{7B8482B8-BDBC-4528-8378-DD9B88224C4A}" type="presOf" srcId="{044EFD21-7D43-4F5D-90BA-5ED77273DE99}" destId="{AEE5C7E1-31A6-4B7C-AF5B-459D9ABA2AB0}" srcOrd="0" destOrd="0" presId="urn:microsoft.com/office/officeart/2016/7/layout/LinearBlockProcessNumbered"/>
    <dgm:cxn modelId="{BD1BC0C2-9709-4202-8C5A-8BA14956CA99}" srcId="{2050F5B8-A66E-4E10-8C7E-94096BD42DFB}" destId="{0F1612EF-7501-46C3-8912-A50E10F3C0DF}" srcOrd="4" destOrd="0" parTransId="{B64BBF87-B993-4645-B4CF-9B3C2E549600}" sibTransId="{E1982466-60B4-4EE3-A0D9-C8913CEB380C}"/>
    <dgm:cxn modelId="{5B470EDF-5BFF-4F4F-A64D-FFB700B52394}" type="presOf" srcId="{0F1612EF-7501-46C3-8912-A50E10F3C0DF}" destId="{252F4933-8BA1-4CC9-8625-D34F4F8058EB}" srcOrd="1" destOrd="0" presId="urn:microsoft.com/office/officeart/2016/7/layout/LinearBlockProcessNumbered"/>
    <dgm:cxn modelId="{A07A2FFA-6A4E-4242-9299-188C159B7DF6}" srcId="{2050F5B8-A66E-4E10-8C7E-94096BD42DFB}" destId="{9417070D-737E-43C4-BAF0-58E3D60236CE}" srcOrd="0" destOrd="0" parTransId="{EBFE5D18-64D4-44E7-9F75-875EBB69D56D}" sibTransId="{6B71D266-C546-41DC-AEF7-209AD2C46C76}"/>
    <dgm:cxn modelId="{B72A9DFD-D610-42FD-9E24-E10C2DFC1BE5}" type="presOf" srcId="{9417070D-737E-43C4-BAF0-58E3D60236CE}" destId="{95F2508C-F8F8-4C80-9CE9-A3A7A4FF5FFF}" srcOrd="0" destOrd="0" presId="urn:microsoft.com/office/officeart/2016/7/layout/LinearBlockProcessNumbered"/>
    <dgm:cxn modelId="{E6D2D9FF-7769-403F-96BF-031DF46DA6CF}" srcId="{2050F5B8-A66E-4E10-8C7E-94096BD42DFB}" destId="{1D282369-1EF8-4C73-9A68-E44A505AE458}" srcOrd="3" destOrd="0" parTransId="{FCE66B74-69F1-4C1E-951A-D0C04F5D29F4}" sibTransId="{513AC08D-D080-483A-A3EF-2D7BA1EE7892}"/>
    <dgm:cxn modelId="{0EA8D8E6-A57A-4548-8853-5E712B5251F3}" type="presParOf" srcId="{AF585576-0982-48B1-B9F9-6D1ADA865B03}" destId="{DC6AFC47-E80B-42A0-A460-C1F5D1138634}" srcOrd="0" destOrd="0" presId="urn:microsoft.com/office/officeart/2016/7/layout/LinearBlockProcessNumbered"/>
    <dgm:cxn modelId="{1C3FFA45-780A-4FAE-BABF-90A2DFE40323}" type="presParOf" srcId="{DC6AFC47-E80B-42A0-A460-C1F5D1138634}" destId="{95F2508C-F8F8-4C80-9CE9-A3A7A4FF5FFF}" srcOrd="0" destOrd="0" presId="urn:microsoft.com/office/officeart/2016/7/layout/LinearBlockProcessNumbered"/>
    <dgm:cxn modelId="{9FCF9B57-C07E-4173-B5EA-F52870E1DF96}" type="presParOf" srcId="{DC6AFC47-E80B-42A0-A460-C1F5D1138634}" destId="{DC4CF20F-D72B-4E6D-8A2D-AF79ED7521AB}" srcOrd="1" destOrd="0" presId="urn:microsoft.com/office/officeart/2016/7/layout/LinearBlockProcessNumbered"/>
    <dgm:cxn modelId="{6A6A5AC4-6CCD-47DC-B28A-4B1B58B854C8}" type="presParOf" srcId="{DC6AFC47-E80B-42A0-A460-C1F5D1138634}" destId="{4675F9FA-7B39-4DA5-8956-4B3FE64443F7}" srcOrd="2" destOrd="0" presId="urn:microsoft.com/office/officeart/2016/7/layout/LinearBlockProcessNumbered"/>
    <dgm:cxn modelId="{BAD15D1D-C05F-4964-8BFE-C89B0DBA2976}" type="presParOf" srcId="{AF585576-0982-48B1-B9F9-6D1ADA865B03}" destId="{E7AEBDC5-2C2D-460D-BF4A-DFEC719FF107}" srcOrd="1" destOrd="0" presId="urn:microsoft.com/office/officeart/2016/7/layout/LinearBlockProcessNumbered"/>
    <dgm:cxn modelId="{DB49D973-9231-4FF8-92D7-ECBDBFE90FE5}" type="presParOf" srcId="{AF585576-0982-48B1-B9F9-6D1ADA865B03}" destId="{D83DC905-BFC9-46FD-9AB9-ABBB9B6DDB41}" srcOrd="2" destOrd="0" presId="urn:microsoft.com/office/officeart/2016/7/layout/LinearBlockProcessNumbered"/>
    <dgm:cxn modelId="{D09BC820-0E3E-4BD7-AE87-E04DEB0C7C31}" type="presParOf" srcId="{D83DC905-BFC9-46FD-9AB9-ABBB9B6DDB41}" destId="{1FC3DAC9-9B5B-47C5-A513-03DFFD97DCBB}" srcOrd="0" destOrd="0" presId="urn:microsoft.com/office/officeart/2016/7/layout/LinearBlockProcessNumbered"/>
    <dgm:cxn modelId="{9AB11065-6B2E-447A-9B93-7E79E3974393}" type="presParOf" srcId="{D83DC905-BFC9-46FD-9AB9-ABBB9B6DDB41}" destId="{6ACB34A6-477E-425F-B107-77978FE11C76}" srcOrd="1" destOrd="0" presId="urn:microsoft.com/office/officeart/2016/7/layout/LinearBlockProcessNumbered"/>
    <dgm:cxn modelId="{5685B421-1A58-4C87-93ED-F2F7A95AB897}" type="presParOf" srcId="{D83DC905-BFC9-46FD-9AB9-ABBB9B6DDB41}" destId="{F950099F-4B25-45D0-9977-9751A674A863}" srcOrd="2" destOrd="0" presId="urn:microsoft.com/office/officeart/2016/7/layout/LinearBlockProcessNumbered"/>
    <dgm:cxn modelId="{59E1AB7E-5C2A-48CB-BE81-CD5E41F36469}" type="presParOf" srcId="{AF585576-0982-48B1-B9F9-6D1ADA865B03}" destId="{7198966B-51B5-48EC-B542-F75F0ABA29D9}" srcOrd="3" destOrd="0" presId="urn:microsoft.com/office/officeart/2016/7/layout/LinearBlockProcessNumbered"/>
    <dgm:cxn modelId="{E7BEB14C-A41E-43B3-8225-00946C9DB2D6}" type="presParOf" srcId="{AF585576-0982-48B1-B9F9-6D1ADA865B03}" destId="{18FCDF08-9DAA-4EEC-8115-CDC301D39EC5}" srcOrd="4" destOrd="0" presId="urn:microsoft.com/office/officeart/2016/7/layout/LinearBlockProcessNumbered"/>
    <dgm:cxn modelId="{F7FC1C8B-9640-4E8D-8079-C448E947AB7E}" type="presParOf" srcId="{18FCDF08-9DAA-4EEC-8115-CDC301D39EC5}" destId="{AEE5C7E1-31A6-4B7C-AF5B-459D9ABA2AB0}" srcOrd="0" destOrd="0" presId="urn:microsoft.com/office/officeart/2016/7/layout/LinearBlockProcessNumbered"/>
    <dgm:cxn modelId="{C4074500-DD69-4795-B3A7-1A21AE9D59ED}" type="presParOf" srcId="{18FCDF08-9DAA-4EEC-8115-CDC301D39EC5}" destId="{05BD93C1-96A7-485A-9B54-751452D4290A}" srcOrd="1" destOrd="0" presId="urn:microsoft.com/office/officeart/2016/7/layout/LinearBlockProcessNumbered"/>
    <dgm:cxn modelId="{BE17E644-C8F9-4DD4-A428-4255CC23CA65}" type="presParOf" srcId="{18FCDF08-9DAA-4EEC-8115-CDC301D39EC5}" destId="{B5C8A609-EF7B-4CF4-8C38-A155C94AB308}" srcOrd="2" destOrd="0" presId="urn:microsoft.com/office/officeart/2016/7/layout/LinearBlockProcessNumbered"/>
    <dgm:cxn modelId="{1CEC3498-3830-4B67-A64A-665F3E3BABAE}" type="presParOf" srcId="{AF585576-0982-48B1-B9F9-6D1ADA865B03}" destId="{E63293BD-9FAD-4489-8422-A5E7AE842BDD}" srcOrd="5" destOrd="0" presId="urn:microsoft.com/office/officeart/2016/7/layout/LinearBlockProcessNumbered"/>
    <dgm:cxn modelId="{3FD20B50-49F4-4A4C-AB99-397FBD20ED2B}" type="presParOf" srcId="{AF585576-0982-48B1-B9F9-6D1ADA865B03}" destId="{CDAA9BA7-CF3D-4FC3-ABD9-710F9C654233}" srcOrd="6" destOrd="0" presId="urn:microsoft.com/office/officeart/2016/7/layout/LinearBlockProcessNumbered"/>
    <dgm:cxn modelId="{85244A51-8259-439F-A153-402AA3C4E7C9}" type="presParOf" srcId="{CDAA9BA7-CF3D-4FC3-ABD9-710F9C654233}" destId="{6C12639E-017C-4498-96C2-CD8814CCCF7F}" srcOrd="0" destOrd="0" presId="urn:microsoft.com/office/officeart/2016/7/layout/LinearBlockProcessNumbered"/>
    <dgm:cxn modelId="{911925CA-0E45-46BB-9EEE-8DE841382B13}" type="presParOf" srcId="{CDAA9BA7-CF3D-4FC3-ABD9-710F9C654233}" destId="{D019427B-DC4A-480B-A918-99075F889E16}" srcOrd="1" destOrd="0" presId="urn:microsoft.com/office/officeart/2016/7/layout/LinearBlockProcessNumbered"/>
    <dgm:cxn modelId="{EF3BAEE6-B5AC-441B-AFC8-65B71F0B294A}" type="presParOf" srcId="{CDAA9BA7-CF3D-4FC3-ABD9-710F9C654233}" destId="{FCBBC04F-54C2-4242-85B4-E094E80ECED1}" srcOrd="2" destOrd="0" presId="urn:microsoft.com/office/officeart/2016/7/layout/LinearBlockProcessNumbered"/>
    <dgm:cxn modelId="{0011C659-4B99-4ED9-9B86-0F4E48E72DFD}" type="presParOf" srcId="{AF585576-0982-48B1-B9F9-6D1ADA865B03}" destId="{28FC5CFF-9DDF-4C5F-A9B9-2414B51D88F0}" srcOrd="7" destOrd="0" presId="urn:microsoft.com/office/officeart/2016/7/layout/LinearBlockProcessNumbered"/>
    <dgm:cxn modelId="{D2ABF310-125B-4F8D-8A37-053D94FC5EA4}" type="presParOf" srcId="{AF585576-0982-48B1-B9F9-6D1ADA865B03}" destId="{9F38EFC6-F389-440E-8574-7E9709C8608E}" srcOrd="8" destOrd="0" presId="urn:microsoft.com/office/officeart/2016/7/layout/LinearBlockProcessNumbered"/>
    <dgm:cxn modelId="{1DDBEBA6-0615-460D-8D55-0AF35F1BB09F}" type="presParOf" srcId="{9F38EFC6-F389-440E-8574-7E9709C8608E}" destId="{FCCAAD40-BF81-4075-8DA8-F4500BDF8174}" srcOrd="0" destOrd="0" presId="urn:microsoft.com/office/officeart/2016/7/layout/LinearBlockProcessNumbered"/>
    <dgm:cxn modelId="{27B30E1C-B7B1-40E3-B57C-50058A11E0C3}" type="presParOf" srcId="{9F38EFC6-F389-440E-8574-7E9709C8608E}" destId="{16E3CF87-961E-4BC4-B211-F6CCAF0F2C8A}" srcOrd="1" destOrd="0" presId="urn:microsoft.com/office/officeart/2016/7/layout/LinearBlockProcessNumbered"/>
    <dgm:cxn modelId="{36691909-1F9A-4C1B-9296-2E7785A92954}" type="presParOf" srcId="{9F38EFC6-F389-440E-8574-7E9709C8608E}" destId="{252F4933-8BA1-4CC9-8625-D34F4F8058E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830E12-2446-4354-AD0E-4A48620B456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67A4D9-C456-4E85-B945-528E071896A7}">
      <dgm:prSet/>
      <dgm:spPr/>
      <dgm:t>
        <a:bodyPr/>
        <a:lstStyle/>
        <a:p>
          <a:r>
            <a:rPr lang="en-US"/>
            <a:t>There are some css framewords like postcss and tailwind css they are just used to shorten our css code similarly there are css precompiler like sass which makes it easier  to write css and later that code is compiled into css </a:t>
          </a:r>
        </a:p>
      </dgm:t>
    </dgm:pt>
    <dgm:pt modelId="{A752E466-15E5-4132-AEB5-E3B1E63B7A30}" type="parTrans" cxnId="{5AB13E2B-E88D-41CD-849E-125CA8B1637F}">
      <dgm:prSet/>
      <dgm:spPr/>
      <dgm:t>
        <a:bodyPr/>
        <a:lstStyle/>
        <a:p>
          <a:endParaRPr lang="en-US"/>
        </a:p>
      </dgm:t>
    </dgm:pt>
    <dgm:pt modelId="{2081FCED-E548-462E-B198-84318D27822A}" type="sibTrans" cxnId="{5AB13E2B-E88D-41CD-849E-125CA8B1637F}">
      <dgm:prSet/>
      <dgm:spPr/>
      <dgm:t>
        <a:bodyPr/>
        <a:lstStyle/>
        <a:p>
          <a:endParaRPr lang="en-US"/>
        </a:p>
      </dgm:t>
    </dgm:pt>
    <dgm:pt modelId="{95845796-9078-44B6-B321-F80EE00752F9}">
      <dgm:prSet/>
      <dgm:spPr/>
      <dgm:t>
        <a:bodyPr/>
        <a:lstStyle/>
        <a:p>
          <a:r>
            <a:rPr lang="en-US"/>
            <a:t>Now with css-3 being very powerful with many features pre compiler is less used</a:t>
          </a:r>
        </a:p>
      </dgm:t>
    </dgm:pt>
    <dgm:pt modelId="{58A1CA63-AE37-4D5F-B799-CE37F191477F}" type="parTrans" cxnId="{BDB44238-07A3-4DF1-BCA7-0B421F9DDEE1}">
      <dgm:prSet/>
      <dgm:spPr/>
      <dgm:t>
        <a:bodyPr/>
        <a:lstStyle/>
        <a:p>
          <a:endParaRPr lang="en-US"/>
        </a:p>
      </dgm:t>
    </dgm:pt>
    <dgm:pt modelId="{D5CCD0F0-FC1A-40A3-A1B2-75FC00EB3E92}" type="sibTrans" cxnId="{BDB44238-07A3-4DF1-BCA7-0B421F9DDEE1}">
      <dgm:prSet/>
      <dgm:spPr/>
      <dgm:t>
        <a:bodyPr/>
        <a:lstStyle/>
        <a:p>
          <a:endParaRPr lang="en-US"/>
        </a:p>
      </dgm:t>
    </dgm:pt>
    <dgm:pt modelId="{F228758C-9F5B-4A00-83ED-A62808DA7A5F}">
      <dgm:prSet/>
      <dgm:spPr/>
      <dgm:t>
        <a:bodyPr/>
        <a:lstStyle/>
        <a:p>
          <a:r>
            <a:rPr lang="en-IN"/>
            <a:t>Don’t worry that css is so vast believe me no one knows all the property I myself time to time go to mdn to know what css property does , it is only important to know how to apply the properties u know all how to improve using tools like mdn,chat gpt etc</a:t>
          </a:r>
          <a:endParaRPr lang="en-US"/>
        </a:p>
      </dgm:t>
    </dgm:pt>
    <dgm:pt modelId="{A730C630-B13D-48ED-A7B3-5577BB212B49}" type="parTrans" cxnId="{CA3AAF33-C607-409A-8147-5A35EEE24527}">
      <dgm:prSet/>
      <dgm:spPr/>
      <dgm:t>
        <a:bodyPr/>
        <a:lstStyle/>
        <a:p>
          <a:endParaRPr lang="en-US"/>
        </a:p>
      </dgm:t>
    </dgm:pt>
    <dgm:pt modelId="{00B64B59-1757-4E7B-9F5F-838A92A9B32D}" type="sibTrans" cxnId="{CA3AAF33-C607-409A-8147-5A35EEE24527}">
      <dgm:prSet/>
      <dgm:spPr/>
      <dgm:t>
        <a:bodyPr/>
        <a:lstStyle/>
        <a:p>
          <a:endParaRPr lang="en-US"/>
        </a:p>
      </dgm:t>
    </dgm:pt>
    <dgm:pt modelId="{5F1B5299-F11B-455F-8A4F-0117DC2ED029}">
      <dgm:prSet/>
      <dgm:spPr/>
      <dgm:t>
        <a:bodyPr/>
        <a:lstStyle/>
        <a:p>
          <a:r>
            <a:rPr lang="en-IN" dirty="0"/>
            <a:t>Though I recommend everyone to not use chat </a:t>
          </a:r>
          <a:r>
            <a:rPr lang="en-IN" dirty="0" err="1"/>
            <a:t>gpt</a:t>
          </a:r>
          <a:r>
            <a:rPr lang="en-IN" dirty="0"/>
            <a:t> if u r just new and use only </a:t>
          </a:r>
          <a:r>
            <a:rPr lang="en-IN" dirty="0" err="1"/>
            <a:t>mdn</a:t>
          </a:r>
          <a:r>
            <a:rPr lang="en-IN" dirty="0"/>
            <a:t> and w3schools resources and inspect option of google</a:t>
          </a:r>
        </a:p>
      </dgm:t>
    </dgm:pt>
    <dgm:pt modelId="{0A3B8300-ECEC-4444-8896-061D72F68CC7}" type="parTrans" cxnId="{BD0B30B0-7C51-4B1A-A156-A844012DD826}">
      <dgm:prSet/>
      <dgm:spPr/>
      <dgm:t>
        <a:bodyPr/>
        <a:lstStyle/>
        <a:p>
          <a:endParaRPr lang="en-US"/>
        </a:p>
      </dgm:t>
    </dgm:pt>
    <dgm:pt modelId="{6BE9BDA4-F05C-46D5-BBD2-7323DEBEB9EA}" type="sibTrans" cxnId="{BD0B30B0-7C51-4B1A-A156-A844012DD826}">
      <dgm:prSet/>
      <dgm:spPr/>
      <dgm:t>
        <a:bodyPr/>
        <a:lstStyle/>
        <a:p>
          <a:endParaRPr lang="en-US"/>
        </a:p>
      </dgm:t>
    </dgm:pt>
    <dgm:pt modelId="{FF48A705-B292-4BD8-8F0E-F20BA20CC10B}" type="pres">
      <dgm:prSet presAssocID="{D6830E12-2446-4354-AD0E-4A48620B456D}" presName="root" presStyleCnt="0">
        <dgm:presLayoutVars>
          <dgm:dir/>
          <dgm:resizeHandles val="exact"/>
        </dgm:presLayoutVars>
      </dgm:prSet>
      <dgm:spPr/>
    </dgm:pt>
    <dgm:pt modelId="{0C5DAF3E-D727-48C7-BD46-EFD43B109B08}" type="pres">
      <dgm:prSet presAssocID="{D6830E12-2446-4354-AD0E-4A48620B456D}" presName="container" presStyleCnt="0">
        <dgm:presLayoutVars>
          <dgm:dir/>
          <dgm:resizeHandles val="exact"/>
        </dgm:presLayoutVars>
      </dgm:prSet>
      <dgm:spPr/>
    </dgm:pt>
    <dgm:pt modelId="{C6986FA0-7E09-41DB-82AE-E86FF082DC3B}" type="pres">
      <dgm:prSet presAssocID="{E267A4D9-C456-4E85-B945-528E071896A7}" presName="compNode" presStyleCnt="0"/>
      <dgm:spPr/>
    </dgm:pt>
    <dgm:pt modelId="{FBD8E122-B7D0-4EBF-B2AD-D1D488494D88}" type="pres">
      <dgm:prSet presAssocID="{E267A4D9-C456-4E85-B945-528E071896A7}" presName="iconBgRect" presStyleLbl="bgShp" presStyleIdx="0" presStyleCnt="4"/>
      <dgm:spPr/>
    </dgm:pt>
    <dgm:pt modelId="{8244723B-E237-435A-BE55-56B881F19ACC}" type="pres">
      <dgm:prSet presAssocID="{E267A4D9-C456-4E85-B945-528E071896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587FCC5-7F47-4258-9C7C-6562CD1C0958}" type="pres">
      <dgm:prSet presAssocID="{E267A4D9-C456-4E85-B945-528E071896A7}" presName="spaceRect" presStyleCnt="0"/>
      <dgm:spPr/>
    </dgm:pt>
    <dgm:pt modelId="{5D0C205D-6530-4314-8853-C6B3B795B38A}" type="pres">
      <dgm:prSet presAssocID="{E267A4D9-C456-4E85-B945-528E071896A7}" presName="textRect" presStyleLbl="revTx" presStyleIdx="0" presStyleCnt="4">
        <dgm:presLayoutVars>
          <dgm:chMax val="1"/>
          <dgm:chPref val="1"/>
        </dgm:presLayoutVars>
      </dgm:prSet>
      <dgm:spPr/>
    </dgm:pt>
    <dgm:pt modelId="{EADEF2F0-FD16-4206-9081-7F75E1C10A55}" type="pres">
      <dgm:prSet presAssocID="{2081FCED-E548-462E-B198-84318D27822A}" presName="sibTrans" presStyleLbl="sibTrans2D1" presStyleIdx="0" presStyleCnt="0"/>
      <dgm:spPr/>
    </dgm:pt>
    <dgm:pt modelId="{2A514B40-76F0-4315-88D2-ECDCFB84CB7C}" type="pres">
      <dgm:prSet presAssocID="{95845796-9078-44B6-B321-F80EE00752F9}" presName="compNode" presStyleCnt="0"/>
      <dgm:spPr/>
    </dgm:pt>
    <dgm:pt modelId="{8F0B5A28-8231-4677-8CDE-7DCC0551793B}" type="pres">
      <dgm:prSet presAssocID="{95845796-9078-44B6-B321-F80EE00752F9}" presName="iconBgRect" presStyleLbl="bgShp" presStyleIdx="1" presStyleCnt="4"/>
      <dgm:spPr/>
    </dgm:pt>
    <dgm:pt modelId="{FCE3056C-634A-483A-96A4-02F195A5EC9F}" type="pres">
      <dgm:prSet presAssocID="{95845796-9078-44B6-B321-F80EE00752F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4AF8434-6394-4260-9D32-D21905D3492B}" type="pres">
      <dgm:prSet presAssocID="{95845796-9078-44B6-B321-F80EE00752F9}" presName="spaceRect" presStyleCnt="0"/>
      <dgm:spPr/>
    </dgm:pt>
    <dgm:pt modelId="{6D138E58-5FD7-4B54-B890-07915EAC6861}" type="pres">
      <dgm:prSet presAssocID="{95845796-9078-44B6-B321-F80EE00752F9}" presName="textRect" presStyleLbl="revTx" presStyleIdx="1" presStyleCnt="4">
        <dgm:presLayoutVars>
          <dgm:chMax val="1"/>
          <dgm:chPref val="1"/>
        </dgm:presLayoutVars>
      </dgm:prSet>
      <dgm:spPr/>
    </dgm:pt>
    <dgm:pt modelId="{D3DFE326-C78C-4675-9BE0-488BB5114B4E}" type="pres">
      <dgm:prSet presAssocID="{D5CCD0F0-FC1A-40A3-A1B2-75FC00EB3E92}" presName="sibTrans" presStyleLbl="sibTrans2D1" presStyleIdx="0" presStyleCnt="0"/>
      <dgm:spPr/>
    </dgm:pt>
    <dgm:pt modelId="{DE6191F1-9421-4B5F-992F-E5E844A0BD55}" type="pres">
      <dgm:prSet presAssocID="{F228758C-9F5B-4A00-83ED-A62808DA7A5F}" presName="compNode" presStyleCnt="0"/>
      <dgm:spPr/>
    </dgm:pt>
    <dgm:pt modelId="{31B48DD0-C2FA-4974-987F-BFA76DA5EF0B}" type="pres">
      <dgm:prSet presAssocID="{F228758C-9F5B-4A00-83ED-A62808DA7A5F}" presName="iconBgRect" presStyleLbl="bgShp" presStyleIdx="2" presStyleCnt="4"/>
      <dgm:spPr/>
    </dgm:pt>
    <dgm:pt modelId="{44239DE3-6D66-4B15-ACA6-3EF888FE43F7}" type="pres">
      <dgm:prSet presAssocID="{F228758C-9F5B-4A00-83ED-A62808DA7A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ought bubble"/>
        </a:ext>
      </dgm:extLst>
    </dgm:pt>
    <dgm:pt modelId="{A81329E4-E65C-41A8-B482-FA7636960C05}" type="pres">
      <dgm:prSet presAssocID="{F228758C-9F5B-4A00-83ED-A62808DA7A5F}" presName="spaceRect" presStyleCnt="0"/>
      <dgm:spPr/>
    </dgm:pt>
    <dgm:pt modelId="{5885662C-E3F7-4188-866D-968B75FB0E00}" type="pres">
      <dgm:prSet presAssocID="{F228758C-9F5B-4A00-83ED-A62808DA7A5F}" presName="textRect" presStyleLbl="revTx" presStyleIdx="2" presStyleCnt="4">
        <dgm:presLayoutVars>
          <dgm:chMax val="1"/>
          <dgm:chPref val="1"/>
        </dgm:presLayoutVars>
      </dgm:prSet>
      <dgm:spPr/>
    </dgm:pt>
    <dgm:pt modelId="{13DDA5DD-865B-44B0-950E-58A8FAFC0BC4}" type="pres">
      <dgm:prSet presAssocID="{00B64B59-1757-4E7B-9F5F-838A92A9B32D}" presName="sibTrans" presStyleLbl="sibTrans2D1" presStyleIdx="0" presStyleCnt="0"/>
      <dgm:spPr/>
    </dgm:pt>
    <dgm:pt modelId="{57E5AA00-2409-4099-9DB2-9FE1639228E4}" type="pres">
      <dgm:prSet presAssocID="{5F1B5299-F11B-455F-8A4F-0117DC2ED029}" presName="compNode" presStyleCnt="0"/>
      <dgm:spPr/>
    </dgm:pt>
    <dgm:pt modelId="{3026C7CD-E10A-42A9-9AD3-6B532096263F}" type="pres">
      <dgm:prSet presAssocID="{5F1B5299-F11B-455F-8A4F-0117DC2ED029}" presName="iconBgRect" presStyleLbl="bgShp" presStyleIdx="3" presStyleCnt="4"/>
      <dgm:spPr/>
    </dgm:pt>
    <dgm:pt modelId="{4F2F233D-0C45-4BFE-9F37-1628FB15F7E5}" type="pres">
      <dgm:prSet presAssocID="{5F1B5299-F11B-455F-8A4F-0117DC2ED0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BDCD8B4-53B3-400D-AADA-EB23995423D6}" type="pres">
      <dgm:prSet presAssocID="{5F1B5299-F11B-455F-8A4F-0117DC2ED029}" presName="spaceRect" presStyleCnt="0"/>
      <dgm:spPr/>
    </dgm:pt>
    <dgm:pt modelId="{FCA691A8-3BF2-4DF4-9ADB-C85A6DABB252}" type="pres">
      <dgm:prSet presAssocID="{5F1B5299-F11B-455F-8A4F-0117DC2ED029}" presName="textRect" presStyleLbl="revTx" presStyleIdx="3" presStyleCnt="4">
        <dgm:presLayoutVars>
          <dgm:chMax val="1"/>
          <dgm:chPref val="1"/>
        </dgm:presLayoutVars>
      </dgm:prSet>
      <dgm:spPr/>
    </dgm:pt>
  </dgm:ptLst>
  <dgm:cxnLst>
    <dgm:cxn modelId="{5AB13E2B-E88D-41CD-849E-125CA8B1637F}" srcId="{D6830E12-2446-4354-AD0E-4A48620B456D}" destId="{E267A4D9-C456-4E85-B945-528E071896A7}" srcOrd="0" destOrd="0" parTransId="{A752E466-15E5-4132-AEB5-E3B1E63B7A30}" sibTransId="{2081FCED-E548-462E-B198-84318D27822A}"/>
    <dgm:cxn modelId="{CA3AAF33-C607-409A-8147-5A35EEE24527}" srcId="{D6830E12-2446-4354-AD0E-4A48620B456D}" destId="{F228758C-9F5B-4A00-83ED-A62808DA7A5F}" srcOrd="2" destOrd="0" parTransId="{A730C630-B13D-48ED-A7B3-5577BB212B49}" sibTransId="{00B64B59-1757-4E7B-9F5F-838A92A9B32D}"/>
    <dgm:cxn modelId="{CCCFFE33-5B30-40BC-8CE1-98AC218ED7BE}" type="presOf" srcId="{5F1B5299-F11B-455F-8A4F-0117DC2ED029}" destId="{FCA691A8-3BF2-4DF4-9ADB-C85A6DABB252}" srcOrd="0" destOrd="0" presId="urn:microsoft.com/office/officeart/2018/2/layout/IconCircleList"/>
    <dgm:cxn modelId="{BDB44238-07A3-4DF1-BCA7-0B421F9DDEE1}" srcId="{D6830E12-2446-4354-AD0E-4A48620B456D}" destId="{95845796-9078-44B6-B321-F80EE00752F9}" srcOrd="1" destOrd="0" parTransId="{58A1CA63-AE37-4D5F-B799-CE37F191477F}" sibTransId="{D5CCD0F0-FC1A-40A3-A1B2-75FC00EB3E92}"/>
    <dgm:cxn modelId="{E0969A6F-16C4-4841-8460-537A07C71FF5}" type="presOf" srcId="{00B64B59-1757-4E7B-9F5F-838A92A9B32D}" destId="{13DDA5DD-865B-44B0-950E-58A8FAFC0BC4}" srcOrd="0" destOrd="0" presId="urn:microsoft.com/office/officeart/2018/2/layout/IconCircleList"/>
    <dgm:cxn modelId="{3610F673-1C69-45B6-8FA2-EBD5AEE34B22}" type="presOf" srcId="{D6830E12-2446-4354-AD0E-4A48620B456D}" destId="{FF48A705-B292-4BD8-8F0E-F20BA20CC10B}" srcOrd="0" destOrd="0" presId="urn:microsoft.com/office/officeart/2018/2/layout/IconCircleList"/>
    <dgm:cxn modelId="{04E87575-8E6B-4F95-8DCB-0AB28B4D5120}" type="presOf" srcId="{2081FCED-E548-462E-B198-84318D27822A}" destId="{EADEF2F0-FD16-4206-9081-7F75E1C10A55}" srcOrd="0" destOrd="0" presId="urn:microsoft.com/office/officeart/2018/2/layout/IconCircleList"/>
    <dgm:cxn modelId="{1E33179F-1B04-4CC2-9837-3F814A11977A}" type="presOf" srcId="{D5CCD0F0-FC1A-40A3-A1B2-75FC00EB3E92}" destId="{D3DFE326-C78C-4675-9BE0-488BB5114B4E}" srcOrd="0" destOrd="0" presId="urn:microsoft.com/office/officeart/2018/2/layout/IconCircleList"/>
    <dgm:cxn modelId="{59D498AF-4CE4-4836-BFBA-B3B16D534309}" type="presOf" srcId="{95845796-9078-44B6-B321-F80EE00752F9}" destId="{6D138E58-5FD7-4B54-B890-07915EAC6861}" srcOrd="0" destOrd="0" presId="urn:microsoft.com/office/officeart/2018/2/layout/IconCircleList"/>
    <dgm:cxn modelId="{BD0B30B0-7C51-4B1A-A156-A844012DD826}" srcId="{D6830E12-2446-4354-AD0E-4A48620B456D}" destId="{5F1B5299-F11B-455F-8A4F-0117DC2ED029}" srcOrd="3" destOrd="0" parTransId="{0A3B8300-ECEC-4444-8896-061D72F68CC7}" sibTransId="{6BE9BDA4-F05C-46D5-BBD2-7323DEBEB9EA}"/>
    <dgm:cxn modelId="{142D9FC7-14C8-40DF-8B49-1540244C7C7F}" type="presOf" srcId="{E267A4D9-C456-4E85-B945-528E071896A7}" destId="{5D0C205D-6530-4314-8853-C6B3B795B38A}" srcOrd="0" destOrd="0" presId="urn:microsoft.com/office/officeart/2018/2/layout/IconCircleList"/>
    <dgm:cxn modelId="{B4968CF8-6060-418B-B5B6-BACDC2089146}" type="presOf" srcId="{F228758C-9F5B-4A00-83ED-A62808DA7A5F}" destId="{5885662C-E3F7-4188-866D-968B75FB0E00}" srcOrd="0" destOrd="0" presId="urn:microsoft.com/office/officeart/2018/2/layout/IconCircleList"/>
    <dgm:cxn modelId="{DB95AE05-05D9-4053-A40D-E003234EBD4C}" type="presParOf" srcId="{FF48A705-B292-4BD8-8F0E-F20BA20CC10B}" destId="{0C5DAF3E-D727-48C7-BD46-EFD43B109B08}" srcOrd="0" destOrd="0" presId="urn:microsoft.com/office/officeart/2018/2/layout/IconCircleList"/>
    <dgm:cxn modelId="{2BFF1B0D-57B7-41E7-9433-26BE6BE9B919}" type="presParOf" srcId="{0C5DAF3E-D727-48C7-BD46-EFD43B109B08}" destId="{C6986FA0-7E09-41DB-82AE-E86FF082DC3B}" srcOrd="0" destOrd="0" presId="urn:microsoft.com/office/officeart/2018/2/layout/IconCircleList"/>
    <dgm:cxn modelId="{8413CCF2-0503-409F-83F4-5EB3D94AE434}" type="presParOf" srcId="{C6986FA0-7E09-41DB-82AE-E86FF082DC3B}" destId="{FBD8E122-B7D0-4EBF-B2AD-D1D488494D88}" srcOrd="0" destOrd="0" presId="urn:microsoft.com/office/officeart/2018/2/layout/IconCircleList"/>
    <dgm:cxn modelId="{EC33133B-5F37-4BE1-A715-274117FC1926}" type="presParOf" srcId="{C6986FA0-7E09-41DB-82AE-E86FF082DC3B}" destId="{8244723B-E237-435A-BE55-56B881F19ACC}" srcOrd="1" destOrd="0" presId="urn:microsoft.com/office/officeart/2018/2/layout/IconCircleList"/>
    <dgm:cxn modelId="{DF1172B8-CD18-4BBE-8DA1-0A7EFD2BCDE0}" type="presParOf" srcId="{C6986FA0-7E09-41DB-82AE-E86FF082DC3B}" destId="{1587FCC5-7F47-4258-9C7C-6562CD1C0958}" srcOrd="2" destOrd="0" presId="urn:microsoft.com/office/officeart/2018/2/layout/IconCircleList"/>
    <dgm:cxn modelId="{454BEE7F-BA75-4144-8480-5BE9A215D0D9}" type="presParOf" srcId="{C6986FA0-7E09-41DB-82AE-E86FF082DC3B}" destId="{5D0C205D-6530-4314-8853-C6B3B795B38A}" srcOrd="3" destOrd="0" presId="urn:microsoft.com/office/officeart/2018/2/layout/IconCircleList"/>
    <dgm:cxn modelId="{36D47F98-6BBF-4F81-8B12-36F527F92F39}" type="presParOf" srcId="{0C5DAF3E-D727-48C7-BD46-EFD43B109B08}" destId="{EADEF2F0-FD16-4206-9081-7F75E1C10A55}" srcOrd="1" destOrd="0" presId="urn:microsoft.com/office/officeart/2018/2/layout/IconCircleList"/>
    <dgm:cxn modelId="{1A687E54-CCFC-4FFA-8149-090347822885}" type="presParOf" srcId="{0C5DAF3E-D727-48C7-BD46-EFD43B109B08}" destId="{2A514B40-76F0-4315-88D2-ECDCFB84CB7C}" srcOrd="2" destOrd="0" presId="urn:microsoft.com/office/officeart/2018/2/layout/IconCircleList"/>
    <dgm:cxn modelId="{071D6A18-1D4D-47BB-B7DF-CDC8465E29C1}" type="presParOf" srcId="{2A514B40-76F0-4315-88D2-ECDCFB84CB7C}" destId="{8F0B5A28-8231-4677-8CDE-7DCC0551793B}" srcOrd="0" destOrd="0" presId="urn:microsoft.com/office/officeart/2018/2/layout/IconCircleList"/>
    <dgm:cxn modelId="{C265C907-7D3E-4A43-BCAC-AE8F5A84EFA8}" type="presParOf" srcId="{2A514B40-76F0-4315-88D2-ECDCFB84CB7C}" destId="{FCE3056C-634A-483A-96A4-02F195A5EC9F}" srcOrd="1" destOrd="0" presId="urn:microsoft.com/office/officeart/2018/2/layout/IconCircleList"/>
    <dgm:cxn modelId="{868D6B0D-06D1-4EDE-AE16-C329F4DB63DC}" type="presParOf" srcId="{2A514B40-76F0-4315-88D2-ECDCFB84CB7C}" destId="{B4AF8434-6394-4260-9D32-D21905D3492B}" srcOrd="2" destOrd="0" presId="urn:microsoft.com/office/officeart/2018/2/layout/IconCircleList"/>
    <dgm:cxn modelId="{BEDF4E1A-E6F0-4640-9780-2AE4A8EBA70E}" type="presParOf" srcId="{2A514B40-76F0-4315-88D2-ECDCFB84CB7C}" destId="{6D138E58-5FD7-4B54-B890-07915EAC6861}" srcOrd="3" destOrd="0" presId="urn:microsoft.com/office/officeart/2018/2/layout/IconCircleList"/>
    <dgm:cxn modelId="{017BB151-FFA8-4D78-876A-B8A10F57D4CD}" type="presParOf" srcId="{0C5DAF3E-D727-48C7-BD46-EFD43B109B08}" destId="{D3DFE326-C78C-4675-9BE0-488BB5114B4E}" srcOrd="3" destOrd="0" presId="urn:microsoft.com/office/officeart/2018/2/layout/IconCircleList"/>
    <dgm:cxn modelId="{9A27AF3B-FEFF-4985-BFCE-94399E2B24F0}" type="presParOf" srcId="{0C5DAF3E-D727-48C7-BD46-EFD43B109B08}" destId="{DE6191F1-9421-4B5F-992F-E5E844A0BD55}" srcOrd="4" destOrd="0" presId="urn:microsoft.com/office/officeart/2018/2/layout/IconCircleList"/>
    <dgm:cxn modelId="{58B622B4-2422-4BFA-95B1-58920D07663E}" type="presParOf" srcId="{DE6191F1-9421-4B5F-992F-E5E844A0BD55}" destId="{31B48DD0-C2FA-4974-987F-BFA76DA5EF0B}" srcOrd="0" destOrd="0" presId="urn:microsoft.com/office/officeart/2018/2/layout/IconCircleList"/>
    <dgm:cxn modelId="{CEF12CE4-4CA1-455D-8AF5-6A8FEA74A1E8}" type="presParOf" srcId="{DE6191F1-9421-4B5F-992F-E5E844A0BD55}" destId="{44239DE3-6D66-4B15-ACA6-3EF888FE43F7}" srcOrd="1" destOrd="0" presId="urn:microsoft.com/office/officeart/2018/2/layout/IconCircleList"/>
    <dgm:cxn modelId="{D576B0B6-063A-4D99-88B0-1BD5095BD02E}" type="presParOf" srcId="{DE6191F1-9421-4B5F-992F-E5E844A0BD55}" destId="{A81329E4-E65C-41A8-B482-FA7636960C05}" srcOrd="2" destOrd="0" presId="urn:microsoft.com/office/officeart/2018/2/layout/IconCircleList"/>
    <dgm:cxn modelId="{399E6FD2-C07A-428A-A919-A36AB574838C}" type="presParOf" srcId="{DE6191F1-9421-4B5F-992F-E5E844A0BD55}" destId="{5885662C-E3F7-4188-866D-968B75FB0E00}" srcOrd="3" destOrd="0" presId="urn:microsoft.com/office/officeart/2018/2/layout/IconCircleList"/>
    <dgm:cxn modelId="{E1C66B9F-55DA-4DF0-98F4-1BED54BEBC9D}" type="presParOf" srcId="{0C5DAF3E-D727-48C7-BD46-EFD43B109B08}" destId="{13DDA5DD-865B-44B0-950E-58A8FAFC0BC4}" srcOrd="5" destOrd="0" presId="urn:microsoft.com/office/officeart/2018/2/layout/IconCircleList"/>
    <dgm:cxn modelId="{42169413-D0D2-4543-85EE-5204FC4F9B32}" type="presParOf" srcId="{0C5DAF3E-D727-48C7-BD46-EFD43B109B08}" destId="{57E5AA00-2409-4099-9DB2-9FE1639228E4}" srcOrd="6" destOrd="0" presId="urn:microsoft.com/office/officeart/2018/2/layout/IconCircleList"/>
    <dgm:cxn modelId="{2370FEE7-B700-4347-A4CB-7BE6C3FAB205}" type="presParOf" srcId="{57E5AA00-2409-4099-9DB2-9FE1639228E4}" destId="{3026C7CD-E10A-42A9-9AD3-6B532096263F}" srcOrd="0" destOrd="0" presId="urn:microsoft.com/office/officeart/2018/2/layout/IconCircleList"/>
    <dgm:cxn modelId="{D492E45B-ED8A-4CE5-8B65-169D842F7C11}" type="presParOf" srcId="{57E5AA00-2409-4099-9DB2-9FE1639228E4}" destId="{4F2F233D-0C45-4BFE-9F37-1628FB15F7E5}" srcOrd="1" destOrd="0" presId="urn:microsoft.com/office/officeart/2018/2/layout/IconCircleList"/>
    <dgm:cxn modelId="{9CBF76CC-175A-4A74-AAED-D748510CA39F}" type="presParOf" srcId="{57E5AA00-2409-4099-9DB2-9FE1639228E4}" destId="{1BDCD8B4-53B3-400D-AADA-EB23995423D6}" srcOrd="2" destOrd="0" presId="urn:microsoft.com/office/officeart/2018/2/layout/IconCircleList"/>
    <dgm:cxn modelId="{9FF09DF9-B9E2-4BC8-9B89-0058D3CC75CA}" type="presParOf" srcId="{57E5AA00-2409-4099-9DB2-9FE1639228E4}" destId="{FCA691A8-3BF2-4DF4-9ADB-C85A6DABB25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10F8-9B85-448E-B46C-C170D19ED1F6}">
      <dsp:nvSpPr>
        <dsp:cNvPr id="0" name=""/>
        <dsp:cNvSpPr/>
      </dsp:nvSpPr>
      <dsp:spPr>
        <a:xfrm>
          <a:off x="2322139" y="442944"/>
          <a:ext cx="342703" cy="91440"/>
        </a:xfrm>
        <a:custGeom>
          <a:avLst/>
          <a:gdLst/>
          <a:ahLst/>
          <a:cxnLst/>
          <a:rect l="0" t="0" r="0" b="0"/>
          <a:pathLst>
            <a:path>
              <a:moveTo>
                <a:pt x="0" y="45720"/>
              </a:moveTo>
              <a:lnTo>
                <a:pt x="34270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4158" y="486797"/>
        <a:ext cx="18665" cy="3733"/>
      </dsp:txXfrm>
    </dsp:sp>
    <dsp:sp modelId="{1D852A26-47AD-4347-87BA-DC412670C17F}">
      <dsp:nvSpPr>
        <dsp:cNvPr id="0" name=""/>
        <dsp:cNvSpPr/>
      </dsp:nvSpPr>
      <dsp:spPr>
        <a:xfrm>
          <a:off x="700881" y="1746"/>
          <a:ext cx="1623058" cy="973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531" tIns="83482" rIns="79531" bIns="83482" numCol="1" spcCol="1270" anchor="ctr" anchorCtr="0">
          <a:noAutofit/>
        </a:bodyPr>
        <a:lstStyle/>
        <a:p>
          <a:pPr marL="0" lvl="0" indent="0" algn="ctr" defTabSz="622300" rtl="0">
            <a:lnSpc>
              <a:spcPct val="90000"/>
            </a:lnSpc>
            <a:spcBef>
              <a:spcPct val="0"/>
            </a:spcBef>
            <a:spcAft>
              <a:spcPct val="35000"/>
            </a:spcAft>
            <a:buNone/>
          </a:pPr>
          <a:r>
            <a:rPr lang="en-IN" sz="1400" kern="1200"/>
            <a:t>Install Vs code in your system</a:t>
          </a:r>
          <a:r>
            <a:rPr lang="en-IN" sz="1400" kern="1200">
              <a:latin typeface="Bierstadt"/>
            </a:rPr>
            <a:t> </a:t>
          </a:r>
          <a:endParaRPr lang="en-US" sz="1400" kern="1200"/>
        </a:p>
      </dsp:txBody>
      <dsp:txXfrm>
        <a:off x="700881" y="1746"/>
        <a:ext cx="1623058" cy="973834"/>
      </dsp:txXfrm>
    </dsp:sp>
    <dsp:sp modelId="{0F5EBA98-F74F-4B77-9B5F-D53A6BD550C7}">
      <dsp:nvSpPr>
        <dsp:cNvPr id="0" name=""/>
        <dsp:cNvSpPr/>
      </dsp:nvSpPr>
      <dsp:spPr>
        <a:xfrm>
          <a:off x="1512410" y="973781"/>
          <a:ext cx="1996361" cy="342703"/>
        </a:xfrm>
        <a:custGeom>
          <a:avLst/>
          <a:gdLst/>
          <a:ahLst/>
          <a:cxnLst/>
          <a:rect l="0" t="0" r="0" b="0"/>
          <a:pathLst>
            <a:path>
              <a:moveTo>
                <a:pt x="1996361" y="0"/>
              </a:moveTo>
              <a:lnTo>
                <a:pt x="1996361" y="188451"/>
              </a:lnTo>
              <a:lnTo>
                <a:pt x="0" y="188451"/>
              </a:lnTo>
              <a:lnTo>
                <a:pt x="0" y="34270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9817" y="1143266"/>
        <a:ext cx="101548" cy="3733"/>
      </dsp:txXfrm>
    </dsp:sp>
    <dsp:sp modelId="{F8ED8E8D-6154-4EAB-AB03-875E1214D1E6}">
      <dsp:nvSpPr>
        <dsp:cNvPr id="0" name=""/>
        <dsp:cNvSpPr/>
      </dsp:nvSpPr>
      <dsp:spPr>
        <a:xfrm>
          <a:off x="2697243" y="1746"/>
          <a:ext cx="1623058" cy="973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531" tIns="83482" rIns="79531" bIns="83482" numCol="1" spcCol="1270" anchor="ctr" anchorCtr="0">
          <a:noAutofit/>
        </a:bodyPr>
        <a:lstStyle/>
        <a:p>
          <a:pPr marL="0" lvl="0" indent="0" algn="ctr" defTabSz="622300" rtl="0">
            <a:lnSpc>
              <a:spcPct val="90000"/>
            </a:lnSpc>
            <a:spcBef>
              <a:spcPct val="0"/>
            </a:spcBef>
            <a:spcAft>
              <a:spcPct val="35000"/>
            </a:spcAft>
            <a:buNone/>
          </a:pPr>
          <a:r>
            <a:rPr lang="en-IN" sz="1400" kern="1200"/>
            <a:t>Create your first web page</a:t>
          </a:r>
          <a:r>
            <a:rPr lang="en-IN" sz="1400" kern="1200">
              <a:latin typeface="Bierstadt"/>
            </a:rPr>
            <a:t> </a:t>
          </a:r>
          <a:endParaRPr lang="en-US" sz="1400" kern="1200"/>
        </a:p>
      </dsp:txBody>
      <dsp:txXfrm>
        <a:off x="2697243" y="1746"/>
        <a:ext cx="1623058" cy="973834"/>
      </dsp:txXfrm>
    </dsp:sp>
    <dsp:sp modelId="{31AD2BDA-BE94-438D-9576-30AF49D91586}">
      <dsp:nvSpPr>
        <dsp:cNvPr id="0" name=""/>
        <dsp:cNvSpPr/>
      </dsp:nvSpPr>
      <dsp:spPr>
        <a:xfrm>
          <a:off x="2322139" y="1790082"/>
          <a:ext cx="342703" cy="91440"/>
        </a:xfrm>
        <a:custGeom>
          <a:avLst/>
          <a:gdLst/>
          <a:ahLst/>
          <a:cxnLst/>
          <a:rect l="0" t="0" r="0" b="0"/>
          <a:pathLst>
            <a:path>
              <a:moveTo>
                <a:pt x="0" y="45720"/>
              </a:moveTo>
              <a:lnTo>
                <a:pt x="34270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4158" y="1833935"/>
        <a:ext cx="18665" cy="3733"/>
      </dsp:txXfrm>
    </dsp:sp>
    <dsp:sp modelId="{FF8AF875-9201-4EBF-B3B7-E5ED36562999}">
      <dsp:nvSpPr>
        <dsp:cNvPr id="0" name=""/>
        <dsp:cNvSpPr/>
      </dsp:nvSpPr>
      <dsp:spPr>
        <a:xfrm>
          <a:off x="700881" y="1348885"/>
          <a:ext cx="1623058" cy="973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531" tIns="83482" rIns="79531" bIns="83482" numCol="1" spcCol="1270" anchor="ctr" anchorCtr="0">
          <a:noAutofit/>
        </a:bodyPr>
        <a:lstStyle/>
        <a:p>
          <a:pPr marL="0" lvl="0" indent="0" algn="ctr" defTabSz="622300" rtl="0">
            <a:lnSpc>
              <a:spcPct val="90000"/>
            </a:lnSpc>
            <a:spcBef>
              <a:spcPct val="0"/>
            </a:spcBef>
            <a:spcAft>
              <a:spcPct val="35000"/>
            </a:spcAft>
            <a:buNone/>
          </a:pPr>
          <a:r>
            <a:rPr lang="en-IN" sz="1400" kern="1200"/>
            <a:t>Learn all font formatting tags like heading and paragraph tags</a:t>
          </a:r>
          <a:r>
            <a:rPr lang="en-IN" sz="1400" kern="1200">
              <a:latin typeface="Bierstadt"/>
            </a:rPr>
            <a:t> </a:t>
          </a:r>
          <a:endParaRPr lang="en-US" sz="1400" kern="1200"/>
        </a:p>
      </dsp:txBody>
      <dsp:txXfrm>
        <a:off x="700881" y="1348885"/>
        <a:ext cx="1623058" cy="973834"/>
      </dsp:txXfrm>
    </dsp:sp>
    <dsp:sp modelId="{0C2ED65D-C0E2-427A-B691-787BFB1CA4A0}">
      <dsp:nvSpPr>
        <dsp:cNvPr id="0" name=""/>
        <dsp:cNvSpPr/>
      </dsp:nvSpPr>
      <dsp:spPr>
        <a:xfrm>
          <a:off x="1512410" y="2320919"/>
          <a:ext cx="1996361" cy="342703"/>
        </a:xfrm>
        <a:custGeom>
          <a:avLst/>
          <a:gdLst/>
          <a:ahLst/>
          <a:cxnLst/>
          <a:rect l="0" t="0" r="0" b="0"/>
          <a:pathLst>
            <a:path>
              <a:moveTo>
                <a:pt x="1996361" y="0"/>
              </a:moveTo>
              <a:lnTo>
                <a:pt x="1996361" y="188451"/>
              </a:lnTo>
              <a:lnTo>
                <a:pt x="0" y="188451"/>
              </a:lnTo>
              <a:lnTo>
                <a:pt x="0" y="34270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9817" y="2490405"/>
        <a:ext cx="101548" cy="3733"/>
      </dsp:txXfrm>
    </dsp:sp>
    <dsp:sp modelId="{CCE471B8-7F23-4064-9F7D-CD315B42F22E}">
      <dsp:nvSpPr>
        <dsp:cNvPr id="0" name=""/>
        <dsp:cNvSpPr/>
      </dsp:nvSpPr>
      <dsp:spPr>
        <a:xfrm>
          <a:off x="2697243" y="1348885"/>
          <a:ext cx="1623058" cy="973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531" tIns="83482" rIns="79531" bIns="83482" numCol="1" spcCol="1270" anchor="ctr" anchorCtr="0">
          <a:noAutofit/>
        </a:bodyPr>
        <a:lstStyle/>
        <a:p>
          <a:pPr marL="0" lvl="0" indent="0" algn="ctr" defTabSz="622300">
            <a:lnSpc>
              <a:spcPct val="90000"/>
            </a:lnSpc>
            <a:spcBef>
              <a:spcPct val="0"/>
            </a:spcBef>
            <a:spcAft>
              <a:spcPct val="35000"/>
            </a:spcAft>
            <a:buNone/>
          </a:pPr>
          <a:r>
            <a:rPr lang="en-IN" sz="1400" kern="1200"/>
            <a:t>Learn some more tags like anchor tag image </a:t>
          </a:r>
          <a:r>
            <a:rPr lang="en-IN" sz="1400" kern="1200" err="1"/>
            <a:t>tag</a:t>
          </a:r>
          <a:r>
            <a:rPr lang="en-IN" sz="1400" kern="1200" err="1">
              <a:latin typeface="Bierstadt"/>
            </a:rPr>
            <a:t>,forms</a:t>
          </a:r>
          <a:endParaRPr lang="en-US" sz="1400" kern="1200" err="1"/>
        </a:p>
      </dsp:txBody>
      <dsp:txXfrm>
        <a:off x="2697243" y="1348885"/>
        <a:ext cx="1623058" cy="973834"/>
      </dsp:txXfrm>
    </dsp:sp>
    <dsp:sp modelId="{C169EE24-8315-4836-A311-A7EE2D9BB41E}">
      <dsp:nvSpPr>
        <dsp:cNvPr id="0" name=""/>
        <dsp:cNvSpPr/>
      </dsp:nvSpPr>
      <dsp:spPr>
        <a:xfrm>
          <a:off x="2322139" y="3137220"/>
          <a:ext cx="342703" cy="91440"/>
        </a:xfrm>
        <a:custGeom>
          <a:avLst/>
          <a:gdLst/>
          <a:ahLst/>
          <a:cxnLst/>
          <a:rect l="0" t="0" r="0" b="0"/>
          <a:pathLst>
            <a:path>
              <a:moveTo>
                <a:pt x="0" y="45720"/>
              </a:moveTo>
              <a:lnTo>
                <a:pt x="34270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4158" y="3181074"/>
        <a:ext cx="18665" cy="3733"/>
      </dsp:txXfrm>
    </dsp:sp>
    <dsp:sp modelId="{594AB6C4-66AE-4BFA-BE03-0836C6FBED8C}">
      <dsp:nvSpPr>
        <dsp:cNvPr id="0" name=""/>
        <dsp:cNvSpPr/>
      </dsp:nvSpPr>
      <dsp:spPr>
        <a:xfrm>
          <a:off x="700881" y="2696023"/>
          <a:ext cx="1623058" cy="973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531" tIns="83482" rIns="79531" bIns="83482" numCol="1" spcCol="1270" anchor="ctr" anchorCtr="0">
          <a:noAutofit/>
        </a:bodyPr>
        <a:lstStyle/>
        <a:p>
          <a:pPr marL="0" lvl="0" indent="0" algn="ctr" defTabSz="622300">
            <a:lnSpc>
              <a:spcPct val="90000"/>
            </a:lnSpc>
            <a:spcBef>
              <a:spcPct val="0"/>
            </a:spcBef>
            <a:spcAft>
              <a:spcPct val="35000"/>
            </a:spcAft>
            <a:buNone/>
          </a:pPr>
          <a:r>
            <a:rPr lang="en-IN" sz="1400" kern="1200"/>
            <a:t>Learn to style your web page using CSS3</a:t>
          </a:r>
          <a:endParaRPr lang="en-US" sz="1400" kern="1200"/>
        </a:p>
      </dsp:txBody>
      <dsp:txXfrm>
        <a:off x="700881" y="2696023"/>
        <a:ext cx="1623058" cy="973834"/>
      </dsp:txXfrm>
    </dsp:sp>
    <dsp:sp modelId="{39982EE3-272E-4917-A706-288F3D3933B1}">
      <dsp:nvSpPr>
        <dsp:cNvPr id="0" name=""/>
        <dsp:cNvSpPr/>
      </dsp:nvSpPr>
      <dsp:spPr>
        <a:xfrm>
          <a:off x="2697243" y="2696023"/>
          <a:ext cx="1623058" cy="973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531" tIns="83482" rIns="79531" bIns="83482" numCol="1" spcCol="1270" anchor="ctr" anchorCtr="0">
          <a:noAutofit/>
        </a:bodyPr>
        <a:lstStyle/>
        <a:p>
          <a:pPr marL="0" lvl="0" indent="0" algn="ctr" defTabSz="622300" rtl="0">
            <a:lnSpc>
              <a:spcPct val="90000"/>
            </a:lnSpc>
            <a:spcBef>
              <a:spcPct val="0"/>
            </a:spcBef>
            <a:spcAft>
              <a:spcPct val="35000"/>
            </a:spcAft>
            <a:buNone/>
          </a:pPr>
          <a:r>
            <a:rPr lang="en-IN" sz="1400" kern="1200"/>
            <a:t>Learn modern </a:t>
          </a:r>
          <a:r>
            <a:rPr lang="en-IN" sz="1400" kern="1200" err="1"/>
            <a:t>css</a:t>
          </a:r>
          <a:r>
            <a:rPr lang="en-IN" sz="1400" kern="1200"/>
            <a:t> tools like flexbox and grid</a:t>
          </a:r>
          <a:r>
            <a:rPr lang="en-IN" sz="1400" kern="1200">
              <a:latin typeface="Bierstadt"/>
            </a:rPr>
            <a:t> </a:t>
          </a:r>
          <a:endParaRPr lang="en-US" sz="1400" kern="1200"/>
        </a:p>
      </dsp:txBody>
      <dsp:txXfrm>
        <a:off x="2697243" y="2696023"/>
        <a:ext cx="1623058" cy="973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2508C-F8F8-4C80-9CE9-A3A7A4FF5FFF}">
      <dsp:nvSpPr>
        <dsp:cNvPr id="0" name=""/>
        <dsp:cNvSpPr/>
      </dsp:nvSpPr>
      <dsp:spPr>
        <a:xfrm>
          <a:off x="74789" y="502172"/>
          <a:ext cx="2094413" cy="25132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933450">
            <a:lnSpc>
              <a:spcPct val="90000"/>
            </a:lnSpc>
            <a:spcBef>
              <a:spcPct val="0"/>
            </a:spcBef>
            <a:spcAft>
              <a:spcPct val="35000"/>
            </a:spcAft>
            <a:buNone/>
          </a:pPr>
          <a:r>
            <a:rPr lang="en-US" sz="2100" kern="1200"/>
            <a:t>1&gt; static which is default for all elements</a:t>
          </a:r>
        </a:p>
      </dsp:txBody>
      <dsp:txXfrm>
        <a:off x="74789" y="1507491"/>
        <a:ext cx="2094413" cy="1507977"/>
      </dsp:txXfrm>
    </dsp:sp>
    <dsp:sp modelId="{DC4CF20F-D72B-4E6D-8A2D-AF79ED7521AB}">
      <dsp:nvSpPr>
        <dsp:cNvPr id="0" name=""/>
        <dsp:cNvSpPr/>
      </dsp:nvSpPr>
      <dsp:spPr>
        <a:xfrm>
          <a:off x="6699" y="502172"/>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p>
      </dsp:txBody>
      <dsp:txXfrm>
        <a:off x="6699" y="502172"/>
        <a:ext cx="2094413" cy="1005318"/>
      </dsp:txXfrm>
    </dsp:sp>
    <dsp:sp modelId="{1FC3DAC9-9B5B-47C5-A513-03DFFD97DCBB}">
      <dsp:nvSpPr>
        <dsp:cNvPr id="0" name=""/>
        <dsp:cNvSpPr/>
      </dsp:nvSpPr>
      <dsp:spPr>
        <a:xfrm>
          <a:off x="2268666" y="502172"/>
          <a:ext cx="2094413" cy="251329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933450">
            <a:lnSpc>
              <a:spcPct val="90000"/>
            </a:lnSpc>
            <a:spcBef>
              <a:spcPct val="0"/>
            </a:spcBef>
            <a:spcAft>
              <a:spcPct val="35000"/>
            </a:spcAft>
            <a:buNone/>
          </a:pPr>
          <a:r>
            <a:rPr lang="en-US" sz="2100" kern="1200"/>
            <a:t>2&gt; relative</a:t>
          </a:r>
        </a:p>
      </dsp:txBody>
      <dsp:txXfrm>
        <a:off x="2268666" y="1507491"/>
        <a:ext cx="2094413" cy="1507977"/>
      </dsp:txXfrm>
    </dsp:sp>
    <dsp:sp modelId="{6ACB34A6-477E-425F-B107-77978FE11C76}">
      <dsp:nvSpPr>
        <dsp:cNvPr id="0" name=""/>
        <dsp:cNvSpPr/>
      </dsp:nvSpPr>
      <dsp:spPr>
        <a:xfrm>
          <a:off x="2268666" y="502172"/>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68666" y="502172"/>
        <a:ext cx="2094413" cy="1005318"/>
      </dsp:txXfrm>
    </dsp:sp>
    <dsp:sp modelId="{AEE5C7E1-31A6-4B7C-AF5B-459D9ABA2AB0}">
      <dsp:nvSpPr>
        <dsp:cNvPr id="0" name=""/>
        <dsp:cNvSpPr/>
      </dsp:nvSpPr>
      <dsp:spPr>
        <a:xfrm>
          <a:off x="4530633" y="502172"/>
          <a:ext cx="2094413" cy="251329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933450">
            <a:lnSpc>
              <a:spcPct val="90000"/>
            </a:lnSpc>
            <a:spcBef>
              <a:spcPct val="0"/>
            </a:spcBef>
            <a:spcAft>
              <a:spcPct val="35000"/>
            </a:spcAft>
            <a:buNone/>
          </a:pPr>
          <a:r>
            <a:rPr lang="en-US" sz="2100" kern="1200"/>
            <a:t>3&gt;absolute</a:t>
          </a:r>
        </a:p>
      </dsp:txBody>
      <dsp:txXfrm>
        <a:off x="4530633" y="1507491"/>
        <a:ext cx="2094413" cy="1507977"/>
      </dsp:txXfrm>
    </dsp:sp>
    <dsp:sp modelId="{05BD93C1-96A7-485A-9B54-751452D4290A}">
      <dsp:nvSpPr>
        <dsp:cNvPr id="0" name=""/>
        <dsp:cNvSpPr/>
      </dsp:nvSpPr>
      <dsp:spPr>
        <a:xfrm>
          <a:off x="4530633" y="502172"/>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30633" y="502172"/>
        <a:ext cx="2094413" cy="1005318"/>
      </dsp:txXfrm>
    </dsp:sp>
    <dsp:sp modelId="{6C12639E-017C-4498-96C2-CD8814CCCF7F}">
      <dsp:nvSpPr>
        <dsp:cNvPr id="0" name=""/>
        <dsp:cNvSpPr/>
      </dsp:nvSpPr>
      <dsp:spPr>
        <a:xfrm>
          <a:off x="6792599" y="502172"/>
          <a:ext cx="2094413" cy="25132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933450">
            <a:lnSpc>
              <a:spcPct val="90000"/>
            </a:lnSpc>
            <a:spcBef>
              <a:spcPct val="0"/>
            </a:spcBef>
            <a:spcAft>
              <a:spcPct val="35000"/>
            </a:spcAft>
            <a:buNone/>
          </a:pPr>
          <a:r>
            <a:rPr lang="en-US" sz="2100" kern="1200"/>
            <a:t>4&gt;fixed</a:t>
          </a:r>
        </a:p>
      </dsp:txBody>
      <dsp:txXfrm>
        <a:off x="6792599" y="1507491"/>
        <a:ext cx="2094413" cy="1507977"/>
      </dsp:txXfrm>
    </dsp:sp>
    <dsp:sp modelId="{D019427B-DC4A-480B-A918-99075F889E16}">
      <dsp:nvSpPr>
        <dsp:cNvPr id="0" name=""/>
        <dsp:cNvSpPr/>
      </dsp:nvSpPr>
      <dsp:spPr>
        <a:xfrm>
          <a:off x="6792599" y="502172"/>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04</a:t>
          </a:r>
        </a:p>
      </dsp:txBody>
      <dsp:txXfrm>
        <a:off x="6792599" y="502172"/>
        <a:ext cx="2094413" cy="1005318"/>
      </dsp:txXfrm>
    </dsp:sp>
    <dsp:sp modelId="{FCCAAD40-BF81-4075-8DA8-F4500BDF8174}">
      <dsp:nvSpPr>
        <dsp:cNvPr id="0" name=""/>
        <dsp:cNvSpPr/>
      </dsp:nvSpPr>
      <dsp:spPr>
        <a:xfrm>
          <a:off x="9054566" y="502172"/>
          <a:ext cx="2094413" cy="2513296"/>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933450">
            <a:lnSpc>
              <a:spcPct val="90000"/>
            </a:lnSpc>
            <a:spcBef>
              <a:spcPct val="0"/>
            </a:spcBef>
            <a:spcAft>
              <a:spcPct val="35000"/>
            </a:spcAft>
            <a:buNone/>
          </a:pPr>
          <a:r>
            <a:rPr lang="en-US" sz="2100" kern="1200"/>
            <a:t>5&gt;sticky</a:t>
          </a:r>
        </a:p>
      </dsp:txBody>
      <dsp:txXfrm>
        <a:off x="9054566" y="1507491"/>
        <a:ext cx="2094413" cy="1507977"/>
      </dsp:txXfrm>
    </dsp:sp>
    <dsp:sp modelId="{16E3CF87-961E-4BC4-B211-F6CCAF0F2C8A}">
      <dsp:nvSpPr>
        <dsp:cNvPr id="0" name=""/>
        <dsp:cNvSpPr/>
      </dsp:nvSpPr>
      <dsp:spPr>
        <a:xfrm>
          <a:off x="9054566" y="502172"/>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05</a:t>
          </a:r>
        </a:p>
      </dsp:txBody>
      <dsp:txXfrm>
        <a:off x="9054566" y="502172"/>
        <a:ext cx="2094413" cy="1005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8E122-B7D0-4EBF-B2AD-D1D488494D88}">
      <dsp:nvSpPr>
        <dsp:cNvPr id="0" name=""/>
        <dsp:cNvSpPr/>
      </dsp:nvSpPr>
      <dsp:spPr>
        <a:xfrm>
          <a:off x="320848" y="67899"/>
          <a:ext cx="1391921" cy="13919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4723B-E237-435A-BE55-56B881F19ACC}">
      <dsp:nvSpPr>
        <dsp:cNvPr id="0" name=""/>
        <dsp:cNvSpPr/>
      </dsp:nvSpPr>
      <dsp:spPr>
        <a:xfrm>
          <a:off x="613152" y="360203"/>
          <a:ext cx="807314" cy="80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0C205D-6530-4314-8853-C6B3B795B38A}">
      <dsp:nvSpPr>
        <dsp:cNvPr id="0" name=""/>
        <dsp:cNvSpPr/>
      </dsp:nvSpPr>
      <dsp:spPr>
        <a:xfrm>
          <a:off x="2011039" y="67899"/>
          <a:ext cx="3280958" cy="13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There are some css framewords like postcss and tailwind css they are just used to shorten our css code similarly there are css precompiler like sass which makes it easier  to write css and later that code is compiled into css </a:t>
          </a:r>
        </a:p>
      </dsp:txBody>
      <dsp:txXfrm>
        <a:off x="2011039" y="67899"/>
        <a:ext cx="3280958" cy="1391921"/>
      </dsp:txXfrm>
    </dsp:sp>
    <dsp:sp modelId="{8F0B5A28-8231-4677-8CDE-7DCC0551793B}">
      <dsp:nvSpPr>
        <dsp:cNvPr id="0" name=""/>
        <dsp:cNvSpPr/>
      </dsp:nvSpPr>
      <dsp:spPr>
        <a:xfrm>
          <a:off x="5863681" y="67899"/>
          <a:ext cx="1391921" cy="13919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3056C-634A-483A-96A4-02F195A5EC9F}">
      <dsp:nvSpPr>
        <dsp:cNvPr id="0" name=""/>
        <dsp:cNvSpPr/>
      </dsp:nvSpPr>
      <dsp:spPr>
        <a:xfrm>
          <a:off x="6155984" y="360203"/>
          <a:ext cx="807314" cy="80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138E58-5FD7-4B54-B890-07915EAC6861}">
      <dsp:nvSpPr>
        <dsp:cNvPr id="0" name=""/>
        <dsp:cNvSpPr/>
      </dsp:nvSpPr>
      <dsp:spPr>
        <a:xfrm>
          <a:off x="7553872" y="67899"/>
          <a:ext cx="3280958" cy="13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Now with css-3 being very powerful with many features pre compiler is less used</a:t>
          </a:r>
        </a:p>
      </dsp:txBody>
      <dsp:txXfrm>
        <a:off x="7553872" y="67899"/>
        <a:ext cx="3280958" cy="1391921"/>
      </dsp:txXfrm>
    </dsp:sp>
    <dsp:sp modelId="{31B48DD0-C2FA-4974-987F-BFA76DA5EF0B}">
      <dsp:nvSpPr>
        <dsp:cNvPr id="0" name=""/>
        <dsp:cNvSpPr/>
      </dsp:nvSpPr>
      <dsp:spPr>
        <a:xfrm>
          <a:off x="320848" y="2057820"/>
          <a:ext cx="1391921" cy="13919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39DE3-6D66-4B15-ACA6-3EF888FE43F7}">
      <dsp:nvSpPr>
        <dsp:cNvPr id="0" name=""/>
        <dsp:cNvSpPr/>
      </dsp:nvSpPr>
      <dsp:spPr>
        <a:xfrm>
          <a:off x="613152" y="2350124"/>
          <a:ext cx="807314" cy="80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85662C-E3F7-4188-866D-968B75FB0E00}">
      <dsp:nvSpPr>
        <dsp:cNvPr id="0" name=""/>
        <dsp:cNvSpPr/>
      </dsp:nvSpPr>
      <dsp:spPr>
        <a:xfrm>
          <a:off x="2011039" y="2057820"/>
          <a:ext cx="3280958" cy="13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kern="1200"/>
            <a:t>Don’t worry that css is so vast believe me no one knows all the property I myself time to time go to mdn to know what css property does , it is only important to know how to apply the properties u know all how to improve using tools like mdn,chat gpt etc</a:t>
          </a:r>
          <a:endParaRPr lang="en-US" sz="1400" kern="1200"/>
        </a:p>
      </dsp:txBody>
      <dsp:txXfrm>
        <a:off x="2011039" y="2057820"/>
        <a:ext cx="3280958" cy="1391921"/>
      </dsp:txXfrm>
    </dsp:sp>
    <dsp:sp modelId="{3026C7CD-E10A-42A9-9AD3-6B532096263F}">
      <dsp:nvSpPr>
        <dsp:cNvPr id="0" name=""/>
        <dsp:cNvSpPr/>
      </dsp:nvSpPr>
      <dsp:spPr>
        <a:xfrm>
          <a:off x="5863681" y="2057820"/>
          <a:ext cx="1391921" cy="13919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F233D-0C45-4BFE-9F37-1628FB15F7E5}">
      <dsp:nvSpPr>
        <dsp:cNvPr id="0" name=""/>
        <dsp:cNvSpPr/>
      </dsp:nvSpPr>
      <dsp:spPr>
        <a:xfrm>
          <a:off x="6155984" y="2350124"/>
          <a:ext cx="807314" cy="80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A691A8-3BF2-4DF4-9ADB-C85A6DABB252}">
      <dsp:nvSpPr>
        <dsp:cNvPr id="0" name=""/>
        <dsp:cNvSpPr/>
      </dsp:nvSpPr>
      <dsp:spPr>
        <a:xfrm>
          <a:off x="7553872" y="2057820"/>
          <a:ext cx="3280958" cy="13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IN" sz="1400" kern="1200" dirty="0"/>
            <a:t>Though I recommend everyone to not use chat </a:t>
          </a:r>
          <a:r>
            <a:rPr lang="en-IN" sz="1400" kern="1200" dirty="0" err="1"/>
            <a:t>gpt</a:t>
          </a:r>
          <a:r>
            <a:rPr lang="en-IN" sz="1400" kern="1200" dirty="0"/>
            <a:t> if u r just new and use only </a:t>
          </a:r>
          <a:r>
            <a:rPr lang="en-IN" sz="1400" kern="1200" dirty="0" err="1"/>
            <a:t>mdn</a:t>
          </a:r>
          <a:r>
            <a:rPr lang="en-IN" sz="1400" kern="1200" dirty="0"/>
            <a:t> and w3schools resources and inspect option of google</a:t>
          </a:r>
        </a:p>
      </dsp:txBody>
      <dsp:txXfrm>
        <a:off x="7553872" y="2057820"/>
        <a:ext cx="3280958" cy="139192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BBDC0-DA3F-4749-8428-2EC8DAAE8136}" type="datetimeFigureOut">
              <a:rPr lang="en-IN" smtClean="0"/>
              <a:t>24-02-2024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9E125-366D-413D-8150-D2EB8E0CE7AD}" type="slidenum">
              <a:rPr lang="en-IN" smtClean="0"/>
              <a:t>‹#›</a:t>
            </a:fld>
            <a:endParaRPr lang="en-IN"/>
          </a:p>
        </p:txBody>
      </p:sp>
    </p:spTree>
    <p:extLst>
      <p:ext uri="{BB962C8B-B14F-4D97-AF65-F5344CB8AC3E}">
        <p14:creationId xmlns:p14="http://schemas.microsoft.com/office/powerpoint/2010/main" val="19755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9E125-366D-413D-8150-D2EB8E0CE7AD}" type="slidenum">
              <a:rPr lang="en-IN" smtClean="0"/>
              <a:t>12</a:t>
            </a:fld>
            <a:endParaRPr lang="en-IN"/>
          </a:p>
        </p:txBody>
      </p:sp>
    </p:spTree>
    <p:extLst>
      <p:ext uri="{BB962C8B-B14F-4D97-AF65-F5344CB8AC3E}">
        <p14:creationId xmlns:p14="http://schemas.microsoft.com/office/powerpoint/2010/main" val="222947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2/24/2024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52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2/24/2024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854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2/24/2024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62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2/24/2024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29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2/24/2024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4609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2/24/2024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3028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2/24/2024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082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2/24/2024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3999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2/24/2024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632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2/24/2024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63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2/24/2024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7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2/24/2024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5824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BA4908AD-906C-BABF-9256-61A7119C174D}"/>
              </a:ext>
            </a:extLst>
          </p:cNvPr>
          <p:cNvPicPr>
            <a:picLocks noChangeAspect="1"/>
          </p:cNvPicPr>
          <p:nvPr/>
        </p:nvPicPr>
        <p:blipFill rotWithShape="1">
          <a:blip r:embed="rId2">
            <a:alphaModFix amt="40000"/>
          </a:blip>
          <a:srcRect t="17279"/>
          <a:stretch/>
        </p:blipFill>
        <p:spPr>
          <a:xfrm>
            <a:off x="-2" y="-4"/>
            <a:ext cx="12192001" cy="6858001"/>
          </a:xfrm>
          <a:prstGeom prst="rect">
            <a:avLst/>
          </a:prstGeom>
        </p:spPr>
      </p:pic>
      <p:sp>
        <p:nvSpPr>
          <p:cNvPr id="2" name="Title 1">
            <a:extLst>
              <a:ext uri="{FF2B5EF4-FFF2-40B4-BE49-F238E27FC236}">
                <a16:creationId xmlns:a16="http://schemas.microsoft.com/office/drawing/2014/main" id="{54D66D2A-3930-6AC3-1CE0-C65039F154EE}"/>
              </a:ext>
            </a:extLst>
          </p:cNvPr>
          <p:cNvSpPr>
            <a:spLocks noGrp="1"/>
          </p:cNvSpPr>
          <p:nvPr>
            <p:ph type="ctrTitle"/>
          </p:nvPr>
        </p:nvSpPr>
        <p:spPr>
          <a:xfrm>
            <a:off x="517870" y="978408"/>
            <a:ext cx="5021182" cy="2334248"/>
          </a:xfrm>
        </p:spPr>
        <p:txBody>
          <a:bodyPr anchor="t">
            <a:normAutofit/>
          </a:bodyPr>
          <a:lstStyle/>
          <a:p>
            <a:r>
              <a:rPr lang="en-IN">
                <a:solidFill>
                  <a:srgbClr val="FFFFFF"/>
                </a:solidFill>
              </a:rPr>
              <a:t>WEB-Dev session-01</a:t>
            </a:r>
          </a:p>
        </p:txBody>
      </p:sp>
      <p:sp>
        <p:nvSpPr>
          <p:cNvPr id="3" name="Subtitle 2">
            <a:extLst>
              <a:ext uri="{FF2B5EF4-FFF2-40B4-BE49-F238E27FC236}">
                <a16:creationId xmlns:a16="http://schemas.microsoft.com/office/drawing/2014/main" id="{FF1957C4-CC9B-6E28-E498-315918D50CE8}"/>
              </a:ext>
            </a:extLst>
          </p:cNvPr>
          <p:cNvSpPr>
            <a:spLocks noGrp="1"/>
          </p:cNvSpPr>
          <p:nvPr>
            <p:ph type="subTitle" idx="1"/>
          </p:nvPr>
        </p:nvSpPr>
        <p:spPr>
          <a:xfrm>
            <a:off x="6652366" y="4017818"/>
            <a:ext cx="5040785" cy="1828799"/>
          </a:xfrm>
        </p:spPr>
        <p:txBody>
          <a:bodyPr anchor="b">
            <a:normAutofit/>
          </a:bodyPr>
          <a:lstStyle/>
          <a:p>
            <a:r>
              <a:rPr lang="en-IN" sz="3600">
                <a:solidFill>
                  <a:srgbClr val="FFFFFF"/>
                </a:solidFill>
              </a:rPr>
              <a:t>Welcome to all juniors of 2023 batch </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45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2D85DA-392A-AA6B-FB33-F4217D26AA0A}"/>
              </a:ext>
            </a:extLst>
          </p:cNvPr>
          <p:cNvSpPr/>
          <p:nvPr/>
        </p:nvSpPr>
        <p:spPr>
          <a:xfrm>
            <a:off x="375114" y="757535"/>
            <a:ext cx="780111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Nesting and indentation</a:t>
            </a:r>
          </a:p>
        </p:txBody>
      </p:sp>
      <p:sp>
        <p:nvSpPr>
          <p:cNvPr id="4" name="TextBox 3">
            <a:extLst>
              <a:ext uri="{FF2B5EF4-FFF2-40B4-BE49-F238E27FC236}">
                <a16:creationId xmlns:a16="http://schemas.microsoft.com/office/drawing/2014/main" id="{0A934DF1-A02E-F4B4-0243-1EA0B8C10F77}"/>
              </a:ext>
            </a:extLst>
          </p:cNvPr>
          <p:cNvSpPr txBox="1"/>
          <p:nvPr/>
        </p:nvSpPr>
        <p:spPr>
          <a:xfrm>
            <a:off x="635000" y="1680865"/>
            <a:ext cx="5672667" cy="5047536"/>
          </a:xfrm>
          <a:prstGeom prst="rect">
            <a:avLst/>
          </a:prstGeom>
          <a:noFill/>
        </p:spPr>
        <p:txBody>
          <a:bodyPr wrap="square">
            <a:spAutoFit/>
          </a:bodyPr>
          <a:lstStyle/>
          <a:p>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ul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A</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ol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B1</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B2</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ul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B2a</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ul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B2aa</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B2ab</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ul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B2b</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B2c</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ul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B3</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ol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B31</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B32</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ol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ol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CDD3DE"/>
                </a:solidFill>
                <a:effectLst/>
                <a:latin typeface="Consolas" panose="020B0609020204030204" pitchFamily="49" charset="0"/>
              </a:rPr>
              <a:t>    </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r>
              <a:rPr lang="it-IT" sz="1400" b="0" dirty="0">
                <a:solidFill>
                  <a:srgbClr val="CDD3DE"/>
                </a:solidFill>
                <a:effectLst/>
                <a:latin typeface="Consolas" panose="020B0609020204030204" pitchFamily="49" charset="0"/>
              </a:rPr>
              <a:t>C</a:t>
            </a:r>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li</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a:p>
            <a:r>
              <a:rPr lang="it-IT" sz="1400" b="0" dirty="0">
                <a:solidFill>
                  <a:srgbClr val="5FB3B3"/>
                </a:solidFill>
                <a:effectLst/>
                <a:latin typeface="Consolas" panose="020B0609020204030204" pitchFamily="49" charset="0"/>
              </a:rPr>
              <a:t>&lt;/</a:t>
            </a:r>
            <a:r>
              <a:rPr lang="it-IT" sz="1400" b="0" dirty="0">
                <a:solidFill>
                  <a:srgbClr val="EB606B"/>
                </a:solidFill>
                <a:effectLst/>
                <a:latin typeface="Consolas" panose="020B0609020204030204" pitchFamily="49" charset="0"/>
              </a:rPr>
              <a:t>ul</a:t>
            </a:r>
            <a:r>
              <a:rPr lang="it-IT" sz="1400" b="0" dirty="0">
                <a:solidFill>
                  <a:srgbClr val="5FB3B3"/>
                </a:solidFill>
                <a:effectLst/>
                <a:latin typeface="Consolas" panose="020B0609020204030204" pitchFamily="49" charset="0"/>
              </a:rPr>
              <a:t>&gt;</a:t>
            </a:r>
            <a:endParaRPr lang="it-IT" sz="1400" b="0" dirty="0">
              <a:solidFill>
                <a:srgbClr val="CDD3DE"/>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4E512832-D19A-E612-B5A3-BE301D32E3F9}"/>
              </a:ext>
            </a:extLst>
          </p:cNvPr>
          <p:cNvPicPr>
            <a:picLocks noChangeAspect="1"/>
          </p:cNvPicPr>
          <p:nvPr/>
        </p:nvPicPr>
        <p:blipFill>
          <a:blip r:embed="rId2"/>
          <a:stretch>
            <a:fillRect/>
          </a:stretch>
        </p:blipFill>
        <p:spPr>
          <a:xfrm>
            <a:off x="6307667" y="1752366"/>
            <a:ext cx="5113866" cy="4762118"/>
          </a:xfrm>
          <a:prstGeom prst="rect">
            <a:avLst/>
          </a:prstGeom>
        </p:spPr>
      </p:pic>
    </p:spTree>
    <p:extLst>
      <p:ext uri="{BB962C8B-B14F-4D97-AF65-F5344CB8AC3E}">
        <p14:creationId xmlns:p14="http://schemas.microsoft.com/office/powerpoint/2010/main" val="86377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2477F9-EB66-8DA0-6042-38E0D1E46661}"/>
              </a:ext>
            </a:extLst>
          </p:cNvPr>
          <p:cNvSpPr/>
          <p:nvPr/>
        </p:nvSpPr>
        <p:spPr>
          <a:xfrm>
            <a:off x="629898" y="782935"/>
            <a:ext cx="575061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Attributes in html</a:t>
            </a:r>
          </a:p>
        </p:txBody>
      </p:sp>
      <p:sp>
        <p:nvSpPr>
          <p:cNvPr id="4" name="TextBox 3">
            <a:extLst>
              <a:ext uri="{FF2B5EF4-FFF2-40B4-BE49-F238E27FC236}">
                <a16:creationId xmlns:a16="http://schemas.microsoft.com/office/drawing/2014/main" id="{682625DC-044F-F873-2EBC-6C5726329E48}"/>
              </a:ext>
            </a:extLst>
          </p:cNvPr>
          <p:cNvSpPr txBox="1"/>
          <p:nvPr/>
        </p:nvSpPr>
        <p:spPr>
          <a:xfrm>
            <a:off x="629898" y="1882970"/>
            <a:ext cx="6096000" cy="3139321"/>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All HTML elements can have </a:t>
            </a:r>
            <a:r>
              <a:rPr lang="en-US" b="1" i="0" dirty="0">
                <a:solidFill>
                  <a:srgbClr val="000000"/>
                </a:solidFill>
                <a:effectLst/>
                <a:latin typeface="Verdana" panose="020B0604030504040204" pitchFamily="34" charset="0"/>
              </a:rPr>
              <a:t>attributes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provide </a:t>
            </a:r>
            <a:r>
              <a:rPr lang="en-US" b="1" i="0" dirty="0">
                <a:solidFill>
                  <a:srgbClr val="000000"/>
                </a:solidFill>
                <a:effectLst/>
                <a:latin typeface="Verdana" panose="020B0604030504040204" pitchFamily="34" charset="0"/>
              </a:rPr>
              <a:t>additional information</a:t>
            </a:r>
            <a:r>
              <a:rPr lang="en-US" b="0" i="0" dirty="0">
                <a:solidFill>
                  <a:srgbClr val="000000"/>
                </a:solidFill>
                <a:effectLst/>
                <a:latin typeface="Verdana" panose="020B0604030504040204" pitchFamily="34" charset="0"/>
              </a:rPr>
              <a:t> about elements</a:t>
            </a: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are always specified in </a:t>
            </a:r>
            <a:r>
              <a:rPr lang="en-US" b="1" i="0" dirty="0">
                <a:solidFill>
                  <a:srgbClr val="000000"/>
                </a:solidFill>
                <a:effectLst/>
                <a:latin typeface="Verdana" panose="020B0604030504040204" pitchFamily="34" charset="0"/>
              </a:rPr>
              <a:t>the start tag</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usually come in name/value pairs like: </a:t>
            </a:r>
            <a:r>
              <a:rPr lang="en-US" b="1" i="0" dirty="0">
                <a:solidFill>
                  <a:srgbClr val="000000"/>
                </a:solidFill>
                <a:effectLst/>
                <a:latin typeface="Verdana" panose="020B0604030504040204" pitchFamily="34" charset="0"/>
              </a:rPr>
              <a:t>name="value“</a:t>
            </a:r>
          </a:p>
          <a:p>
            <a:pPr algn="l">
              <a:buFont typeface="Arial" panose="020B0604020202020204" pitchFamily="34" charset="0"/>
              <a:buChar char="•"/>
            </a:pPr>
            <a:endParaRPr lang="en-US" b="1" dirty="0">
              <a:solidFill>
                <a:srgbClr val="000000"/>
              </a:solidFill>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Some examples are</a:t>
            </a:r>
          </a:p>
          <a:p>
            <a:pPr algn="l">
              <a:buFont typeface="Arial" panose="020B0604020202020204" pitchFamily="34" charset="0"/>
              <a:buChar char="•"/>
            </a:pPr>
            <a:r>
              <a:rPr lang="en-US" b="1" dirty="0" err="1">
                <a:solidFill>
                  <a:srgbClr val="000000"/>
                </a:solidFill>
                <a:latin typeface="Verdana" panose="020B0604030504040204" pitchFamily="34" charset="0"/>
              </a:rPr>
              <a:t>href</a:t>
            </a:r>
            <a:r>
              <a:rPr lang="en-US" b="1" dirty="0">
                <a:solidFill>
                  <a:srgbClr val="000000"/>
                </a:solidFill>
                <a:latin typeface="Verdana" panose="020B0604030504040204" pitchFamily="34" charset="0"/>
              </a:rPr>
              <a:t> for a</a:t>
            </a:r>
          </a:p>
          <a:p>
            <a:pPr algn="l">
              <a:buFont typeface="Arial" panose="020B0604020202020204" pitchFamily="34" charset="0"/>
              <a:buChar char="•"/>
            </a:pPr>
            <a:r>
              <a:rPr lang="en-US" b="1" dirty="0" err="1">
                <a:solidFill>
                  <a:srgbClr val="000000"/>
                </a:solidFill>
                <a:latin typeface="Verdana" panose="020B0604030504040204" pitchFamily="34" charset="0"/>
              </a:rPr>
              <a:t>scr</a:t>
            </a:r>
            <a:r>
              <a:rPr lang="en-US" b="1" dirty="0">
                <a:solidFill>
                  <a:srgbClr val="000000"/>
                </a:solidFill>
                <a:latin typeface="Verdana" panose="020B0604030504040204" pitchFamily="34" charset="0"/>
              </a:rPr>
              <a:t> for </a:t>
            </a:r>
            <a:r>
              <a:rPr lang="en-US" b="1" dirty="0" err="1">
                <a:solidFill>
                  <a:srgbClr val="000000"/>
                </a:solidFill>
                <a:latin typeface="Verdana" panose="020B0604030504040204" pitchFamily="34" charset="0"/>
              </a:rPr>
              <a:t>img</a:t>
            </a:r>
            <a:endParaRPr lang="en-US" b="1" dirty="0">
              <a:solidFill>
                <a:srgbClr val="000000"/>
              </a:solidFill>
              <a:latin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41718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34E36-8238-B09A-AA3E-423A471F7A47}"/>
              </a:ext>
            </a:extLst>
          </p:cNvPr>
          <p:cNvSpPr txBox="1"/>
          <p:nvPr/>
        </p:nvSpPr>
        <p:spPr>
          <a:xfrm>
            <a:off x="414867" y="2095607"/>
            <a:ext cx="6096000" cy="923330"/>
          </a:xfrm>
          <a:prstGeom prst="rect">
            <a:avLst/>
          </a:prstGeom>
          <a:noFill/>
        </p:spPr>
        <p:txBody>
          <a:bodyPr wrap="square">
            <a:spAutoFit/>
          </a:bodyPr>
          <a:lstStyle/>
          <a:p>
            <a:r>
              <a:rPr lang="en-IN" dirty="0"/>
              <a:t>&lt;</a:t>
            </a:r>
            <a:r>
              <a:rPr lang="en-IN" dirty="0" err="1"/>
              <a:t>img</a:t>
            </a:r>
            <a:r>
              <a:rPr lang="en-IN" dirty="0"/>
              <a:t>  class="fit-picture"  </a:t>
            </a:r>
            <a:r>
              <a:rPr lang="en-IN" dirty="0" err="1"/>
              <a:t>src</a:t>
            </a:r>
            <a:r>
              <a:rPr lang="en-IN" dirty="0"/>
              <a:t>="/media/cc0-images/grapefruit-slice-332-332.jpg"  alt="Grapefruit slice atop a pile of other slices" /&gt;</a:t>
            </a:r>
          </a:p>
        </p:txBody>
      </p:sp>
      <p:sp>
        <p:nvSpPr>
          <p:cNvPr id="5" name="TextBox 4">
            <a:extLst>
              <a:ext uri="{FF2B5EF4-FFF2-40B4-BE49-F238E27FC236}">
                <a16:creationId xmlns:a16="http://schemas.microsoft.com/office/drawing/2014/main" id="{63C98E3F-73D8-9CE5-2B30-BCC33BD86E1E}"/>
              </a:ext>
            </a:extLst>
          </p:cNvPr>
          <p:cNvSpPr txBox="1"/>
          <p:nvPr/>
        </p:nvSpPr>
        <p:spPr>
          <a:xfrm>
            <a:off x="414867" y="3294672"/>
            <a:ext cx="6096000"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="https://www.w3schools.com"&gt;</a:t>
            </a:r>
            <a:r>
              <a:rPr lang="en-IN" b="0" i="0" dirty="0">
                <a:solidFill>
                  <a:srgbClr val="000000"/>
                </a:solidFill>
                <a:effectLst/>
                <a:latin typeface="Consolas" panose="020B0609020204030204" pitchFamily="49" charset="0"/>
              </a:rPr>
              <a:t>Visit W3Schools.com!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endParaRPr lang="en-IN" dirty="0"/>
          </a:p>
        </p:txBody>
      </p:sp>
      <p:pic>
        <p:nvPicPr>
          <p:cNvPr id="7" name="Picture 6">
            <a:extLst>
              <a:ext uri="{FF2B5EF4-FFF2-40B4-BE49-F238E27FC236}">
                <a16:creationId xmlns:a16="http://schemas.microsoft.com/office/drawing/2014/main" id="{A8624CE9-2D61-76F0-C48F-CEAAD98BF7C0}"/>
              </a:ext>
            </a:extLst>
          </p:cNvPr>
          <p:cNvPicPr>
            <a:picLocks noChangeAspect="1"/>
          </p:cNvPicPr>
          <p:nvPr/>
        </p:nvPicPr>
        <p:blipFill>
          <a:blip r:embed="rId3"/>
          <a:stretch>
            <a:fillRect/>
          </a:stretch>
        </p:blipFill>
        <p:spPr>
          <a:xfrm>
            <a:off x="7723463" y="99728"/>
            <a:ext cx="3620005" cy="2889005"/>
          </a:xfrm>
          <a:prstGeom prst="rect">
            <a:avLst/>
          </a:prstGeom>
        </p:spPr>
      </p:pic>
      <p:pic>
        <p:nvPicPr>
          <p:cNvPr id="9" name="Picture 8">
            <a:extLst>
              <a:ext uri="{FF2B5EF4-FFF2-40B4-BE49-F238E27FC236}">
                <a16:creationId xmlns:a16="http://schemas.microsoft.com/office/drawing/2014/main" id="{C995BDCC-F701-A1BF-D4D2-01607D72D9FE}"/>
              </a:ext>
            </a:extLst>
          </p:cNvPr>
          <p:cNvPicPr>
            <a:picLocks noChangeAspect="1"/>
          </p:cNvPicPr>
          <p:nvPr/>
        </p:nvPicPr>
        <p:blipFill>
          <a:blip r:embed="rId4"/>
          <a:stretch>
            <a:fillRect/>
          </a:stretch>
        </p:blipFill>
        <p:spPr>
          <a:xfrm>
            <a:off x="7723463" y="3294672"/>
            <a:ext cx="2495898" cy="485843"/>
          </a:xfrm>
          <a:prstGeom prst="rect">
            <a:avLst/>
          </a:prstGeom>
        </p:spPr>
      </p:pic>
      <p:sp>
        <p:nvSpPr>
          <p:cNvPr id="11" name="TextBox 10">
            <a:extLst>
              <a:ext uri="{FF2B5EF4-FFF2-40B4-BE49-F238E27FC236}">
                <a16:creationId xmlns:a16="http://schemas.microsoft.com/office/drawing/2014/main" id="{3597D2C7-5FA7-4BDD-0449-3FD4DBFBADF1}"/>
              </a:ext>
            </a:extLst>
          </p:cNvPr>
          <p:cNvSpPr txBox="1"/>
          <p:nvPr/>
        </p:nvSpPr>
        <p:spPr>
          <a:xfrm>
            <a:off x="321734" y="4216738"/>
            <a:ext cx="6096000" cy="2031325"/>
          </a:xfrm>
          <a:prstGeom prst="rect">
            <a:avLst/>
          </a:prstGeom>
          <a:noFill/>
        </p:spPr>
        <p:txBody>
          <a:bodyPr wrap="square">
            <a:spAutoFit/>
          </a:bodyPr>
          <a:lstStyle/>
          <a:p>
            <a:r>
              <a:rPr lang="en-IN" dirty="0"/>
              <a:t>&lt;</a:t>
            </a:r>
            <a:r>
              <a:rPr lang="en-IN" dirty="0" err="1"/>
              <a:t>iframe</a:t>
            </a:r>
            <a:r>
              <a:rPr lang="en-IN" dirty="0"/>
              <a:t>  id="</a:t>
            </a:r>
            <a:r>
              <a:rPr lang="en-IN" dirty="0" err="1"/>
              <a:t>inlineFrameExample</a:t>
            </a:r>
            <a:r>
              <a:rPr lang="en-IN" dirty="0"/>
              <a:t>"  title="Inline Frame Example"  width="300"  height="200"  </a:t>
            </a:r>
            <a:r>
              <a:rPr lang="en-IN" dirty="0" err="1"/>
              <a:t>src</a:t>
            </a:r>
            <a:r>
              <a:rPr lang="en-IN" dirty="0"/>
              <a:t>="https://www.openstreetmap.org/export/embed.html?bbox=-0.004017949104309083%2C51.47612752641776%2C0.00030577182769775396%2C51.478569861898606&amp;layer=mapnik"&gt;&lt;/iframe&gt;</a:t>
            </a:r>
          </a:p>
        </p:txBody>
      </p:sp>
      <p:pic>
        <p:nvPicPr>
          <p:cNvPr id="13" name="Picture 12">
            <a:extLst>
              <a:ext uri="{FF2B5EF4-FFF2-40B4-BE49-F238E27FC236}">
                <a16:creationId xmlns:a16="http://schemas.microsoft.com/office/drawing/2014/main" id="{5B2627B2-A10D-FA05-0C83-AB22D314527F}"/>
              </a:ext>
            </a:extLst>
          </p:cNvPr>
          <p:cNvPicPr>
            <a:picLocks noChangeAspect="1"/>
          </p:cNvPicPr>
          <p:nvPr/>
        </p:nvPicPr>
        <p:blipFill>
          <a:blip r:embed="rId5"/>
          <a:stretch>
            <a:fillRect/>
          </a:stretch>
        </p:blipFill>
        <p:spPr>
          <a:xfrm>
            <a:off x="7723463" y="3941003"/>
            <a:ext cx="2864098" cy="2633122"/>
          </a:xfrm>
          <a:prstGeom prst="rect">
            <a:avLst/>
          </a:prstGeom>
        </p:spPr>
      </p:pic>
      <p:sp>
        <p:nvSpPr>
          <p:cNvPr id="14" name="Rectangle 13">
            <a:extLst>
              <a:ext uri="{FF2B5EF4-FFF2-40B4-BE49-F238E27FC236}">
                <a16:creationId xmlns:a16="http://schemas.microsoft.com/office/drawing/2014/main" id="{74040335-CDC4-FC83-FEC1-823AD775CCC1}"/>
              </a:ext>
            </a:extLst>
          </p:cNvPr>
          <p:cNvSpPr/>
          <p:nvPr/>
        </p:nvSpPr>
        <p:spPr>
          <a:xfrm>
            <a:off x="123954" y="609937"/>
            <a:ext cx="5972046" cy="1446550"/>
          </a:xfrm>
          <a:prstGeom prst="rect">
            <a:avLst/>
          </a:prstGeom>
          <a:noFill/>
        </p:spPr>
        <p:txBody>
          <a:bodyPr wrap="square" lIns="91440" tIns="45720" rIns="91440" bIns="45720">
            <a:spAutoFit/>
          </a:bodyPr>
          <a:lstStyle/>
          <a:p>
            <a:pPr algn="ct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Image and anchor</a:t>
            </a:r>
          </a:p>
          <a:p>
            <a:pPr algn="ct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and </a:t>
            </a:r>
            <a:r>
              <a:rPr lang="en-US" sz="44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iframe</a:t>
            </a: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tag</a:t>
            </a:r>
          </a:p>
        </p:txBody>
      </p:sp>
    </p:spTree>
    <p:extLst>
      <p:ext uri="{BB962C8B-B14F-4D97-AF65-F5344CB8AC3E}">
        <p14:creationId xmlns:p14="http://schemas.microsoft.com/office/powerpoint/2010/main" val="200383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B447AD6-3E52-CCDA-4D5D-5BB4ED88C41B}"/>
              </a:ext>
            </a:extLst>
          </p:cNvPr>
          <p:cNvSpPr/>
          <p:nvPr/>
        </p:nvSpPr>
        <p:spPr>
          <a:xfrm>
            <a:off x="508651" y="465282"/>
            <a:ext cx="5021182" cy="1709890"/>
          </a:xfrm>
          <a:prstGeom prst="rect">
            <a:avLst/>
          </a:prstGeom>
        </p:spPr>
        <p:txBody>
          <a:bodyPr vert="horz" lIns="91440" tIns="45720" rIns="91440" bIns="45720" rtlCol="0" anchor="t">
            <a:normAutofit/>
          </a:bodyPr>
          <a:lstStyle/>
          <a:p>
            <a:pPr>
              <a:spcBef>
                <a:spcPct val="0"/>
              </a:spcBef>
              <a:spcAft>
                <a:spcPts val="600"/>
              </a:spcAft>
            </a:pPr>
            <a:r>
              <a:rPr lang="en-US" sz="5400" b="1" cap="none" spc="0" dirty="0">
                <a:ln w="22225">
                  <a:solidFill>
                    <a:schemeClr val="accent2"/>
                  </a:solidFill>
                  <a:prstDash val="solid"/>
                </a:ln>
                <a:solidFill>
                  <a:schemeClr val="tx2"/>
                </a:solidFill>
                <a:effectLst/>
                <a:latin typeface="+mj-lt"/>
                <a:ea typeface="+mj-ea"/>
                <a:cs typeface="+mj-cs"/>
              </a:rPr>
              <a:t>Forms in html</a:t>
            </a: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1542B0-CD75-356D-D035-99FCE1321D93}"/>
              </a:ext>
            </a:extLst>
          </p:cNvPr>
          <p:cNvPicPr>
            <a:picLocks noChangeAspect="1"/>
          </p:cNvPicPr>
          <p:nvPr/>
        </p:nvPicPr>
        <p:blipFill>
          <a:blip r:embed="rId2"/>
          <a:stretch>
            <a:fillRect/>
          </a:stretch>
        </p:blipFill>
        <p:spPr>
          <a:xfrm>
            <a:off x="6987390" y="908392"/>
            <a:ext cx="4812261" cy="1297535"/>
          </a:xfrm>
          <a:prstGeom prst="rect">
            <a:avLst/>
          </a:prstGeom>
        </p:spPr>
      </p:pic>
      <p:sp>
        <p:nvSpPr>
          <p:cNvPr id="8" name="TextBox 7">
            <a:extLst>
              <a:ext uri="{FF2B5EF4-FFF2-40B4-BE49-F238E27FC236}">
                <a16:creationId xmlns:a16="http://schemas.microsoft.com/office/drawing/2014/main" id="{287922BE-3077-9DF1-4F7E-86B30CB757C4}"/>
              </a:ext>
            </a:extLst>
          </p:cNvPr>
          <p:cNvSpPr txBox="1"/>
          <p:nvPr/>
        </p:nvSpPr>
        <p:spPr>
          <a:xfrm>
            <a:off x="433401" y="1320227"/>
            <a:ext cx="5783544" cy="5078313"/>
          </a:xfrm>
          <a:prstGeom prst="rect">
            <a:avLst/>
          </a:prstGeom>
          <a:noFill/>
        </p:spPr>
        <p:txBody>
          <a:bodyPr wrap="square">
            <a:spAutoFit/>
          </a:bodyPr>
          <a:lstStyle/>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form</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class</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form-example</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div</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class</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form-example</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label</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for</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name</a:t>
            </a:r>
            <a:r>
              <a:rPr lang="en-US" b="0" dirty="0">
                <a:solidFill>
                  <a:srgbClr val="5FB3B3"/>
                </a:solidFill>
                <a:effectLst/>
                <a:latin typeface="Consolas" panose="020B0609020204030204" pitchFamily="49" charset="0"/>
              </a:rPr>
              <a:t>"&gt;</a:t>
            </a:r>
            <a:r>
              <a:rPr lang="en-US" b="0" dirty="0">
                <a:solidFill>
                  <a:srgbClr val="CDD3DE"/>
                </a:solidFill>
                <a:effectLst/>
                <a:latin typeface="Consolas" panose="020B0609020204030204" pitchFamily="49" charset="0"/>
              </a:rPr>
              <a:t>Enter your name: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label</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input</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type</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text</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name</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name</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id</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name</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required</a:t>
            </a:r>
            <a:r>
              <a:rPr lang="en-US" b="0" dirty="0">
                <a:solidFill>
                  <a:srgbClr val="5FB3B3"/>
                </a:solidFill>
                <a:effectLst/>
                <a:latin typeface="Consolas" panose="020B0609020204030204" pitchFamily="49" charset="0"/>
              </a:rPr>
              <a:t> /&gt;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div</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div</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class</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form-example</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label</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for</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email</a:t>
            </a:r>
            <a:r>
              <a:rPr lang="en-US" b="0" dirty="0">
                <a:solidFill>
                  <a:srgbClr val="5FB3B3"/>
                </a:solidFill>
                <a:effectLst/>
                <a:latin typeface="Consolas" panose="020B0609020204030204" pitchFamily="49" charset="0"/>
              </a:rPr>
              <a:t>"&gt;</a:t>
            </a:r>
            <a:r>
              <a:rPr lang="en-US" b="0" dirty="0">
                <a:solidFill>
                  <a:srgbClr val="CDD3DE"/>
                </a:solidFill>
                <a:effectLst/>
                <a:latin typeface="Consolas" panose="020B0609020204030204" pitchFamily="49" charset="0"/>
              </a:rPr>
              <a:t>Enter your email: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label</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input</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type</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email</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name</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email</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id</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email</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required</a:t>
            </a:r>
            <a:r>
              <a:rPr lang="en-US" b="0" dirty="0">
                <a:solidFill>
                  <a:srgbClr val="5FB3B3"/>
                </a:solidFill>
                <a:effectLst/>
                <a:latin typeface="Consolas" panose="020B0609020204030204" pitchFamily="49" charset="0"/>
              </a:rPr>
              <a:t> /&gt;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div</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div</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class</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form-example</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input</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type</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submit</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value</a:t>
            </a:r>
            <a:r>
              <a:rPr lang="en-US" b="0" dirty="0">
                <a:solidFill>
                  <a:srgbClr val="5FB3B3"/>
                </a:solidFill>
                <a:effectLst/>
                <a:latin typeface="Consolas" panose="020B0609020204030204" pitchFamily="49" charset="0"/>
              </a:rPr>
              <a:t>="</a:t>
            </a:r>
            <a:r>
              <a:rPr lang="en-US" b="0" dirty="0">
                <a:solidFill>
                  <a:srgbClr val="99C794"/>
                </a:solidFill>
                <a:effectLst/>
                <a:latin typeface="Consolas" panose="020B0609020204030204" pitchFamily="49" charset="0"/>
              </a:rPr>
              <a:t>Subscribe!</a:t>
            </a:r>
            <a:r>
              <a:rPr lang="en-US" b="0" dirty="0">
                <a:solidFill>
                  <a:srgbClr val="5FB3B3"/>
                </a:solidFill>
                <a:effectLst/>
                <a:latin typeface="Consolas" panose="020B0609020204030204" pitchFamily="49" charset="0"/>
              </a:rPr>
              <a:t>" /&gt;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div</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form</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p:txBody>
      </p:sp>
    </p:spTree>
    <p:extLst>
      <p:ext uri="{BB962C8B-B14F-4D97-AF65-F5344CB8AC3E}">
        <p14:creationId xmlns:p14="http://schemas.microsoft.com/office/powerpoint/2010/main" val="19251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EC76-ACCD-35EF-7010-32774BDD59F8}"/>
              </a:ext>
            </a:extLst>
          </p:cNvPr>
          <p:cNvSpPr>
            <a:spLocks noGrp="1"/>
          </p:cNvSpPr>
          <p:nvPr>
            <p:ph type="title"/>
          </p:nvPr>
        </p:nvSpPr>
        <p:spPr/>
        <p:txBody>
          <a:bodyPr/>
          <a:lstStyle/>
          <a:p>
            <a:r>
              <a:rPr lang="en-IN" dirty="0"/>
              <a:t>Div and span elements </a:t>
            </a:r>
          </a:p>
        </p:txBody>
      </p:sp>
      <p:sp>
        <p:nvSpPr>
          <p:cNvPr id="3" name="Content Placeholder 2">
            <a:extLst>
              <a:ext uri="{FF2B5EF4-FFF2-40B4-BE49-F238E27FC236}">
                <a16:creationId xmlns:a16="http://schemas.microsoft.com/office/drawing/2014/main" id="{913F677A-D285-D0E7-CF42-61C274E709AC}"/>
              </a:ext>
            </a:extLst>
          </p:cNvPr>
          <p:cNvSpPr>
            <a:spLocks noGrp="1"/>
          </p:cNvSpPr>
          <p:nvPr>
            <p:ph idx="1"/>
          </p:nvPr>
        </p:nvSpPr>
        <p:spPr>
          <a:xfrm>
            <a:off x="456101" y="2831931"/>
            <a:ext cx="5021182" cy="4870457"/>
          </a:xfrm>
        </p:spPr>
        <p:txBody>
          <a:bodyPr/>
          <a:lstStyle/>
          <a:p>
            <a:r>
              <a:rPr lang="en-IN" dirty="0"/>
              <a:t>Div tag is used to group html elements puts related html elements in a single box </a:t>
            </a:r>
          </a:p>
          <a:p>
            <a:endParaRPr lang="en-IN" dirty="0"/>
          </a:p>
          <a:p>
            <a:r>
              <a:rPr lang="en-IN" dirty="0"/>
              <a:t>Span tag is used with html elements for special styling of some parts of the element</a:t>
            </a:r>
          </a:p>
          <a:p>
            <a:endParaRPr lang="en-IN" dirty="0"/>
          </a:p>
        </p:txBody>
      </p:sp>
    </p:spTree>
    <p:extLst>
      <p:ext uri="{BB962C8B-B14F-4D97-AF65-F5344CB8AC3E}">
        <p14:creationId xmlns:p14="http://schemas.microsoft.com/office/powerpoint/2010/main" val="284425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3A93EF-3DDF-A537-ECE4-4004D0AAE802}"/>
              </a:ext>
            </a:extLst>
          </p:cNvPr>
          <p:cNvSpPr/>
          <p:nvPr/>
        </p:nvSpPr>
        <p:spPr>
          <a:xfrm>
            <a:off x="445139" y="926868"/>
            <a:ext cx="4799327"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Miscellaneous</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194CAB81-0B0B-7E74-B100-1194A72746A3}"/>
              </a:ext>
            </a:extLst>
          </p:cNvPr>
          <p:cNvPicPr>
            <a:picLocks noChangeAspect="1"/>
          </p:cNvPicPr>
          <p:nvPr/>
        </p:nvPicPr>
        <p:blipFill>
          <a:blip r:embed="rId2"/>
          <a:stretch>
            <a:fillRect/>
          </a:stretch>
        </p:blipFill>
        <p:spPr>
          <a:xfrm>
            <a:off x="771759" y="1923630"/>
            <a:ext cx="5188774" cy="4511035"/>
          </a:xfrm>
          <a:prstGeom prst="rect">
            <a:avLst/>
          </a:prstGeom>
        </p:spPr>
      </p:pic>
    </p:spTree>
    <p:extLst>
      <p:ext uri="{BB962C8B-B14F-4D97-AF65-F5344CB8AC3E}">
        <p14:creationId xmlns:p14="http://schemas.microsoft.com/office/powerpoint/2010/main" val="248962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663011-E39C-3072-BD26-975B184B0E72}"/>
              </a:ext>
            </a:extLst>
          </p:cNvPr>
          <p:cNvSpPr/>
          <p:nvPr/>
        </p:nvSpPr>
        <p:spPr>
          <a:xfrm>
            <a:off x="254320" y="706735"/>
            <a:ext cx="961750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Cascading Style sheet (CSS3)</a:t>
            </a:r>
          </a:p>
        </p:txBody>
      </p:sp>
      <p:sp>
        <p:nvSpPr>
          <p:cNvPr id="4" name="TextBox 3">
            <a:extLst>
              <a:ext uri="{FF2B5EF4-FFF2-40B4-BE49-F238E27FC236}">
                <a16:creationId xmlns:a16="http://schemas.microsoft.com/office/drawing/2014/main" id="{545F2E2D-46F3-FA3C-9FDC-4ACD4F003291}"/>
              </a:ext>
            </a:extLst>
          </p:cNvPr>
          <p:cNvSpPr txBox="1"/>
          <p:nvPr/>
        </p:nvSpPr>
        <p:spPr>
          <a:xfrm>
            <a:off x="795866" y="2095774"/>
            <a:ext cx="8060267" cy="2862322"/>
          </a:xfrm>
          <a:prstGeom prst="rect">
            <a:avLst/>
          </a:prstGeom>
          <a:noFill/>
        </p:spPr>
        <p:txBody>
          <a:bodyPr wrap="square">
            <a:spAutoFit/>
          </a:bodyPr>
          <a:lstStyle/>
          <a:p>
            <a:pPr algn="l"/>
            <a:r>
              <a:rPr lang="en-US" b="0" i="0" dirty="0">
                <a:effectLst/>
                <a:latin typeface="Inter"/>
              </a:rPr>
              <a:t>CSS (Cascading Style Sheets) is a language used for styling web documents. It defines how HTML elements are displayed on a webpage, controlling attributes like color, layout, and fonts. Selectors target specific elements, applying rules such as color, size, and positioning. Properties specify the desired visual characteristics, while values determine their specific settings. CSS offers flexibility through inheritance and cascading, allowing styles to propagate throughout a document and enabling responsive design. External, internal, or inline methods can incorporate CSS into HTML documents. CSS preprocessors like Sass extend functionality, while frameworks like Bootstrap provide pre-made styles for rapid development. Overall, CSS enhances web presentation and user experience.</a:t>
            </a:r>
          </a:p>
        </p:txBody>
      </p:sp>
    </p:spTree>
    <p:extLst>
      <p:ext uri="{BB962C8B-B14F-4D97-AF65-F5344CB8AC3E}">
        <p14:creationId xmlns:p14="http://schemas.microsoft.com/office/powerpoint/2010/main" val="191166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7D98-EEA6-6B8E-6674-CE72614E100C}"/>
              </a:ext>
            </a:extLst>
          </p:cNvPr>
          <p:cNvSpPr>
            <a:spLocks noGrp="1"/>
          </p:cNvSpPr>
          <p:nvPr>
            <p:ph type="title"/>
          </p:nvPr>
        </p:nvSpPr>
        <p:spPr/>
        <p:txBody>
          <a:bodyPr/>
          <a:lstStyle/>
          <a:p>
            <a:r>
              <a:rPr lang="en-US" dirty="0"/>
              <a:t>Ways to add </a:t>
            </a:r>
            <a:r>
              <a:rPr lang="en-US" dirty="0" err="1"/>
              <a:t>css</a:t>
            </a:r>
            <a:r>
              <a:rPr lang="en-US" dirty="0"/>
              <a:t> to website</a:t>
            </a:r>
            <a:br>
              <a:rPr lang="en-US" dirty="0"/>
            </a:br>
            <a:r>
              <a:rPr lang="en-US" sz="4000" dirty="0"/>
              <a:t>1&gt;Inline </a:t>
            </a:r>
            <a:r>
              <a:rPr lang="en-US" sz="4000" dirty="0" err="1"/>
              <a:t>css</a:t>
            </a:r>
            <a:br>
              <a:rPr lang="en-US" dirty="0"/>
            </a:br>
            <a:r>
              <a:rPr lang="en-US" sz="4000" dirty="0"/>
              <a:t>2&gt; Internal </a:t>
            </a:r>
            <a:r>
              <a:rPr lang="en-US" sz="4000" dirty="0" err="1"/>
              <a:t>css</a:t>
            </a:r>
            <a:br>
              <a:rPr lang="en-US" sz="4000" dirty="0"/>
            </a:br>
            <a:r>
              <a:rPr lang="en-US" sz="4000" dirty="0"/>
              <a:t>3&gt; External </a:t>
            </a:r>
            <a:r>
              <a:rPr lang="en-US" sz="4000" dirty="0" err="1"/>
              <a:t>css</a:t>
            </a:r>
            <a:endParaRPr lang="en-IN" dirty="0"/>
          </a:p>
        </p:txBody>
      </p:sp>
      <p:pic>
        <p:nvPicPr>
          <p:cNvPr id="5" name="Content Placeholder 4">
            <a:extLst>
              <a:ext uri="{FF2B5EF4-FFF2-40B4-BE49-F238E27FC236}">
                <a16:creationId xmlns:a16="http://schemas.microsoft.com/office/drawing/2014/main" id="{73A57A59-CBFD-E238-C97D-CEA70E7EEFD5}"/>
              </a:ext>
            </a:extLst>
          </p:cNvPr>
          <p:cNvPicPr>
            <a:picLocks noGrp="1" noChangeAspect="1"/>
          </p:cNvPicPr>
          <p:nvPr>
            <p:ph idx="1"/>
          </p:nvPr>
        </p:nvPicPr>
        <p:blipFill>
          <a:blip r:embed="rId2"/>
          <a:stretch>
            <a:fillRect/>
          </a:stretch>
        </p:blipFill>
        <p:spPr>
          <a:xfrm>
            <a:off x="368942" y="5621051"/>
            <a:ext cx="5021262" cy="937942"/>
          </a:xfrm>
        </p:spPr>
      </p:pic>
      <p:pic>
        <p:nvPicPr>
          <p:cNvPr id="7" name="Picture 6">
            <a:extLst>
              <a:ext uri="{FF2B5EF4-FFF2-40B4-BE49-F238E27FC236}">
                <a16:creationId xmlns:a16="http://schemas.microsoft.com/office/drawing/2014/main" id="{E32D6EBC-34FD-FC30-5EA0-253E7F409FD2}"/>
              </a:ext>
            </a:extLst>
          </p:cNvPr>
          <p:cNvPicPr>
            <a:picLocks noChangeAspect="1"/>
          </p:cNvPicPr>
          <p:nvPr/>
        </p:nvPicPr>
        <p:blipFill>
          <a:blip r:embed="rId3"/>
          <a:stretch>
            <a:fillRect/>
          </a:stretch>
        </p:blipFill>
        <p:spPr>
          <a:xfrm>
            <a:off x="5687979" y="674284"/>
            <a:ext cx="6216099" cy="3428042"/>
          </a:xfrm>
          <a:prstGeom prst="rect">
            <a:avLst/>
          </a:prstGeom>
        </p:spPr>
      </p:pic>
      <p:pic>
        <p:nvPicPr>
          <p:cNvPr id="9" name="Picture 8">
            <a:extLst>
              <a:ext uri="{FF2B5EF4-FFF2-40B4-BE49-F238E27FC236}">
                <a16:creationId xmlns:a16="http://schemas.microsoft.com/office/drawing/2014/main" id="{239B5154-1B8B-D57B-6318-FE9508380822}"/>
              </a:ext>
            </a:extLst>
          </p:cNvPr>
          <p:cNvPicPr>
            <a:picLocks noChangeAspect="1"/>
          </p:cNvPicPr>
          <p:nvPr/>
        </p:nvPicPr>
        <p:blipFill>
          <a:blip r:embed="rId4"/>
          <a:stretch>
            <a:fillRect/>
          </a:stretch>
        </p:blipFill>
        <p:spPr>
          <a:xfrm>
            <a:off x="5687979" y="4366435"/>
            <a:ext cx="4544059" cy="1409897"/>
          </a:xfrm>
          <a:prstGeom prst="rect">
            <a:avLst/>
          </a:prstGeom>
        </p:spPr>
      </p:pic>
      <p:sp>
        <p:nvSpPr>
          <p:cNvPr id="10" name="TextBox 9">
            <a:extLst>
              <a:ext uri="{FF2B5EF4-FFF2-40B4-BE49-F238E27FC236}">
                <a16:creationId xmlns:a16="http://schemas.microsoft.com/office/drawing/2014/main" id="{69A75A66-6DF8-0298-DE11-641F5CB3E7AF}"/>
              </a:ext>
            </a:extLst>
          </p:cNvPr>
          <p:cNvSpPr txBox="1"/>
          <p:nvPr/>
        </p:nvSpPr>
        <p:spPr>
          <a:xfrm>
            <a:off x="5822253" y="6080295"/>
            <a:ext cx="5947552" cy="646331"/>
          </a:xfrm>
          <a:prstGeom prst="rect">
            <a:avLst/>
          </a:prstGeom>
          <a:noFill/>
        </p:spPr>
        <p:txBody>
          <a:bodyPr wrap="square" rtlCol="0">
            <a:spAutoFit/>
          </a:bodyPr>
          <a:lstStyle/>
          <a:p>
            <a:r>
              <a:rPr lang="en-US" dirty="0"/>
              <a:t>Tip- Its best practice to use external </a:t>
            </a:r>
            <a:r>
              <a:rPr lang="en-US" dirty="0" err="1"/>
              <a:t>css</a:t>
            </a:r>
            <a:r>
              <a:rPr lang="en-US" dirty="0"/>
              <a:t> over other two in your projects </a:t>
            </a:r>
          </a:p>
        </p:txBody>
      </p:sp>
    </p:spTree>
    <p:extLst>
      <p:ext uri="{BB962C8B-B14F-4D97-AF65-F5344CB8AC3E}">
        <p14:creationId xmlns:p14="http://schemas.microsoft.com/office/powerpoint/2010/main" val="36508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64286-C8FB-1B53-D6EA-1CEE56262BCE}"/>
              </a:ext>
            </a:extLst>
          </p:cNvPr>
          <p:cNvSpPr txBox="1"/>
          <p:nvPr/>
        </p:nvSpPr>
        <p:spPr>
          <a:xfrm>
            <a:off x="685800" y="939800"/>
            <a:ext cx="10549467" cy="369332"/>
          </a:xfrm>
          <a:prstGeom prst="rect">
            <a:avLst/>
          </a:prstGeom>
          <a:noFill/>
        </p:spPr>
        <p:txBody>
          <a:bodyPr wrap="square" rtlCol="0">
            <a:spAutoFit/>
          </a:bodyPr>
          <a:lstStyle/>
          <a:p>
            <a:r>
              <a:rPr lang="en-US" dirty="0" err="1"/>
              <a:t>Css</a:t>
            </a:r>
            <a:r>
              <a:rPr lang="en-US" dirty="0"/>
              <a:t> units </a:t>
            </a:r>
          </a:p>
        </p:txBody>
      </p:sp>
      <p:sp>
        <p:nvSpPr>
          <p:cNvPr id="5" name="TextBox 4">
            <a:extLst>
              <a:ext uri="{FF2B5EF4-FFF2-40B4-BE49-F238E27FC236}">
                <a16:creationId xmlns:a16="http://schemas.microsoft.com/office/drawing/2014/main" id="{5CE4BC07-ACD2-B667-AC6E-A7FA09C8B42A}"/>
              </a:ext>
            </a:extLst>
          </p:cNvPr>
          <p:cNvSpPr txBox="1"/>
          <p:nvPr/>
        </p:nvSpPr>
        <p:spPr>
          <a:xfrm>
            <a:off x="527051" y="1309132"/>
            <a:ext cx="5113866" cy="6001643"/>
          </a:xfrm>
          <a:prstGeom prst="rect">
            <a:avLst/>
          </a:prstGeom>
          <a:noFill/>
        </p:spPr>
        <p:txBody>
          <a:bodyPr wrap="square">
            <a:spAutoFit/>
          </a:bodyPr>
          <a:lstStyle/>
          <a:p>
            <a:r>
              <a:rPr lang="en-IN" sz="1600" b="0" dirty="0">
                <a:solidFill>
                  <a:srgbClr val="5FB3B3"/>
                </a:solidFill>
                <a:effectLst/>
                <a:latin typeface="Consolas" panose="020B0609020204030204" pitchFamily="49" charset="0"/>
              </a:rPr>
              <a:t>&lt;!</a:t>
            </a:r>
            <a:r>
              <a:rPr lang="en-IN" sz="1600" b="0" dirty="0">
                <a:solidFill>
                  <a:srgbClr val="EB606B"/>
                </a:solidFill>
                <a:effectLst/>
                <a:latin typeface="Consolas" panose="020B0609020204030204" pitchFamily="49" charset="0"/>
              </a:rPr>
              <a:t>DOCTYPE</a:t>
            </a:r>
            <a:r>
              <a:rPr lang="en-IN" sz="1600" b="0" dirty="0">
                <a:solidFill>
                  <a:srgbClr val="5FB3B3"/>
                </a:solidFill>
                <a:effectLst/>
                <a:latin typeface="Consolas" panose="020B0609020204030204" pitchFamily="49" charset="0"/>
              </a:rPr>
              <a:t> </a:t>
            </a:r>
            <a:r>
              <a:rPr lang="en-IN" sz="1600" b="0" dirty="0">
                <a:solidFill>
                  <a:srgbClr val="BB80B3"/>
                </a:solidFill>
                <a:effectLst/>
                <a:latin typeface="Consolas" panose="020B0609020204030204" pitchFamily="49" charset="0"/>
              </a:rPr>
              <a:t>html</a:t>
            </a:r>
            <a:r>
              <a:rPr lang="en-IN" sz="1600" b="0" dirty="0">
                <a:solidFill>
                  <a:srgbClr val="5FB3B3"/>
                </a:solidFill>
                <a:effectLst/>
                <a:latin typeface="Consolas" panose="020B0609020204030204" pitchFamily="49" charset="0"/>
              </a:rPr>
              <a:t>&gt;</a:t>
            </a:r>
            <a:endParaRPr lang="en-IN" sz="1600" b="0" dirty="0">
              <a:solidFill>
                <a:srgbClr val="CDD3DE"/>
              </a:solidFill>
              <a:effectLst/>
              <a:latin typeface="Consolas" panose="020B0609020204030204" pitchFamily="49" charset="0"/>
            </a:endParaRPr>
          </a:p>
          <a:p>
            <a:br>
              <a:rPr lang="en-IN" sz="1600" b="0" dirty="0">
                <a:solidFill>
                  <a:srgbClr val="CDD3DE"/>
                </a:solidFill>
                <a:effectLst/>
                <a:latin typeface="Consolas" panose="020B0609020204030204" pitchFamily="49" charset="0"/>
              </a:rPr>
            </a:br>
            <a:r>
              <a:rPr lang="en-IN" sz="1600" b="0" dirty="0">
                <a:solidFill>
                  <a:srgbClr val="5FB3B3"/>
                </a:solidFill>
                <a:effectLst/>
                <a:latin typeface="Consolas" panose="020B0609020204030204" pitchFamily="49" charset="0"/>
              </a:rPr>
              <a:t>&lt;</a:t>
            </a:r>
            <a:r>
              <a:rPr lang="en-IN" sz="1600" b="0" dirty="0">
                <a:solidFill>
                  <a:srgbClr val="EB606B"/>
                </a:solidFill>
                <a:effectLst/>
                <a:latin typeface="Consolas" panose="020B0609020204030204" pitchFamily="49" charset="0"/>
              </a:rPr>
              <a:t>head</a:t>
            </a:r>
            <a:r>
              <a:rPr lang="en-IN" sz="1600" b="0" dirty="0">
                <a:solidFill>
                  <a:srgbClr val="5FB3B3"/>
                </a:solidFill>
                <a:effectLst/>
                <a:latin typeface="Consolas" panose="020B0609020204030204" pitchFamily="49" charset="0"/>
              </a:rPr>
              <a:t>&gt;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&lt;</a:t>
            </a:r>
            <a:r>
              <a:rPr lang="en-IN" sz="1600" b="0" dirty="0">
                <a:solidFill>
                  <a:srgbClr val="EB606B"/>
                </a:solidFill>
                <a:effectLst/>
                <a:latin typeface="Consolas" panose="020B0609020204030204" pitchFamily="49" charset="0"/>
              </a:rPr>
              <a:t>meta</a:t>
            </a:r>
            <a:r>
              <a:rPr lang="en-IN" sz="1600" b="0" dirty="0">
                <a:solidFill>
                  <a:srgbClr val="5FB3B3"/>
                </a:solidFill>
                <a:effectLst/>
                <a:latin typeface="Consolas" panose="020B0609020204030204" pitchFamily="49" charset="0"/>
              </a:rPr>
              <a:t> </a:t>
            </a:r>
            <a:r>
              <a:rPr lang="en-IN" sz="1600" b="0" dirty="0">
                <a:solidFill>
                  <a:srgbClr val="BB80B3"/>
                </a:solidFill>
                <a:effectLst/>
                <a:latin typeface="Consolas" panose="020B0609020204030204" pitchFamily="49" charset="0"/>
              </a:rPr>
              <a:t>charset</a:t>
            </a:r>
            <a:r>
              <a:rPr lang="en-IN" sz="1600" b="0" dirty="0">
                <a:solidFill>
                  <a:srgbClr val="5FB3B3"/>
                </a:solidFill>
                <a:effectLst/>
                <a:latin typeface="Consolas" panose="020B0609020204030204" pitchFamily="49" charset="0"/>
              </a:rPr>
              <a:t>="</a:t>
            </a:r>
            <a:r>
              <a:rPr lang="en-IN" sz="1600" b="0" dirty="0">
                <a:solidFill>
                  <a:srgbClr val="99C794"/>
                </a:solidFill>
                <a:effectLst/>
                <a:latin typeface="Consolas" panose="020B0609020204030204" pitchFamily="49" charset="0"/>
              </a:rPr>
              <a:t>UTF-8</a:t>
            </a:r>
            <a:r>
              <a:rPr lang="en-IN" sz="1600" b="0" dirty="0">
                <a:solidFill>
                  <a:srgbClr val="5FB3B3"/>
                </a:solidFill>
                <a:effectLst/>
                <a:latin typeface="Consolas" panose="020B0609020204030204" pitchFamily="49" charset="0"/>
              </a:rPr>
              <a:t>"&gt;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&lt;</a:t>
            </a:r>
            <a:r>
              <a:rPr lang="en-IN" sz="1600" b="0" dirty="0">
                <a:solidFill>
                  <a:srgbClr val="EB606B"/>
                </a:solidFill>
                <a:effectLst/>
                <a:latin typeface="Consolas" panose="020B0609020204030204" pitchFamily="49" charset="0"/>
              </a:rPr>
              <a:t>title</a:t>
            </a:r>
            <a:r>
              <a:rPr lang="en-IN" sz="1600" b="0" dirty="0">
                <a:solidFill>
                  <a:srgbClr val="5FB3B3"/>
                </a:solidFill>
                <a:effectLst/>
                <a:latin typeface="Consolas" panose="020B0609020204030204" pitchFamily="49" charset="0"/>
              </a:rPr>
              <a:t>&gt;</a:t>
            </a:r>
            <a:r>
              <a:rPr lang="en-IN" sz="1600" b="0" dirty="0">
                <a:solidFill>
                  <a:srgbClr val="CDD3DE"/>
                </a:solidFill>
                <a:effectLst/>
                <a:latin typeface="Consolas" panose="020B0609020204030204" pitchFamily="49" charset="0"/>
              </a:rPr>
              <a:t>Font-Size</a:t>
            </a:r>
            <a:r>
              <a:rPr lang="en-IN" sz="1600" b="0" dirty="0">
                <a:solidFill>
                  <a:srgbClr val="5FB3B3"/>
                </a:solidFill>
                <a:effectLst/>
                <a:latin typeface="Consolas" panose="020B0609020204030204" pitchFamily="49" charset="0"/>
              </a:rPr>
              <a:t>&lt;/</a:t>
            </a:r>
            <a:r>
              <a:rPr lang="en-IN" sz="1600" b="0" dirty="0">
                <a:solidFill>
                  <a:srgbClr val="EB606B"/>
                </a:solidFill>
                <a:effectLst/>
                <a:latin typeface="Consolas" panose="020B0609020204030204" pitchFamily="49" charset="0"/>
              </a:rPr>
              <a:t>title</a:t>
            </a:r>
            <a:r>
              <a:rPr lang="en-IN" sz="1600" b="0" dirty="0">
                <a:solidFill>
                  <a:srgbClr val="5FB3B3"/>
                </a:solidFill>
                <a:effectLst/>
                <a:latin typeface="Consolas" panose="020B0609020204030204" pitchFamily="49" charset="0"/>
              </a:rPr>
              <a:t>&gt;</a:t>
            </a:r>
            <a:endParaRPr lang="en-IN" sz="1600" b="0" dirty="0">
              <a:solidFill>
                <a:srgbClr val="CDD3DE"/>
              </a:solidFill>
              <a:effectLst/>
              <a:latin typeface="Consolas" panose="020B0609020204030204" pitchFamily="49" charset="0"/>
            </a:endParaRPr>
          </a:p>
          <a:p>
            <a:r>
              <a:rPr lang="en-IN" sz="1600" b="0" dirty="0">
                <a:solidFill>
                  <a:srgbClr val="5FB3B3"/>
                </a:solidFill>
                <a:effectLst/>
                <a:latin typeface="Consolas" panose="020B0609020204030204" pitchFamily="49" charset="0"/>
              </a:rPr>
              <a:t>  &lt;</a:t>
            </a:r>
            <a:r>
              <a:rPr lang="en-IN" sz="1600" b="0" dirty="0">
                <a:solidFill>
                  <a:srgbClr val="EB606B"/>
                </a:solidFill>
                <a:effectLst/>
                <a:latin typeface="Consolas" panose="020B0609020204030204" pitchFamily="49" charset="0"/>
              </a:rPr>
              <a:t>style</a:t>
            </a:r>
            <a:r>
              <a:rPr lang="en-IN" sz="1600" b="0" dirty="0">
                <a:solidFill>
                  <a:srgbClr val="5FB3B3"/>
                </a:solidFill>
                <a:effectLst/>
                <a:latin typeface="Consolas" panose="020B0609020204030204" pitchFamily="49" charset="0"/>
              </a:rPr>
              <a:t>&gt;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r>
              <a:rPr lang="en-IN" sz="1600" b="0" dirty="0">
                <a:solidFill>
                  <a:srgbClr val="BB80B3"/>
                </a:solidFill>
                <a:effectLst/>
                <a:latin typeface="Consolas" panose="020B0609020204030204" pitchFamily="49" charset="0"/>
              </a:rPr>
              <a:t>pixel</a:t>
            </a: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FAC863"/>
                </a:solidFill>
                <a:effectLst/>
                <a:latin typeface="Consolas" panose="020B0609020204030204" pitchFamily="49" charset="0"/>
              </a:rPr>
              <a:t>font-size</a:t>
            </a:r>
            <a:r>
              <a:rPr lang="en-IN" sz="1600" b="0" dirty="0">
                <a:solidFill>
                  <a:srgbClr val="5FB3B3"/>
                </a:solidFill>
                <a:effectLst/>
                <a:latin typeface="Consolas" panose="020B0609020204030204" pitchFamily="49" charset="0"/>
              </a:rPr>
              <a:t>:</a:t>
            </a:r>
            <a:r>
              <a:rPr lang="en-IN" sz="1600" b="0" dirty="0">
                <a:solidFill>
                  <a:srgbClr val="CDD3DE"/>
                </a:solidFill>
                <a:effectLst/>
                <a:latin typeface="Consolas" panose="020B0609020204030204" pitchFamily="49" charset="0"/>
              </a:rPr>
              <a:t> </a:t>
            </a:r>
            <a:r>
              <a:rPr lang="en-IN" sz="1600" b="0" dirty="0">
                <a:solidFill>
                  <a:srgbClr val="F99157"/>
                </a:solidFill>
                <a:effectLst/>
                <a:latin typeface="Consolas" panose="020B0609020204030204" pitchFamily="49" charset="0"/>
              </a:rPr>
              <a:t>20px</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br>
              <a:rPr lang="en-IN" sz="1600" b="0" dirty="0">
                <a:solidFill>
                  <a:srgbClr val="CDD3DE"/>
                </a:solidFill>
                <a:effectLst/>
                <a:latin typeface="Consolas" panose="020B0609020204030204" pitchFamily="49" charset="0"/>
              </a:rPr>
            </a:b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r>
              <a:rPr lang="en-IN" sz="1600" b="0" dirty="0">
                <a:solidFill>
                  <a:srgbClr val="BB80B3"/>
                </a:solidFill>
                <a:effectLst/>
                <a:latin typeface="Consolas" panose="020B0609020204030204" pitchFamily="49" charset="0"/>
              </a:rPr>
              <a:t>point</a:t>
            </a: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FAC863"/>
                </a:solidFill>
                <a:effectLst/>
                <a:latin typeface="Consolas" panose="020B0609020204030204" pitchFamily="49" charset="0"/>
              </a:rPr>
              <a:t>font-size</a:t>
            </a:r>
            <a:r>
              <a:rPr lang="en-IN" sz="1600" b="0" dirty="0">
                <a:solidFill>
                  <a:srgbClr val="5FB3B3"/>
                </a:solidFill>
                <a:effectLst/>
                <a:latin typeface="Consolas" panose="020B0609020204030204" pitchFamily="49" charset="0"/>
              </a:rPr>
              <a:t>:</a:t>
            </a:r>
            <a:r>
              <a:rPr lang="en-IN" sz="1600" b="0" dirty="0">
                <a:solidFill>
                  <a:srgbClr val="CDD3DE"/>
                </a:solidFill>
                <a:effectLst/>
                <a:latin typeface="Consolas" panose="020B0609020204030204" pitchFamily="49" charset="0"/>
              </a:rPr>
              <a:t> </a:t>
            </a:r>
            <a:r>
              <a:rPr lang="en-IN" sz="1600" b="0" dirty="0">
                <a:solidFill>
                  <a:srgbClr val="F99157"/>
                </a:solidFill>
                <a:effectLst/>
                <a:latin typeface="Consolas" panose="020B0609020204030204" pitchFamily="49" charset="0"/>
              </a:rPr>
              <a:t>20pt</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br>
              <a:rPr lang="en-IN" sz="1600" b="0" dirty="0">
                <a:solidFill>
                  <a:srgbClr val="CDD3DE"/>
                </a:solidFill>
                <a:effectLst/>
                <a:latin typeface="Consolas" panose="020B0609020204030204" pitchFamily="49" charset="0"/>
              </a:rPr>
            </a:b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r>
              <a:rPr lang="en-IN" sz="1600" b="0" dirty="0">
                <a:solidFill>
                  <a:srgbClr val="BB80B3"/>
                </a:solidFill>
                <a:effectLst/>
                <a:latin typeface="Consolas" panose="020B0609020204030204" pitchFamily="49" charset="0"/>
              </a:rPr>
              <a:t>em</a:t>
            </a: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FAC863"/>
                </a:solidFill>
                <a:effectLst/>
                <a:latin typeface="Consolas" panose="020B0609020204030204" pitchFamily="49" charset="0"/>
              </a:rPr>
              <a:t>font-size</a:t>
            </a:r>
            <a:r>
              <a:rPr lang="en-IN" sz="1600" b="0" dirty="0">
                <a:solidFill>
                  <a:srgbClr val="5FB3B3"/>
                </a:solidFill>
                <a:effectLst/>
                <a:latin typeface="Consolas" panose="020B0609020204030204" pitchFamily="49" charset="0"/>
              </a:rPr>
              <a:t>:</a:t>
            </a:r>
            <a:r>
              <a:rPr lang="en-IN" sz="1600" b="0" dirty="0">
                <a:solidFill>
                  <a:srgbClr val="CDD3DE"/>
                </a:solidFill>
                <a:effectLst/>
                <a:latin typeface="Consolas" panose="020B0609020204030204" pitchFamily="49" charset="0"/>
              </a:rPr>
              <a:t> </a:t>
            </a:r>
            <a:r>
              <a:rPr lang="en-IN" sz="1600" b="0" dirty="0">
                <a:solidFill>
                  <a:srgbClr val="F99157"/>
                </a:solidFill>
                <a:effectLst/>
                <a:latin typeface="Consolas" panose="020B0609020204030204" pitchFamily="49" charset="0"/>
              </a:rPr>
              <a:t>1em</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br>
              <a:rPr lang="en-IN" sz="1600" b="0" dirty="0">
                <a:solidFill>
                  <a:srgbClr val="CDD3DE"/>
                </a:solidFill>
                <a:effectLst/>
                <a:latin typeface="Consolas" panose="020B0609020204030204" pitchFamily="49" charset="0"/>
              </a:rPr>
            </a:b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r>
              <a:rPr lang="en-IN" sz="1600" b="0" dirty="0">
                <a:solidFill>
                  <a:srgbClr val="BB80B3"/>
                </a:solidFill>
                <a:effectLst/>
                <a:latin typeface="Consolas" panose="020B0609020204030204" pitchFamily="49" charset="0"/>
              </a:rPr>
              <a:t>rem</a:t>
            </a:r>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FAC863"/>
                </a:solidFill>
                <a:effectLst/>
                <a:latin typeface="Consolas" panose="020B0609020204030204" pitchFamily="49" charset="0"/>
              </a:rPr>
              <a:t>font-size</a:t>
            </a:r>
            <a:r>
              <a:rPr lang="en-IN" sz="1600" b="0" dirty="0">
                <a:solidFill>
                  <a:srgbClr val="5FB3B3"/>
                </a:solidFill>
                <a:effectLst/>
                <a:latin typeface="Consolas" panose="020B0609020204030204" pitchFamily="49" charset="0"/>
              </a:rPr>
              <a:t>:</a:t>
            </a:r>
            <a:r>
              <a:rPr lang="en-IN" sz="1600" b="0" dirty="0">
                <a:solidFill>
                  <a:srgbClr val="CDD3DE"/>
                </a:solidFill>
                <a:effectLst/>
                <a:latin typeface="Consolas" panose="020B0609020204030204" pitchFamily="49" charset="0"/>
              </a:rPr>
              <a:t> </a:t>
            </a:r>
            <a:r>
              <a:rPr lang="en-IN" sz="1600" b="0" dirty="0">
                <a:solidFill>
                  <a:srgbClr val="F99157"/>
                </a:solidFill>
                <a:effectLst/>
                <a:latin typeface="Consolas" panose="020B0609020204030204" pitchFamily="49" charset="0"/>
              </a:rPr>
              <a:t>1rem</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r>
              <a:rPr lang="en-IN" sz="1600" b="0" dirty="0">
                <a:solidFill>
                  <a:srgbClr val="CDD3DE"/>
                </a:solidFill>
                <a:effectLst/>
                <a:latin typeface="Consolas" panose="020B0609020204030204" pitchFamily="49" charset="0"/>
              </a:rPr>
              <a:t>    </a:t>
            </a:r>
            <a:r>
              <a:rPr lang="en-IN" sz="1600" b="0" dirty="0">
                <a:solidFill>
                  <a:srgbClr val="5FB3B3"/>
                </a:solidFill>
                <a:effectLst/>
                <a:latin typeface="Consolas" panose="020B0609020204030204" pitchFamily="49" charset="0"/>
              </a:rPr>
              <a:t>}</a:t>
            </a:r>
            <a:endParaRPr lang="en-IN" sz="1600" b="0" dirty="0">
              <a:solidFill>
                <a:srgbClr val="CDD3DE"/>
              </a:solidFill>
              <a:effectLst/>
              <a:latin typeface="Consolas" panose="020B0609020204030204" pitchFamily="49" charset="0"/>
            </a:endParaRPr>
          </a:p>
          <a:p>
            <a:br>
              <a:rPr lang="en-IN" sz="1600" b="0" dirty="0">
                <a:solidFill>
                  <a:srgbClr val="FF0000"/>
                </a:solidFill>
                <a:effectLst/>
                <a:latin typeface="Consolas" panose="020B0609020204030204" pitchFamily="49" charset="0"/>
              </a:rPr>
            </a:br>
            <a:br>
              <a:rPr lang="en-IN" sz="1600" b="0" dirty="0">
                <a:solidFill>
                  <a:srgbClr val="FF0000"/>
                </a:solidFill>
                <a:effectLst/>
                <a:latin typeface="Consolas" panose="020B0609020204030204" pitchFamily="49" charset="0"/>
              </a:rPr>
            </a:br>
            <a:endParaRPr lang="en-IN" sz="1600" b="0" dirty="0">
              <a:solidFill>
                <a:srgbClr val="FF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1719A1A-4456-FD21-3775-16442821E2FD}"/>
              </a:ext>
            </a:extLst>
          </p:cNvPr>
          <p:cNvSpPr txBox="1"/>
          <p:nvPr/>
        </p:nvSpPr>
        <p:spPr>
          <a:xfrm>
            <a:off x="5367867" y="2893474"/>
            <a:ext cx="6096000" cy="3416320"/>
          </a:xfrm>
          <a:prstGeom prst="rect">
            <a:avLst/>
          </a:prstGeom>
          <a:noFill/>
        </p:spPr>
        <p:txBody>
          <a:bodyPr wrap="square">
            <a:spAutoFit/>
          </a:bodyPr>
          <a:lstStyle/>
          <a:p>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body</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 </a:t>
            </a:r>
            <a:r>
              <a:rPr lang="en-IN" sz="1800" b="0" dirty="0">
                <a:solidFill>
                  <a:srgbClr val="BB80B3"/>
                </a:solidFill>
                <a:effectLst/>
                <a:latin typeface="Consolas" panose="020B0609020204030204" pitchFamily="49" charset="0"/>
              </a:rPr>
              <a:t>id</a:t>
            </a:r>
            <a:r>
              <a:rPr lang="en-IN" sz="1800" b="0" dirty="0">
                <a:solidFill>
                  <a:srgbClr val="5FB3B3"/>
                </a:solidFill>
                <a:effectLst/>
                <a:latin typeface="Consolas" panose="020B0609020204030204" pitchFamily="49" charset="0"/>
              </a:rPr>
              <a:t>="</a:t>
            </a:r>
            <a:r>
              <a:rPr lang="en-IN" sz="1800" b="0" dirty="0">
                <a:solidFill>
                  <a:srgbClr val="99C794"/>
                </a:solidFill>
                <a:effectLst/>
                <a:latin typeface="Consolas" panose="020B0609020204030204" pitchFamily="49" charset="0"/>
              </a:rPr>
              <a:t>pixel</a:t>
            </a:r>
            <a:r>
              <a:rPr lang="en-IN" sz="1800" b="0" dirty="0">
                <a:solidFill>
                  <a:srgbClr val="5FB3B3"/>
                </a:solidFill>
                <a:effectLst/>
                <a:latin typeface="Consolas" panose="020B0609020204030204" pitchFamily="49" charset="0"/>
              </a:rPr>
              <a:t>"&gt;</a:t>
            </a:r>
            <a:r>
              <a:rPr lang="en-IN" sz="1800" b="0" dirty="0">
                <a:solidFill>
                  <a:srgbClr val="CDD3DE"/>
                </a:solidFill>
                <a:effectLst/>
                <a:latin typeface="Consolas" panose="020B0609020204030204" pitchFamily="49" charset="0"/>
              </a:rPr>
              <a:t>1 Pixel is 1/96 of an Inch</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 </a:t>
            </a:r>
            <a:r>
              <a:rPr lang="en-IN" sz="1800" b="0" dirty="0">
                <a:solidFill>
                  <a:srgbClr val="BB80B3"/>
                </a:solidFill>
                <a:effectLst/>
                <a:latin typeface="Consolas" panose="020B0609020204030204" pitchFamily="49" charset="0"/>
              </a:rPr>
              <a:t>id</a:t>
            </a:r>
            <a:r>
              <a:rPr lang="en-IN" sz="1800" b="0" dirty="0">
                <a:solidFill>
                  <a:srgbClr val="5FB3B3"/>
                </a:solidFill>
                <a:effectLst/>
                <a:latin typeface="Consolas" panose="020B0609020204030204" pitchFamily="49" charset="0"/>
              </a:rPr>
              <a:t>="</a:t>
            </a:r>
            <a:r>
              <a:rPr lang="en-IN" sz="1800" b="0" dirty="0">
                <a:solidFill>
                  <a:srgbClr val="99C794"/>
                </a:solidFill>
                <a:effectLst/>
                <a:latin typeface="Consolas" panose="020B0609020204030204" pitchFamily="49" charset="0"/>
              </a:rPr>
              <a:t>point</a:t>
            </a:r>
            <a:r>
              <a:rPr lang="en-IN" sz="1800" b="0" dirty="0">
                <a:solidFill>
                  <a:srgbClr val="5FB3B3"/>
                </a:solidFill>
                <a:effectLst/>
                <a:latin typeface="Consolas" panose="020B0609020204030204" pitchFamily="49" charset="0"/>
              </a:rPr>
              <a:t>"&gt;</a:t>
            </a:r>
            <a:r>
              <a:rPr lang="en-IN" sz="1800" b="0" dirty="0">
                <a:solidFill>
                  <a:srgbClr val="CDD3DE"/>
                </a:solidFill>
                <a:effectLst/>
                <a:latin typeface="Consolas" panose="020B0609020204030204" pitchFamily="49" charset="0"/>
              </a:rPr>
              <a:t>1 Point is 1/72 of an Inch</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footer</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 </a:t>
            </a:r>
            <a:r>
              <a:rPr lang="en-IN" sz="1800" b="0" dirty="0">
                <a:solidFill>
                  <a:srgbClr val="BB80B3"/>
                </a:solidFill>
                <a:effectLst/>
                <a:latin typeface="Consolas" panose="020B0609020204030204" pitchFamily="49" charset="0"/>
              </a:rPr>
              <a:t>id</a:t>
            </a:r>
            <a:r>
              <a:rPr lang="en-IN" sz="1800" b="0" dirty="0">
                <a:solidFill>
                  <a:srgbClr val="5FB3B3"/>
                </a:solidFill>
                <a:effectLst/>
                <a:latin typeface="Consolas" panose="020B0609020204030204" pitchFamily="49" charset="0"/>
              </a:rPr>
              <a:t>="</a:t>
            </a:r>
            <a:r>
              <a:rPr lang="en-IN" sz="1800" b="0" dirty="0" err="1">
                <a:solidFill>
                  <a:srgbClr val="99C794"/>
                </a:solidFill>
                <a:effectLst/>
                <a:latin typeface="Consolas" panose="020B0609020204030204" pitchFamily="49" charset="0"/>
              </a:rPr>
              <a:t>em</a:t>
            </a:r>
            <a:r>
              <a:rPr lang="en-IN" sz="1800" b="0" dirty="0">
                <a:solidFill>
                  <a:srgbClr val="5FB3B3"/>
                </a:solidFill>
                <a:effectLst/>
                <a:latin typeface="Consolas" panose="020B0609020204030204" pitchFamily="49" charset="0"/>
              </a:rPr>
              <a:t>"&gt;</a:t>
            </a:r>
            <a:r>
              <a:rPr lang="en-IN" sz="1800" b="0" dirty="0">
                <a:solidFill>
                  <a:srgbClr val="CDD3DE"/>
                </a:solidFill>
                <a:effectLst/>
                <a:latin typeface="Consolas" panose="020B0609020204030204" pitchFamily="49" charset="0"/>
              </a:rPr>
              <a:t>1em is 100% the size of the parent element</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 </a:t>
            </a:r>
            <a:r>
              <a:rPr lang="en-IN" sz="1800" b="0" dirty="0">
                <a:solidFill>
                  <a:srgbClr val="BB80B3"/>
                </a:solidFill>
                <a:effectLst/>
                <a:latin typeface="Consolas" panose="020B0609020204030204" pitchFamily="49" charset="0"/>
              </a:rPr>
              <a:t>id</a:t>
            </a:r>
            <a:r>
              <a:rPr lang="en-IN" sz="1800" b="0" dirty="0">
                <a:solidFill>
                  <a:srgbClr val="5FB3B3"/>
                </a:solidFill>
                <a:effectLst/>
                <a:latin typeface="Consolas" panose="020B0609020204030204" pitchFamily="49" charset="0"/>
              </a:rPr>
              <a:t>="</a:t>
            </a:r>
            <a:r>
              <a:rPr lang="en-IN" sz="1800" b="0" dirty="0">
                <a:solidFill>
                  <a:srgbClr val="99C794"/>
                </a:solidFill>
                <a:effectLst/>
                <a:latin typeface="Consolas" panose="020B0609020204030204" pitchFamily="49" charset="0"/>
              </a:rPr>
              <a:t>rem</a:t>
            </a:r>
            <a:r>
              <a:rPr lang="en-IN" sz="1800" b="0" dirty="0">
                <a:solidFill>
                  <a:srgbClr val="5FB3B3"/>
                </a:solidFill>
                <a:effectLst/>
                <a:latin typeface="Consolas" panose="020B0609020204030204" pitchFamily="49" charset="0"/>
              </a:rPr>
              <a:t>"&gt;</a:t>
            </a:r>
            <a:r>
              <a:rPr lang="en-IN" sz="1800" b="0" dirty="0">
                <a:solidFill>
                  <a:srgbClr val="CDD3DE"/>
                </a:solidFill>
                <a:effectLst/>
                <a:latin typeface="Consolas" panose="020B0609020204030204" pitchFamily="49" charset="0"/>
              </a:rPr>
              <a:t>1rem is 100% the size of the root element</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p</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footer</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body</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br>
              <a:rPr lang="en-IN" sz="1800" b="0" dirty="0">
                <a:solidFill>
                  <a:srgbClr val="CDD3DE"/>
                </a:solidFill>
                <a:effectLst/>
                <a:latin typeface="Consolas" panose="020B0609020204030204" pitchFamily="49" charset="0"/>
              </a:rPr>
            </a:b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html</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520D942-2163-6EAE-4B23-85A6F4DC97F3}"/>
              </a:ext>
            </a:extLst>
          </p:cNvPr>
          <p:cNvSpPr txBox="1"/>
          <p:nvPr/>
        </p:nvSpPr>
        <p:spPr>
          <a:xfrm>
            <a:off x="5482167" y="44884"/>
            <a:ext cx="5867400" cy="2862322"/>
          </a:xfrm>
          <a:prstGeom prst="rect">
            <a:avLst/>
          </a:prstGeom>
          <a:noFill/>
        </p:spPr>
        <p:txBody>
          <a:bodyPr wrap="square">
            <a:spAutoFit/>
          </a:bodyPr>
          <a:lstStyle/>
          <a:p>
            <a:r>
              <a:rPr lang="en-IN" sz="1800" b="0" dirty="0">
                <a:solidFill>
                  <a:srgbClr val="CDD3DE"/>
                </a:solidFill>
                <a:effectLst/>
                <a:latin typeface="Consolas" panose="020B0609020204030204" pitchFamily="49" charset="0"/>
              </a:rPr>
              <a:t>    </a:t>
            </a:r>
            <a:r>
              <a:rPr lang="en-IN" sz="1800" b="0" dirty="0">
                <a:solidFill>
                  <a:srgbClr val="EB606B"/>
                </a:solidFill>
                <a:effectLst/>
                <a:latin typeface="Consolas" panose="020B0609020204030204" pitchFamily="49" charset="0"/>
              </a:rPr>
              <a:t>footer</a:t>
            </a:r>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FAC863"/>
                </a:solidFill>
                <a:effectLst/>
                <a:latin typeface="Consolas" panose="020B0609020204030204" pitchFamily="49" charset="0"/>
              </a:rPr>
              <a:t>font-size</a:t>
            </a:r>
            <a:r>
              <a:rPr lang="en-IN" sz="1800" b="0" dirty="0">
                <a:solidFill>
                  <a:srgbClr val="5FB3B3"/>
                </a:solidFill>
                <a:effectLst/>
                <a:latin typeface="Consolas" panose="020B0609020204030204" pitchFamily="49" charset="0"/>
              </a:rPr>
              <a:t>:</a:t>
            </a:r>
            <a:r>
              <a:rPr lang="en-IN" sz="1800" b="0" dirty="0">
                <a:solidFill>
                  <a:srgbClr val="CDD3DE"/>
                </a:solidFill>
                <a:effectLst/>
                <a:latin typeface="Consolas" panose="020B0609020204030204" pitchFamily="49" charset="0"/>
              </a:rPr>
              <a:t> </a:t>
            </a:r>
            <a:r>
              <a:rPr lang="en-IN" sz="1800" b="0" dirty="0">
                <a:solidFill>
                  <a:srgbClr val="F99157"/>
                </a:solidFill>
                <a:effectLst/>
                <a:latin typeface="Consolas" panose="020B0609020204030204" pitchFamily="49" charset="0"/>
              </a:rPr>
              <a:t>12pt</a:t>
            </a:r>
            <a:r>
              <a:rPr lang="en-IN" sz="1800" b="0" dirty="0">
                <a:solidFill>
                  <a:srgbClr val="5FB3B3"/>
                </a:solidFill>
                <a:effectLst/>
                <a:latin typeface="Consolas" panose="020B0609020204030204" pitchFamily="49" charset="0"/>
              </a:rPr>
              <a: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a:t>
            </a:r>
            <a:endParaRPr lang="en-IN" sz="1800" b="0" dirty="0">
              <a:solidFill>
                <a:srgbClr val="CDD3DE"/>
              </a:solidFill>
              <a:effectLst/>
              <a:latin typeface="Consolas" panose="020B0609020204030204" pitchFamily="49" charset="0"/>
            </a:endParaRPr>
          </a:p>
          <a:p>
            <a:br>
              <a:rPr lang="en-IN" sz="1800" b="0" dirty="0">
                <a:solidFill>
                  <a:srgbClr val="CDD3DE"/>
                </a:solidFill>
                <a:effectLst/>
                <a:latin typeface="Consolas" panose="020B0609020204030204" pitchFamily="49" charset="0"/>
              </a:rPr>
            </a:br>
            <a:r>
              <a:rPr lang="en-IN" sz="1800" b="0" dirty="0">
                <a:solidFill>
                  <a:srgbClr val="CDD3DE"/>
                </a:solidFill>
                <a:effectLst/>
                <a:latin typeface="Consolas" panose="020B0609020204030204" pitchFamily="49" charset="0"/>
              </a:rPr>
              <a:t>    </a:t>
            </a:r>
            <a:r>
              <a:rPr lang="en-IN" sz="1800" b="0" dirty="0">
                <a:solidFill>
                  <a:srgbClr val="EB606B"/>
                </a:solidFill>
                <a:effectLst/>
                <a:latin typeface="Consolas" panose="020B0609020204030204" pitchFamily="49" charset="0"/>
              </a:rPr>
              <a:t>html</a:t>
            </a:r>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FAC863"/>
                </a:solidFill>
                <a:effectLst/>
                <a:latin typeface="Consolas" panose="020B0609020204030204" pitchFamily="49" charset="0"/>
              </a:rPr>
              <a:t>font-size</a:t>
            </a:r>
            <a:r>
              <a:rPr lang="en-IN" sz="1800" b="0" dirty="0">
                <a:solidFill>
                  <a:srgbClr val="5FB3B3"/>
                </a:solidFill>
                <a:effectLst/>
                <a:latin typeface="Consolas" panose="020B0609020204030204" pitchFamily="49" charset="0"/>
              </a:rPr>
              <a:t>:</a:t>
            </a:r>
            <a:r>
              <a:rPr lang="en-IN" sz="1800" b="0" dirty="0">
                <a:solidFill>
                  <a:srgbClr val="CDD3DE"/>
                </a:solidFill>
                <a:effectLst/>
                <a:latin typeface="Consolas" panose="020B0609020204030204" pitchFamily="49" charset="0"/>
              </a:rPr>
              <a:t> </a:t>
            </a:r>
            <a:r>
              <a:rPr lang="en-IN" sz="1800" b="0" dirty="0">
                <a:solidFill>
                  <a:srgbClr val="F99157"/>
                </a:solidFill>
                <a:effectLst/>
                <a:latin typeface="Consolas" panose="020B0609020204030204" pitchFamily="49" charset="0"/>
              </a:rPr>
              <a:t>xx-large</a:t>
            </a:r>
            <a:r>
              <a:rPr lang="en-IN" sz="1800" b="0" dirty="0">
                <a:solidFill>
                  <a:srgbClr val="5FB3B3"/>
                </a:solidFill>
                <a:effectLst/>
                <a:latin typeface="Consolas" panose="020B0609020204030204" pitchFamily="49" charset="0"/>
              </a:rPr>
              <a: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a:t>
            </a:r>
            <a:endParaRPr lang="en-IN" sz="1800" b="0" dirty="0">
              <a:solidFill>
                <a:srgbClr val="CDD3DE"/>
              </a:solidFill>
              <a:effectLst/>
              <a:latin typeface="Consolas" panose="020B0609020204030204" pitchFamily="49" charset="0"/>
            </a:endParaRPr>
          </a:p>
          <a:p>
            <a:r>
              <a:rPr lang="en-IN" sz="1800" b="0" dirty="0">
                <a:solidFill>
                  <a:srgbClr val="CDD3DE"/>
                </a:solidFill>
                <a:effectLst/>
                <a:latin typeface="Consolas" panose="020B0609020204030204" pitchFamily="49" charset="0"/>
              </a:rPr>
              <a:t>  </a:t>
            </a:r>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style</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head</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a:p>
            <a:r>
              <a:rPr lang="en-IN" sz="1800" b="0" dirty="0">
                <a:solidFill>
                  <a:srgbClr val="5FB3B3"/>
                </a:solidFill>
                <a:effectLst/>
                <a:latin typeface="Consolas" panose="020B0609020204030204" pitchFamily="49" charset="0"/>
              </a:rPr>
              <a:t>&lt;</a:t>
            </a:r>
            <a:r>
              <a:rPr lang="en-IN" sz="1800" b="0" dirty="0">
                <a:solidFill>
                  <a:srgbClr val="EB606B"/>
                </a:solidFill>
                <a:effectLst/>
                <a:latin typeface="Consolas" panose="020B0609020204030204" pitchFamily="49" charset="0"/>
              </a:rPr>
              <a:t>html</a:t>
            </a:r>
            <a:r>
              <a:rPr lang="en-IN" sz="1800" b="0" dirty="0">
                <a:solidFill>
                  <a:srgbClr val="5FB3B3"/>
                </a:solidFill>
                <a:effectLst/>
                <a:latin typeface="Consolas" panose="020B0609020204030204" pitchFamily="49" charset="0"/>
              </a:rPr>
              <a:t> </a:t>
            </a:r>
            <a:r>
              <a:rPr lang="en-IN" sz="1800" b="0" dirty="0">
                <a:solidFill>
                  <a:srgbClr val="BB80B3"/>
                </a:solidFill>
                <a:effectLst/>
                <a:latin typeface="Consolas" panose="020B0609020204030204" pitchFamily="49" charset="0"/>
              </a:rPr>
              <a:t>lang</a:t>
            </a:r>
            <a:r>
              <a:rPr lang="en-IN" sz="1800" b="0" dirty="0">
                <a:solidFill>
                  <a:srgbClr val="5FB3B3"/>
                </a:solidFill>
                <a:effectLst/>
                <a:latin typeface="Consolas" panose="020B0609020204030204" pitchFamily="49" charset="0"/>
              </a:rPr>
              <a:t>="</a:t>
            </a:r>
            <a:r>
              <a:rPr lang="en-IN" sz="1800" b="0" dirty="0" err="1">
                <a:solidFill>
                  <a:srgbClr val="99C794"/>
                </a:solidFill>
                <a:effectLst/>
                <a:latin typeface="Consolas" panose="020B0609020204030204" pitchFamily="49" charset="0"/>
              </a:rPr>
              <a:t>en</a:t>
            </a:r>
            <a:r>
              <a:rPr lang="en-IN" sz="1800" b="0" dirty="0">
                <a:solidFill>
                  <a:srgbClr val="5FB3B3"/>
                </a:solidFill>
                <a:effectLst/>
                <a:latin typeface="Consolas" panose="020B0609020204030204" pitchFamily="49" charset="0"/>
              </a:rPr>
              <a:t>"&gt;</a:t>
            </a:r>
            <a:endParaRPr lang="en-IN" sz="1800" b="0" dirty="0">
              <a:solidFill>
                <a:srgbClr val="CDD3DE"/>
              </a:solidFill>
              <a:effectLst/>
              <a:latin typeface="Consolas" panose="020B0609020204030204" pitchFamily="49" charset="0"/>
            </a:endParaRPr>
          </a:p>
        </p:txBody>
      </p:sp>
    </p:spTree>
    <p:extLst>
      <p:ext uri="{BB962C8B-B14F-4D97-AF65-F5344CB8AC3E}">
        <p14:creationId xmlns:p14="http://schemas.microsoft.com/office/powerpoint/2010/main" val="115899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S Inline vs Inline-Block vs Block | SamanthaMing.com">
            <a:extLst>
              <a:ext uri="{FF2B5EF4-FFF2-40B4-BE49-F238E27FC236}">
                <a16:creationId xmlns:a16="http://schemas.microsoft.com/office/drawing/2014/main" id="{F92A260A-B45D-9CC4-A3FC-766787550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752" y="994451"/>
            <a:ext cx="5238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6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801E3-6DD0-3856-EC81-2C66A255B3BA}"/>
              </a:ext>
            </a:extLst>
          </p:cNvPr>
          <p:cNvSpPr>
            <a:spLocks noGrp="1"/>
          </p:cNvSpPr>
          <p:nvPr>
            <p:ph type="title"/>
          </p:nvPr>
        </p:nvSpPr>
        <p:spPr>
          <a:xfrm>
            <a:off x="517870" y="976160"/>
            <a:ext cx="5021183" cy="1230424"/>
          </a:xfrm>
        </p:spPr>
        <p:txBody>
          <a:bodyPr>
            <a:normAutofit/>
          </a:bodyPr>
          <a:lstStyle/>
          <a:p>
            <a:r>
              <a:rPr lang="en-IN" sz="3200"/>
              <a:t>In  this session you will learn </a:t>
            </a:r>
          </a:p>
        </p:txBody>
      </p:sp>
      <p:sp>
        <p:nvSpPr>
          <p:cNvPr id="13" name="Rectangle 1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2597EB75-D391-7F89-B3EB-CF656506A813}"/>
              </a:ext>
            </a:extLst>
          </p:cNvPr>
          <p:cNvGraphicFramePr>
            <a:graphicFrameLocks noGrp="1"/>
          </p:cNvGraphicFramePr>
          <p:nvPr>
            <p:ph idx="1"/>
          </p:nvPr>
        </p:nvGraphicFramePr>
        <p:xfrm>
          <a:off x="517870" y="2373549"/>
          <a:ext cx="5021183" cy="3671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red blue and white squares&#10;&#10;Description automatically generated">
            <a:extLst>
              <a:ext uri="{FF2B5EF4-FFF2-40B4-BE49-F238E27FC236}">
                <a16:creationId xmlns:a16="http://schemas.microsoft.com/office/drawing/2014/main" id="{A166AC3E-A3DE-9823-F631-CC0D5FB805AC}"/>
              </a:ext>
            </a:extLst>
          </p:cNvPr>
          <p:cNvPicPr>
            <a:picLocks noChangeAspect="1"/>
          </p:cNvPicPr>
          <p:nvPr/>
        </p:nvPicPr>
        <p:blipFill>
          <a:blip r:embed="rId7"/>
          <a:stretch>
            <a:fillRect/>
          </a:stretch>
        </p:blipFill>
        <p:spPr>
          <a:xfrm>
            <a:off x="6164333" y="566901"/>
            <a:ext cx="5559306" cy="5719863"/>
          </a:xfrm>
          <a:prstGeom prst="rect">
            <a:avLst/>
          </a:prstGeom>
        </p:spPr>
      </p:pic>
    </p:spTree>
    <p:extLst>
      <p:ext uri="{BB962C8B-B14F-4D97-AF65-F5344CB8AC3E}">
        <p14:creationId xmlns:p14="http://schemas.microsoft.com/office/powerpoint/2010/main" val="73421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67836B-37A8-7DE2-3D05-479A56ADF438}"/>
              </a:ext>
            </a:extLst>
          </p:cNvPr>
          <p:cNvSpPr/>
          <p:nvPr/>
        </p:nvSpPr>
        <p:spPr>
          <a:xfrm>
            <a:off x="725590" y="850668"/>
            <a:ext cx="4949625" cy="923330"/>
          </a:xfrm>
          <a:prstGeom prst="rect">
            <a:avLst/>
          </a:prstGeom>
          <a:noFill/>
        </p:spPr>
        <p:txBody>
          <a:bodyPr wrap="none" lIns="91440" tIns="45720" rIns="91440" bIns="45720">
            <a:spAutoFit/>
          </a:bodyPr>
          <a:lstStyle/>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Css</a:t>
            </a: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box-model</a:t>
            </a:r>
          </a:p>
        </p:txBody>
      </p:sp>
      <p:pic>
        <p:nvPicPr>
          <p:cNvPr id="1026" name="Picture 2" descr="CSS: Box Model Explained. As any Frontend Developer, UI/UX… | by Andrew  Courter | Level Up Coding">
            <a:extLst>
              <a:ext uri="{FF2B5EF4-FFF2-40B4-BE49-F238E27FC236}">
                <a16:creationId xmlns:a16="http://schemas.microsoft.com/office/drawing/2014/main" id="{CEAA28CB-E9F8-B37D-3369-3D9472E54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723" y="1997912"/>
            <a:ext cx="8030002" cy="416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4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9EC23C-DD7B-D90A-E33C-6FC1CED6CB1D}"/>
              </a:ext>
            </a:extLst>
          </p:cNvPr>
          <p:cNvSpPr/>
          <p:nvPr/>
        </p:nvSpPr>
        <p:spPr>
          <a:xfrm>
            <a:off x="614751" y="842202"/>
            <a:ext cx="569623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Pseudo elements</a:t>
            </a:r>
          </a:p>
        </p:txBody>
      </p:sp>
      <p:sp>
        <p:nvSpPr>
          <p:cNvPr id="4" name="TextBox 3">
            <a:extLst>
              <a:ext uri="{FF2B5EF4-FFF2-40B4-BE49-F238E27FC236}">
                <a16:creationId xmlns:a16="http://schemas.microsoft.com/office/drawing/2014/main" id="{829C24CE-7BE7-D187-8C19-23EE53D96958}"/>
              </a:ext>
            </a:extLst>
          </p:cNvPr>
          <p:cNvSpPr txBox="1"/>
          <p:nvPr/>
        </p:nvSpPr>
        <p:spPr>
          <a:xfrm>
            <a:off x="614751" y="2000873"/>
            <a:ext cx="6096000" cy="2585323"/>
          </a:xfrm>
          <a:prstGeom prst="rect">
            <a:avLst/>
          </a:prstGeom>
          <a:noFill/>
        </p:spPr>
        <p:txBody>
          <a:bodyPr wrap="square">
            <a:spAutoFit/>
          </a:bodyPr>
          <a:lstStyle/>
          <a:p>
            <a:r>
              <a:rPr lang="en-IN" dirty="0"/>
              <a:t>a:link,</a:t>
            </a:r>
          </a:p>
          <a:p>
            <a:r>
              <a:rPr lang="en-IN" dirty="0"/>
              <a:t>a:visited {</a:t>
            </a:r>
          </a:p>
          <a:p>
            <a:r>
              <a:rPr lang="en-IN" dirty="0"/>
              <a:t>  </a:t>
            </a:r>
            <a:r>
              <a:rPr lang="en-IN" dirty="0" err="1"/>
              <a:t>color</a:t>
            </a:r>
            <a:r>
              <a:rPr lang="en-IN" dirty="0"/>
              <a:t>: </a:t>
            </a:r>
            <a:r>
              <a:rPr lang="en-IN" dirty="0" err="1"/>
              <a:t>rebeccapurple</a:t>
            </a:r>
            <a:r>
              <a:rPr lang="en-IN" dirty="0"/>
              <a:t>;</a:t>
            </a:r>
          </a:p>
          <a:p>
            <a:r>
              <a:rPr lang="en-IN" dirty="0"/>
              <a:t>  font-weight: bold;</a:t>
            </a:r>
          </a:p>
          <a:p>
            <a:r>
              <a:rPr lang="en-IN" dirty="0"/>
              <a:t>}</a:t>
            </a:r>
          </a:p>
          <a:p>
            <a:endParaRPr lang="en-IN" dirty="0"/>
          </a:p>
          <a:p>
            <a:r>
              <a:rPr lang="en-IN" dirty="0"/>
              <a:t>a:hover {</a:t>
            </a:r>
          </a:p>
          <a:p>
            <a:r>
              <a:rPr lang="en-IN" dirty="0"/>
              <a:t>  </a:t>
            </a:r>
            <a:r>
              <a:rPr lang="en-IN" dirty="0" err="1"/>
              <a:t>color:hotpink</a:t>
            </a:r>
            <a:r>
              <a:rPr lang="en-IN" dirty="0"/>
              <a:t>;</a:t>
            </a:r>
          </a:p>
          <a:p>
            <a:r>
              <a:rPr lang="en-IN" dirty="0"/>
              <a:t>}</a:t>
            </a:r>
          </a:p>
        </p:txBody>
      </p:sp>
      <p:sp>
        <p:nvSpPr>
          <p:cNvPr id="6" name="TextBox 5">
            <a:extLst>
              <a:ext uri="{FF2B5EF4-FFF2-40B4-BE49-F238E27FC236}">
                <a16:creationId xmlns:a16="http://schemas.microsoft.com/office/drawing/2014/main" id="{E7D0BC62-BBEC-4AEB-961C-E858748FAEF0}"/>
              </a:ext>
            </a:extLst>
          </p:cNvPr>
          <p:cNvSpPr txBox="1"/>
          <p:nvPr/>
        </p:nvSpPr>
        <p:spPr>
          <a:xfrm>
            <a:off x="482600" y="5555734"/>
            <a:ext cx="6096000" cy="369332"/>
          </a:xfrm>
          <a:prstGeom prst="rect">
            <a:avLst/>
          </a:prstGeom>
          <a:noFill/>
        </p:spPr>
        <p:txBody>
          <a:bodyPr wrap="square">
            <a:spAutoFit/>
          </a:bodyPr>
          <a:lstStyle/>
          <a:p>
            <a:r>
              <a:rPr lang="en-IN" dirty="0"/>
              <a:t>&lt;p&gt;&lt;a </a:t>
            </a:r>
            <a:r>
              <a:rPr lang="en-IN" dirty="0" err="1"/>
              <a:t>href</a:t>
            </a:r>
            <a:r>
              <a:rPr lang="en-IN" dirty="0"/>
              <a:t>=“#"&gt;Hover over me&lt;/a&gt;&lt;/p&gt;</a:t>
            </a:r>
          </a:p>
        </p:txBody>
      </p:sp>
      <p:pic>
        <p:nvPicPr>
          <p:cNvPr id="8" name="Picture 7">
            <a:extLst>
              <a:ext uri="{FF2B5EF4-FFF2-40B4-BE49-F238E27FC236}">
                <a16:creationId xmlns:a16="http://schemas.microsoft.com/office/drawing/2014/main" id="{65960F47-DAB7-E336-E71F-A3BDF2FF365A}"/>
              </a:ext>
            </a:extLst>
          </p:cNvPr>
          <p:cNvPicPr>
            <a:picLocks noChangeAspect="1"/>
          </p:cNvPicPr>
          <p:nvPr/>
        </p:nvPicPr>
        <p:blipFill rotWithShape="1">
          <a:blip r:embed="rId2"/>
          <a:srcRect b="12843"/>
          <a:stretch/>
        </p:blipFill>
        <p:spPr>
          <a:xfrm>
            <a:off x="4184550" y="2088401"/>
            <a:ext cx="7321651" cy="1436388"/>
          </a:xfrm>
          <a:prstGeom prst="rect">
            <a:avLst/>
          </a:prstGeom>
        </p:spPr>
      </p:pic>
      <p:pic>
        <p:nvPicPr>
          <p:cNvPr id="10" name="Picture 9">
            <a:extLst>
              <a:ext uri="{FF2B5EF4-FFF2-40B4-BE49-F238E27FC236}">
                <a16:creationId xmlns:a16="http://schemas.microsoft.com/office/drawing/2014/main" id="{F72918A7-93CA-E991-7374-BA522CCCD4CF}"/>
              </a:ext>
            </a:extLst>
          </p:cNvPr>
          <p:cNvPicPr>
            <a:picLocks noChangeAspect="1"/>
          </p:cNvPicPr>
          <p:nvPr/>
        </p:nvPicPr>
        <p:blipFill>
          <a:blip r:embed="rId3"/>
          <a:stretch>
            <a:fillRect/>
          </a:stretch>
        </p:blipFill>
        <p:spPr>
          <a:xfrm>
            <a:off x="3979231" y="3776133"/>
            <a:ext cx="7958770" cy="1390844"/>
          </a:xfrm>
          <a:prstGeom prst="rect">
            <a:avLst/>
          </a:prstGeom>
        </p:spPr>
      </p:pic>
    </p:spTree>
    <p:extLst>
      <p:ext uri="{BB962C8B-B14F-4D97-AF65-F5344CB8AC3E}">
        <p14:creationId xmlns:p14="http://schemas.microsoft.com/office/powerpoint/2010/main" val="145898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B332B3-5264-5DBB-D2B1-F638C6C56BD0}"/>
              </a:ext>
            </a:extLst>
          </p:cNvPr>
          <p:cNvSpPr/>
          <p:nvPr/>
        </p:nvSpPr>
        <p:spPr>
          <a:xfrm>
            <a:off x="445599" y="698268"/>
            <a:ext cx="523867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Selectors in </a:t>
            </a:r>
            <a:r>
              <a:rPr lang="en-US" sz="5400" b="1" cap="none" spc="0" dirty="0" err="1">
                <a:ln w="22225">
                  <a:solidFill>
                    <a:schemeClr val="accent2"/>
                  </a:solidFill>
                  <a:prstDash val="solid"/>
                </a:ln>
                <a:solidFill>
                  <a:schemeClr val="accent2">
                    <a:lumMod val="40000"/>
                    <a:lumOff val="60000"/>
                  </a:schemeClr>
                </a:solidFill>
                <a:effectLst/>
              </a:rPr>
              <a:t>css</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3" name="TextBox 2">
            <a:extLst>
              <a:ext uri="{FF2B5EF4-FFF2-40B4-BE49-F238E27FC236}">
                <a16:creationId xmlns:a16="http://schemas.microsoft.com/office/drawing/2014/main" id="{BA5531AC-2781-E878-FE3F-B80E9E9F2B7B}"/>
              </a:ext>
            </a:extLst>
          </p:cNvPr>
          <p:cNvSpPr txBox="1"/>
          <p:nvPr/>
        </p:nvSpPr>
        <p:spPr>
          <a:xfrm>
            <a:off x="290536" y="1710267"/>
            <a:ext cx="5548801" cy="4801314"/>
          </a:xfrm>
          <a:prstGeom prst="rect">
            <a:avLst/>
          </a:prstGeom>
          <a:noFill/>
        </p:spPr>
        <p:txBody>
          <a:bodyPr wrap="square" rtlCol="0">
            <a:spAutoFit/>
          </a:bodyPr>
          <a:lstStyle/>
          <a:p>
            <a:r>
              <a:rPr lang="en-US" dirty="0"/>
              <a:t>To select element to just write the name of the element like h1{ </a:t>
            </a:r>
            <a:r>
              <a:rPr lang="en-US" dirty="0" err="1"/>
              <a:t>color:red</a:t>
            </a:r>
            <a:r>
              <a:rPr lang="en-US" dirty="0"/>
              <a:t>}</a:t>
            </a:r>
          </a:p>
          <a:p>
            <a:endParaRPr lang="en-US" dirty="0"/>
          </a:p>
          <a:p>
            <a:r>
              <a:rPr lang="en-US" dirty="0"/>
              <a:t>To select classes you write . Followed by name of class like .class-name{ </a:t>
            </a:r>
            <a:r>
              <a:rPr lang="en-US" dirty="0" err="1"/>
              <a:t>color:red</a:t>
            </a:r>
            <a:r>
              <a:rPr lang="en-US" dirty="0"/>
              <a:t>}</a:t>
            </a:r>
          </a:p>
          <a:p>
            <a:endParaRPr lang="en-US" dirty="0"/>
          </a:p>
          <a:p>
            <a:r>
              <a:rPr lang="en-US" dirty="0"/>
              <a:t>To select id you write # followed by id name </a:t>
            </a:r>
            <a:r>
              <a:rPr lang="en-IN" dirty="0"/>
              <a:t> like #idname{ </a:t>
            </a:r>
            <a:r>
              <a:rPr lang="en-IN" dirty="0" err="1"/>
              <a:t>color:red</a:t>
            </a:r>
            <a:r>
              <a:rPr lang="en-IN" dirty="0"/>
              <a:t>}</a:t>
            </a:r>
            <a:r>
              <a:rPr lang="en-US" dirty="0"/>
              <a:t> always remember that id must always be unique </a:t>
            </a:r>
            <a:r>
              <a:rPr lang="en-US" dirty="0" err="1"/>
              <a:t>ie</a:t>
            </a:r>
            <a:r>
              <a:rPr lang="en-US" dirty="0"/>
              <a:t> no two elements should have same id </a:t>
            </a:r>
          </a:p>
          <a:p>
            <a:endParaRPr lang="en-US" dirty="0"/>
          </a:p>
          <a:p>
            <a:r>
              <a:rPr lang="en-US" dirty="0"/>
              <a:t>To select child elements we use descendent selector like if there are paragraph under some div then we select those using div p { color : red}</a:t>
            </a:r>
          </a:p>
          <a:p>
            <a:endParaRPr lang="en-US" dirty="0"/>
          </a:p>
          <a:p>
            <a:r>
              <a:rPr lang="en-US" dirty="0"/>
              <a:t>To select sibling element we use + for direct sibling and ~ for all siblings like h1 ~ p { color :red}</a:t>
            </a:r>
            <a:endParaRPr lang="en-IN" dirty="0"/>
          </a:p>
        </p:txBody>
      </p:sp>
      <p:sp>
        <p:nvSpPr>
          <p:cNvPr id="5" name="TextBox 4">
            <a:extLst>
              <a:ext uri="{FF2B5EF4-FFF2-40B4-BE49-F238E27FC236}">
                <a16:creationId xmlns:a16="http://schemas.microsoft.com/office/drawing/2014/main" id="{4819ADDF-A0E2-979B-07EB-B92B94577E25}"/>
              </a:ext>
            </a:extLst>
          </p:cNvPr>
          <p:cNvSpPr txBox="1"/>
          <p:nvPr/>
        </p:nvSpPr>
        <p:spPr>
          <a:xfrm>
            <a:off x="5994400" y="1481078"/>
            <a:ext cx="6096000" cy="4801314"/>
          </a:xfrm>
          <a:prstGeom prst="rect">
            <a:avLst/>
          </a:prstGeom>
          <a:noFill/>
        </p:spPr>
        <p:txBody>
          <a:bodyPr wrap="square">
            <a:spAutoFit/>
          </a:bodyPr>
          <a:lstStyle/>
          <a:p>
            <a:r>
              <a:rPr lang="en-IN" dirty="0"/>
              <a:t>/* Inline styles */</a:t>
            </a:r>
          </a:p>
          <a:p>
            <a:r>
              <a:rPr lang="en-IN" dirty="0"/>
              <a:t>&lt;div style="</a:t>
            </a:r>
            <a:r>
              <a:rPr lang="en-IN" dirty="0" err="1"/>
              <a:t>color</a:t>
            </a:r>
            <a:r>
              <a:rPr lang="en-IN" dirty="0"/>
              <a:t>: red;"&gt;&lt;/div&gt; &lt;!-- Specificity: 1000 --&gt;</a:t>
            </a:r>
          </a:p>
          <a:p>
            <a:endParaRPr lang="en-IN" dirty="0"/>
          </a:p>
          <a:p>
            <a:r>
              <a:rPr lang="en-IN" dirty="0"/>
              <a:t>/* ID selector */</a:t>
            </a:r>
          </a:p>
          <a:p>
            <a:r>
              <a:rPr lang="en-IN" dirty="0"/>
              <a:t>#myElement {</a:t>
            </a:r>
          </a:p>
          <a:p>
            <a:r>
              <a:rPr lang="en-IN" dirty="0"/>
              <a:t>   </a:t>
            </a:r>
            <a:r>
              <a:rPr lang="en-IN" dirty="0" err="1"/>
              <a:t>color</a:t>
            </a:r>
            <a:r>
              <a:rPr lang="en-IN" dirty="0"/>
              <a:t>: blue;</a:t>
            </a:r>
          </a:p>
          <a:p>
            <a:r>
              <a:rPr lang="en-IN" dirty="0"/>
              <a:t>}  &lt;!-- Specificity: 100 --&gt;</a:t>
            </a:r>
          </a:p>
          <a:p>
            <a:endParaRPr lang="en-IN" dirty="0"/>
          </a:p>
          <a:p>
            <a:r>
              <a:rPr lang="en-IN" dirty="0"/>
              <a:t>/* Class selector */</a:t>
            </a:r>
          </a:p>
          <a:p>
            <a:r>
              <a:rPr lang="en-IN" dirty="0"/>
              <a:t>.</a:t>
            </a:r>
            <a:r>
              <a:rPr lang="en-IN" dirty="0" err="1"/>
              <a:t>myClass</a:t>
            </a:r>
            <a:r>
              <a:rPr lang="en-IN" dirty="0"/>
              <a:t> {</a:t>
            </a:r>
          </a:p>
          <a:p>
            <a:r>
              <a:rPr lang="en-IN" dirty="0"/>
              <a:t>   </a:t>
            </a:r>
            <a:r>
              <a:rPr lang="en-IN" dirty="0" err="1"/>
              <a:t>color</a:t>
            </a:r>
            <a:r>
              <a:rPr lang="en-IN" dirty="0"/>
              <a:t>: green;</a:t>
            </a:r>
          </a:p>
          <a:p>
            <a:r>
              <a:rPr lang="en-IN" dirty="0"/>
              <a:t>}  &lt;!-- Specificity: 10 --&gt;</a:t>
            </a:r>
          </a:p>
          <a:p>
            <a:endParaRPr lang="en-IN" dirty="0"/>
          </a:p>
          <a:p>
            <a:r>
              <a:rPr lang="en-IN" dirty="0"/>
              <a:t>/* Tag selector */</a:t>
            </a:r>
          </a:p>
          <a:p>
            <a:r>
              <a:rPr lang="en-IN" dirty="0"/>
              <a:t>p {</a:t>
            </a:r>
          </a:p>
          <a:p>
            <a:r>
              <a:rPr lang="en-IN" dirty="0"/>
              <a:t>   </a:t>
            </a:r>
            <a:r>
              <a:rPr lang="en-IN" dirty="0" err="1"/>
              <a:t>color</a:t>
            </a:r>
            <a:r>
              <a:rPr lang="en-IN" dirty="0"/>
              <a:t>: orange;</a:t>
            </a:r>
          </a:p>
          <a:p>
            <a:r>
              <a:rPr lang="en-IN" dirty="0"/>
              <a:t>}  &lt;!-- Specificity: 1 --&gt;</a:t>
            </a:r>
          </a:p>
        </p:txBody>
      </p:sp>
    </p:spTree>
    <p:extLst>
      <p:ext uri="{BB962C8B-B14F-4D97-AF65-F5344CB8AC3E}">
        <p14:creationId xmlns:p14="http://schemas.microsoft.com/office/powerpoint/2010/main" val="360036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DEF3B0-C78F-CE98-BCD4-7CB23C7421E0}"/>
              </a:ext>
            </a:extLst>
          </p:cNvPr>
          <p:cNvSpPr/>
          <p:nvPr/>
        </p:nvSpPr>
        <p:spPr>
          <a:xfrm>
            <a:off x="521208" y="976160"/>
            <a:ext cx="11155680" cy="1636411"/>
          </a:xfrm>
          <a:prstGeom prst="rect">
            <a:avLst/>
          </a:prstGeom>
        </p:spPr>
        <p:txBody>
          <a:bodyPr vert="horz" lIns="91440" tIns="45720" rIns="91440" bIns="45720" rtlCol="0" anchor="t">
            <a:normAutofit/>
          </a:bodyPr>
          <a:lstStyle/>
          <a:p>
            <a:pPr>
              <a:spcBef>
                <a:spcPct val="0"/>
              </a:spcBef>
              <a:spcAft>
                <a:spcPts val="600"/>
              </a:spcAft>
            </a:pPr>
            <a:r>
              <a:rPr lang="en-US" sz="5400" b="1" cap="none" spc="0">
                <a:ln w="12700">
                  <a:solidFill>
                    <a:schemeClr val="accent3">
                      <a:lumMod val="50000"/>
                    </a:schemeClr>
                  </a:solidFill>
                  <a:prstDash val="solid"/>
                </a:ln>
                <a:effectLst>
                  <a:innerShdw blurRad="177800">
                    <a:schemeClr val="accent3">
                      <a:lumMod val="50000"/>
                    </a:schemeClr>
                  </a:innerShdw>
                </a:effectLst>
                <a:latin typeface="+mj-lt"/>
                <a:ea typeface="+mj-ea"/>
                <a:cs typeface="+mj-cs"/>
              </a:rPr>
              <a:t>Css positioning</a:t>
            </a:r>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7DA3FE-4962-240A-D3B5-FBC2D1095BD6}"/>
              </a:ext>
            </a:extLst>
          </p:cNvPr>
          <p:cNvSpPr txBox="1"/>
          <p:nvPr/>
        </p:nvSpPr>
        <p:spPr>
          <a:xfrm>
            <a:off x="431800" y="1818902"/>
            <a:ext cx="6096000" cy="646331"/>
          </a:xfrm>
          <a:prstGeom prst="rect">
            <a:avLst/>
          </a:prstGeom>
          <a:noFill/>
        </p:spPr>
        <p:txBody>
          <a:bodyPr wrap="square">
            <a:spAutoFit/>
          </a:bodyPr>
          <a:lstStyle/>
          <a:p>
            <a:pPr>
              <a:spcAft>
                <a:spcPts val="600"/>
              </a:spcAft>
            </a:pPr>
            <a:r>
              <a:rPr lang="en-IN" dirty="0"/>
              <a:t>https://developer.mozilla.org/en-US/docs/Web/CSS/position</a:t>
            </a:r>
            <a:endParaRPr lang="en-IN"/>
          </a:p>
        </p:txBody>
      </p:sp>
      <p:graphicFrame>
        <p:nvGraphicFramePr>
          <p:cNvPr id="7" name="TextBox 4">
            <a:extLst>
              <a:ext uri="{FF2B5EF4-FFF2-40B4-BE49-F238E27FC236}">
                <a16:creationId xmlns:a16="http://schemas.microsoft.com/office/drawing/2014/main" id="{B56E7FF2-60EF-057C-8AF9-A3B9CFAD59FE}"/>
              </a:ext>
            </a:extLst>
          </p:cNvPr>
          <p:cNvGraphicFramePr/>
          <p:nvPr>
            <p:extLst>
              <p:ext uri="{D42A27DB-BD31-4B8C-83A1-F6EECF244321}">
                <p14:modId xmlns:p14="http://schemas.microsoft.com/office/powerpoint/2010/main" val="1308164686"/>
              </p:ext>
            </p:extLst>
          </p:nvPr>
        </p:nvGraphicFramePr>
        <p:xfrm>
          <a:off x="275401" y="3458075"/>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83092F0-21AD-D4CA-45DF-983945A40BDE}"/>
              </a:ext>
            </a:extLst>
          </p:cNvPr>
          <p:cNvSpPr txBox="1"/>
          <p:nvPr/>
        </p:nvSpPr>
        <p:spPr>
          <a:xfrm>
            <a:off x="642026" y="3015574"/>
            <a:ext cx="5223753" cy="369332"/>
          </a:xfrm>
          <a:prstGeom prst="rect">
            <a:avLst/>
          </a:prstGeom>
          <a:noFill/>
        </p:spPr>
        <p:txBody>
          <a:bodyPr wrap="square" rtlCol="0">
            <a:spAutoFit/>
          </a:bodyPr>
          <a:lstStyle/>
          <a:p>
            <a:r>
              <a:rPr lang="en-US" dirty="0"/>
              <a:t>There are 5 </a:t>
            </a:r>
            <a:r>
              <a:rPr lang="en-US" dirty="0" err="1"/>
              <a:t>css</a:t>
            </a:r>
            <a:r>
              <a:rPr lang="en-US" dirty="0"/>
              <a:t> positioning properties</a:t>
            </a:r>
            <a:endParaRPr lang="en-IN" dirty="0"/>
          </a:p>
        </p:txBody>
      </p:sp>
    </p:spTree>
    <p:extLst>
      <p:ext uri="{BB962C8B-B14F-4D97-AF65-F5344CB8AC3E}">
        <p14:creationId xmlns:p14="http://schemas.microsoft.com/office/powerpoint/2010/main" val="205520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3E61-8F03-0451-D59C-E15042FAE984}"/>
              </a:ext>
            </a:extLst>
          </p:cNvPr>
          <p:cNvSpPr>
            <a:spLocks noGrp="1"/>
          </p:cNvSpPr>
          <p:nvPr>
            <p:ph type="title"/>
          </p:nvPr>
        </p:nvSpPr>
        <p:spPr>
          <a:xfrm>
            <a:off x="517869" y="978409"/>
            <a:ext cx="11291509" cy="743388"/>
          </a:xfrm>
        </p:spPr>
        <p:txBody>
          <a:bodyPr>
            <a:normAutofit fontScale="90000"/>
          </a:bodyPr>
          <a:lstStyle/>
          <a:p>
            <a:r>
              <a:rPr lang="en-US" dirty="0"/>
              <a:t>Responsiveness of a website</a:t>
            </a:r>
            <a:endParaRPr lang="en-IN" dirty="0"/>
          </a:p>
        </p:txBody>
      </p:sp>
      <p:sp>
        <p:nvSpPr>
          <p:cNvPr id="3" name="Content Placeholder 2">
            <a:extLst>
              <a:ext uri="{FF2B5EF4-FFF2-40B4-BE49-F238E27FC236}">
                <a16:creationId xmlns:a16="http://schemas.microsoft.com/office/drawing/2014/main" id="{F9566406-9C6E-9513-9FCB-14FD4AA8BC6F}"/>
              </a:ext>
            </a:extLst>
          </p:cNvPr>
          <p:cNvSpPr>
            <a:spLocks noGrp="1"/>
          </p:cNvSpPr>
          <p:nvPr>
            <p:ph idx="1"/>
          </p:nvPr>
        </p:nvSpPr>
        <p:spPr>
          <a:xfrm>
            <a:off x="517869" y="1776078"/>
            <a:ext cx="11447152" cy="4870457"/>
          </a:xfrm>
        </p:spPr>
        <p:txBody>
          <a:bodyPr/>
          <a:lstStyle/>
          <a:p>
            <a:r>
              <a:rPr lang="en-US" dirty="0"/>
              <a:t>Making a web site responsive is that your website looks good on all type of devices may it be mobile, tablet, mac, laptop </a:t>
            </a:r>
          </a:p>
          <a:p>
            <a:r>
              <a:rPr lang="en-US" dirty="0"/>
              <a:t>To make website responsive we use following techniques</a:t>
            </a:r>
          </a:p>
          <a:p>
            <a:pPr marL="457200" indent="-457200">
              <a:buAutoNum type="arabicPeriod"/>
            </a:pPr>
            <a:r>
              <a:rPr lang="en-US" dirty="0"/>
              <a:t>Fluid layouts – giving all properties in percentages</a:t>
            </a:r>
          </a:p>
          <a:p>
            <a:pPr marL="457200" indent="-457200">
              <a:buAutoNum type="arabicPeriod"/>
            </a:pPr>
            <a:r>
              <a:rPr lang="en-US" dirty="0"/>
              <a:t>Media-queries – </a:t>
            </a:r>
            <a:r>
              <a:rPr lang="en-US" dirty="0" err="1"/>
              <a:t>Writtng</a:t>
            </a:r>
            <a:r>
              <a:rPr lang="en-US" dirty="0"/>
              <a:t> separate </a:t>
            </a:r>
            <a:r>
              <a:rPr lang="en-US" dirty="0" err="1"/>
              <a:t>css</a:t>
            </a:r>
            <a:r>
              <a:rPr lang="en-US" dirty="0"/>
              <a:t> for each device </a:t>
            </a:r>
          </a:p>
          <a:p>
            <a:pPr marL="457200" indent="-457200">
              <a:buAutoNum type="arabicPeriod"/>
            </a:pPr>
            <a:r>
              <a:rPr lang="en-US" dirty="0"/>
              <a:t>Flexbox- Most used tool for structuring one dimensional layouts</a:t>
            </a:r>
          </a:p>
          <a:p>
            <a:pPr marL="457200" indent="-457200">
              <a:buAutoNum type="arabicPeriod"/>
            </a:pPr>
            <a:r>
              <a:rPr lang="en-US" dirty="0"/>
              <a:t>Grid – Used for building complex two dimensional layouts</a:t>
            </a:r>
          </a:p>
          <a:p>
            <a:pPr marL="457200" indent="-457200">
              <a:buAutoNum type="arabicPeriod"/>
            </a:pPr>
            <a:r>
              <a:rPr lang="en-US" dirty="0"/>
              <a:t>Bootstrap – Using already developed components built by professionals in your websites </a:t>
            </a:r>
          </a:p>
          <a:p>
            <a:r>
              <a:rPr lang="en-US" dirty="0"/>
              <a:t> In this basic session we will only see basic flexbox and grid </a:t>
            </a:r>
          </a:p>
          <a:p>
            <a:endParaRPr lang="en-IN" dirty="0"/>
          </a:p>
        </p:txBody>
      </p:sp>
    </p:spTree>
    <p:extLst>
      <p:ext uri="{BB962C8B-B14F-4D97-AF65-F5344CB8AC3E}">
        <p14:creationId xmlns:p14="http://schemas.microsoft.com/office/powerpoint/2010/main" val="325976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54AF-6FD9-D32E-B493-A394E03E6517}"/>
              </a:ext>
            </a:extLst>
          </p:cNvPr>
          <p:cNvSpPr>
            <a:spLocks noGrp="1"/>
          </p:cNvSpPr>
          <p:nvPr>
            <p:ph type="title"/>
          </p:nvPr>
        </p:nvSpPr>
        <p:spPr>
          <a:xfrm>
            <a:off x="508650" y="842942"/>
            <a:ext cx="11165480" cy="1028192"/>
          </a:xfrm>
        </p:spPr>
        <p:txBody>
          <a:bodyPr/>
          <a:lstStyle/>
          <a:p>
            <a:r>
              <a:rPr lang="en-US" dirty="0"/>
              <a:t>Flexbox</a:t>
            </a:r>
            <a:endParaRPr lang="en-IN" dirty="0"/>
          </a:p>
        </p:txBody>
      </p:sp>
      <p:sp>
        <p:nvSpPr>
          <p:cNvPr id="3" name="Content Placeholder 2">
            <a:extLst>
              <a:ext uri="{FF2B5EF4-FFF2-40B4-BE49-F238E27FC236}">
                <a16:creationId xmlns:a16="http://schemas.microsoft.com/office/drawing/2014/main" id="{2A6521A1-08E3-CEBC-EE6D-52F1328531C2}"/>
              </a:ext>
            </a:extLst>
          </p:cNvPr>
          <p:cNvSpPr>
            <a:spLocks noGrp="1"/>
          </p:cNvSpPr>
          <p:nvPr>
            <p:ph idx="1"/>
          </p:nvPr>
        </p:nvSpPr>
        <p:spPr>
          <a:xfrm>
            <a:off x="508650" y="1807464"/>
            <a:ext cx="5021182" cy="4870457"/>
          </a:xfrm>
        </p:spPr>
        <p:txBody>
          <a:bodyPr/>
          <a:lstStyle/>
          <a:p>
            <a:r>
              <a:rPr lang="en-US" dirty="0"/>
              <a:t>Basic properties you should know </a:t>
            </a:r>
          </a:p>
          <a:p>
            <a:r>
              <a:rPr lang="en-US" dirty="0"/>
              <a:t>1&gt; display: flex</a:t>
            </a:r>
          </a:p>
          <a:p>
            <a:r>
              <a:rPr lang="en-US" dirty="0"/>
              <a:t>2&gt; flex direction- row or column</a:t>
            </a:r>
          </a:p>
          <a:p>
            <a:r>
              <a:rPr lang="en-US" dirty="0"/>
              <a:t>3&gt; justify content – some are center space- around space-between space-evenly</a:t>
            </a:r>
          </a:p>
          <a:p>
            <a:r>
              <a:rPr lang="en-US" dirty="0"/>
              <a:t>4&gt; align items </a:t>
            </a:r>
          </a:p>
          <a:p>
            <a:r>
              <a:rPr lang="en-US" dirty="0"/>
              <a:t>5&gt; flex basis</a:t>
            </a:r>
            <a:endParaRPr lang="en-IN" dirty="0"/>
          </a:p>
        </p:txBody>
      </p:sp>
      <p:pic>
        <p:nvPicPr>
          <p:cNvPr id="2050" name="Picture 2" descr="Introduction to CSS Flexbox - GeeksforGeeks">
            <a:extLst>
              <a:ext uri="{FF2B5EF4-FFF2-40B4-BE49-F238E27FC236}">
                <a16:creationId xmlns:a16="http://schemas.microsoft.com/office/drawing/2014/main" id="{794DAAFD-B6AF-6180-6C8B-220F4A04E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505" y="2002937"/>
            <a:ext cx="5328446" cy="298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34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66CED0-CA21-AA96-34DF-23A4F1F5E72B}"/>
              </a:ext>
            </a:extLst>
          </p:cNvPr>
          <p:cNvSpPr>
            <a:spLocks noGrp="1"/>
          </p:cNvSpPr>
          <p:nvPr>
            <p:ph type="title"/>
          </p:nvPr>
        </p:nvSpPr>
        <p:spPr>
          <a:xfrm>
            <a:off x="521208" y="976160"/>
            <a:ext cx="11155680" cy="1636411"/>
          </a:xfrm>
        </p:spPr>
        <p:txBody>
          <a:bodyPr>
            <a:normAutofit/>
          </a:bodyPr>
          <a:lstStyle/>
          <a:p>
            <a:r>
              <a:rPr lang="en-US" dirty="0"/>
              <a:t>General takeaway</a:t>
            </a:r>
            <a:endParaRPr lang="en-IN" dirty="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FACBA18-5FAD-82DC-5EEA-FC9B3435641F}"/>
              </a:ext>
            </a:extLst>
          </p:cNvPr>
          <p:cNvGraphicFramePr>
            <a:graphicFrameLocks noGrp="1"/>
          </p:cNvGraphicFramePr>
          <p:nvPr>
            <p:ph idx="1"/>
            <p:extLst>
              <p:ext uri="{D42A27DB-BD31-4B8C-83A1-F6EECF244321}">
                <p14:modId xmlns:p14="http://schemas.microsoft.com/office/powerpoint/2010/main" val="226904139"/>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15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erial view of a highway near the ocean">
            <a:extLst>
              <a:ext uri="{FF2B5EF4-FFF2-40B4-BE49-F238E27FC236}">
                <a16:creationId xmlns:a16="http://schemas.microsoft.com/office/drawing/2014/main" id="{5A87F2F9-A9A1-3336-CB27-74722922967D}"/>
              </a:ext>
            </a:extLst>
          </p:cNvPr>
          <p:cNvPicPr>
            <a:picLocks noChangeAspect="1"/>
          </p:cNvPicPr>
          <p:nvPr/>
        </p:nvPicPr>
        <p:blipFill rotWithShape="1">
          <a:blip r:embed="rId2"/>
          <a:srcRect t="11824" r="-1" b="13157"/>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C8514-ED4D-4927-DBA0-D60CE6011434}"/>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dirty="0">
                <a:solidFill>
                  <a:srgbClr val="FFFFFF"/>
                </a:solidFill>
              </a:rPr>
              <a:t>Thank you </a:t>
            </a: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19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76AAD7-4B6A-D214-B1BF-03F3C2D06CEF}"/>
              </a:ext>
            </a:extLst>
          </p:cNvPr>
          <p:cNvSpPr txBox="1"/>
          <p:nvPr/>
        </p:nvSpPr>
        <p:spPr>
          <a:xfrm>
            <a:off x="517870" y="978408"/>
            <a:ext cx="5021182" cy="233377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a:latin typeface="+mj-lt"/>
                <a:ea typeface="+mj-ea"/>
                <a:cs typeface="+mj-cs"/>
              </a:rPr>
              <a:t>Installing Vs code in your system </a:t>
            </a:r>
          </a:p>
        </p:txBody>
      </p:sp>
      <p:sp>
        <p:nvSpPr>
          <p:cNvPr id="1037" name="Rectangle 103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blue and white logo&#10;&#10;Description automatically generated">
            <a:extLst>
              <a:ext uri="{FF2B5EF4-FFF2-40B4-BE49-F238E27FC236}">
                <a16:creationId xmlns:a16="http://schemas.microsoft.com/office/drawing/2014/main" id="{8CC2E58B-33BB-64C8-BEFB-E10D0A8743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4048" y="3772607"/>
            <a:ext cx="4578401" cy="2575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9B00AC-B130-E4B9-1CA7-AEB5BDBA19F9}"/>
              </a:ext>
            </a:extLst>
          </p:cNvPr>
          <p:cNvSpPr txBox="1"/>
          <p:nvPr/>
        </p:nvSpPr>
        <p:spPr>
          <a:xfrm>
            <a:off x="526337" y="3691467"/>
            <a:ext cx="5239463" cy="1200329"/>
          </a:xfrm>
          <a:prstGeom prst="rect">
            <a:avLst/>
          </a:prstGeom>
          <a:noFill/>
        </p:spPr>
        <p:txBody>
          <a:bodyPr wrap="square" rtlCol="0">
            <a:spAutoFit/>
          </a:bodyPr>
          <a:lstStyle/>
          <a:p>
            <a:r>
              <a:rPr lang="en-IN" dirty="0"/>
              <a:t>Vs code is a most famous code editor used by many developers and many build in extensions </a:t>
            </a:r>
          </a:p>
          <a:p>
            <a:r>
              <a:rPr lang="en-IN" dirty="0"/>
              <a:t>Emmet features and user snippet support and so on </a:t>
            </a:r>
          </a:p>
        </p:txBody>
      </p:sp>
      <p:sp>
        <p:nvSpPr>
          <p:cNvPr id="6" name="TextBox 5">
            <a:extLst>
              <a:ext uri="{FF2B5EF4-FFF2-40B4-BE49-F238E27FC236}">
                <a16:creationId xmlns:a16="http://schemas.microsoft.com/office/drawing/2014/main" id="{A5ECB9B0-4DD8-2218-C2AD-CCC0359E28EB}"/>
              </a:ext>
            </a:extLst>
          </p:cNvPr>
          <p:cNvSpPr txBox="1"/>
          <p:nvPr/>
        </p:nvSpPr>
        <p:spPr>
          <a:xfrm>
            <a:off x="6874048" y="863600"/>
            <a:ext cx="4578401" cy="2862322"/>
          </a:xfrm>
          <a:prstGeom prst="rect">
            <a:avLst/>
          </a:prstGeom>
          <a:noFill/>
        </p:spPr>
        <p:txBody>
          <a:bodyPr wrap="square" rtlCol="0">
            <a:spAutoFit/>
          </a:bodyPr>
          <a:lstStyle/>
          <a:p>
            <a:pPr marL="342900" indent="-342900">
              <a:buFont typeface="+mj-lt"/>
              <a:buAutoNum type="arabicPeriod"/>
            </a:pPr>
            <a:r>
              <a:rPr lang="en-IN"/>
              <a:t>Step 1- Go to google chrome and type vs code </a:t>
            </a:r>
          </a:p>
          <a:p>
            <a:pPr marL="342900" indent="-342900">
              <a:buFont typeface="+mj-lt"/>
              <a:buAutoNum type="arabicPeriod"/>
            </a:pPr>
            <a:r>
              <a:rPr lang="en-IN"/>
              <a:t>Step2- Click on first link and click the download button on top right of the screen or </a:t>
            </a:r>
            <a:r>
              <a:rPr lang="en-IN">
                <a:hlinkClick r:id="rId3"/>
              </a:rPr>
              <a:t>https://code.visualstudio.com/Download</a:t>
            </a:r>
            <a:r>
              <a:rPr lang="en-IN"/>
              <a:t> click on above link</a:t>
            </a:r>
          </a:p>
          <a:p>
            <a:pPr marL="342900" indent="-342900">
              <a:buFont typeface="+mj-lt"/>
              <a:buAutoNum type="arabicPeriod"/>
            </a:pPr>
            <a:r>
              <a:rPr lang="en-IN"/>
              <a:t>Download based on your operating system windows or mac </a:t>
            </a:r>
          </a:p>
          <a:p>
            <a:endParaRPr lang="en-IN"/>
          </a:p>
        </p:txBody>
      </p:sp>
    </p:spTree>
    <p:extLst>
      <p:ext uri="{BB962C8B-B14F-4D97-AF65-F5344CB8AC3E}">
        <p14:creationId xmlns:p14="http://schemas.microsoft.com/office/powerpoint/2010/main" val="23887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72622-E3BA-98F0-85E9-C15DB0155C3A}"/>
              </a:ext>
            </a:extLst>
          </p:cNvPr>
          <p:cNvPicPr>
            <a:picLocks noChangeAspect="1"/>
          </p:cNvPicPr>
          <p:nvPr/>
        </p:nvPicPr>
        <p:blipFill>
          <a:blip r:embed="rId2"/>
          <a:stretch>
            <a:fillRect/>
          </a:stretch>
        </p:blipFill>
        <p:spPr>
          <a:xfrm>
            <a:off x="397233" y="727850"/>
            <a:ext cx="7881005" cy="5838319"/>
          </a:xfrm>
          <a:prstGeom prst="rect">
            <a:avLst/>
          </a:prstGeom>
        </p:spPr>
      </p:pic>
    </p:spTree>
    <p:extLst>
      <p:ext uri="{BB962C8B-B14F-4D97-AF65-F5344CB8AC3E}">
        <p14:creationId xmlns:p14="http://schemas.microsoft.com/office/powerpoint/2010/main" val="137761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C0C006-0353-677A-D6E7-887B6D418EA6}"/>
              </a:ext>
            </a:extLst>
          </p:cNvPr>
          <p:cNvSpPr/>
          <p:nvPr/>
        </p:nvSpPr>
        <p:spPr>
          <a:xfrm>
            <a:off x="337788" y="757535"/>
            <a:ext cx="492936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Html Structure</a:t>
            </a:r>
          </a:p>
        </p:txBody>
      </p:sp>
      <p:sp>
        <p:nvSpPr>
          <p:cNvPr id="5" name="TextBox 4">
            <a:extLst>
              <a:ext uri="{FF2B5EF4-FFF2-40B4-BE49-F238E27FC236}">
                <a16:creationId xmlns:a16="http://schemas.microsoft.com/office/drawing/2014/main" id="{4F292DCC-A7E0-5AB4-F39E-506D3CA4D663}"/>
              </a:ext>
            </a:extLst>
          </p:cNvPr>
          <p:cNvSpPr txBox="1"/>
          <p:nvPr/>
        </p:nvSpPr>
        <p:spPr>
          <a:xfrm>
            <a:off x="495300" y="1822608"/>
            <a:ext cx="3462866" cy="2862322"/>
          </a:xfrm>
          <a:prstGeom prst="rect">
            <a:avLst/>
          </a:prstGeom>
          <a:noFill/>
        </p:spPr>
        <p:txBody>
          <a:bodyPr wrap="square">
            <a:spAutoFit/>
          </a:bodyPr>
          <a:lstStyle/>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doctype</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html</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html</a:t>
            </a:r>
            <a:r>
              <a:rPr lang="en-US" b="0" dirty="0">
                <a:solidFill>
                  <a:srgbClr val="5FB3B3"/>
                </a:solidFill>
                <a:effectLst/>
                <a:latin typeface="Consolas" panose="020B0609020204030204" pitchFamily="49" charset="0"/>
              </a:rPr>
              <a:t> </a:t>
            </a:r>
            <a:r>
              <a:rPr lang="en-US" b="0" dirty="0">
                <a:solidFill>
                  <a:srgbClr val="BB80B3"/>
                </a:solidFill>
                <a:effectLst/>
                <a:latin typeface="Consolas" panose="020B0609020204030204" pitchFamily="49" charset="0"/>
              </a:rPr>
              <a:t>lang</a:t>
            </a:r>
            <a:r>
              <a:rPr lang="en-US" b="0" dirty="0">
                <a:solidFill>
                  <a:srgbClr val="5FB3B3"/>
                </a:solidFill>
                <a:effectLst/>
                <a:latin typeface="Consolas" panose="020B0609020204030204" pitchFamily="49" charset="0"/>
              </a:rPr>
              <a:t>="</a:t>
            </a:r>
            <a:r>
              <a:rPr lang="en-US" b="0" dirty="0" err="1">
                <a:solidFill>
                  <a:srgbClr val="99C794"/>
                </a:solidFill>
                <a:effectLst/>
                <a:latin typeface="Consolas" panose="020B0609020204030204" pitchFamily="49" charset="0"/>
              </a:rPr>
              <a:t>en</a:t>
            </a:r>
            <a:r>
              <a:rPr lang="en-US" b="0" dirty="0">
                <a:solidFill>
                  <a:srgbClr val="5FB3B3"/>
                </a:solidFill>
                <a:effectLst/>
                <a:latin typeface="Consolas" panose="020B0609020204030204" pitchFamily="49" charset="0"/>
              </a:rPr>
              <a:t>"&gt;</a:t>
            </a:r>
            <a:br>
              <a:rPr lang="en-US" b="0" dirty="0">
                <a:solidFill>
                  <a:srgbClr val="CDD3DE"/>
                </a:solidFill>
                <a:effectLst/>
                <a:latin typeface="Consolas" panose="020B0609020204030204" pitchFamily="49" charset="0"/>
              </a:rPr>
            </a:b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head</a:t>
            </a:r>
            <a:r>
              <a:rPr lang="en-US" b="0" dirty="0">
                <a:solidFill>
                  <a:srgbClr val="5FB3B3"/>
                </a:solidFill>
                <a:effectLst/>
                <a:latin typeface="Consolas" panose="020B0609020204030204" pitchFamily="49" charset="0"/>
              </a:rPr>
              <a:t>&gt;</a:t>
            </a:r>
          </a:p>
          <a:p>
            <a:r>
              <a:rPr lang="en-US" b="0" dirty="0">
                <a:solidFill>
                  <a:srgbClr val="5FB3B3"/>
                </a:solidFill>
                <a:effectLst/>
                <a:latin typeface="Consolas" panose="020B0609020204030204" pitchFamily="49" charset="0"/>
              </a:rPr>
              <a:t>    &lt;title&gt;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65737E"/>
                </a:solidFill>
                <a:effectLst/>
                <a:latin typeface="Consolas" panose="020B0609020204030204" pitchFamily="49" charset="0"/>
              </a:rPr>
              <a:t>&lt;!-- … --&gt;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head</a:t>
            </a:r>
            <a:r>
              <a:rPr lang="en-US" b="0" dirty="0">
                <a:solidFill>
                  <a:srgbClr val="5FB3B3"/>
                </a:solidFill>
                <a:effectLst/>
                <a:latin typeface="Consolas" panose="020B0609020204030204" pitchFamily="49" charset="0"/>
              </a:rPr>
              <a:t>&gt;</a:t>
            </a:r>
            <a:br>
              <a:rPr lang="en-US" b="0" dirty="0">
                <a:solidFill>
                  <a:srgbClr val="CDD3DE"/>
                </a:solidFill>
                <a:effectLst/>
                <a:latin typeface="Consolas" panose="020B0609020204030204" pitchFamily="49" charset="0"/>
              </a:rPr>
            </a:b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body</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CDD3DE"/>
                </a:solidFill>
                <a:effectLst/>
                <a:latin typeface="Consolas" panose="020B0609020204030204" pitchFamily="49" charset="0"/>
              </a:rPr>
              <a:t>    </a:t>
            </a:r>
            <a:r>
              <a:rPr lang="en-US" b="0" dirty="0">
                <a:solidFill>
                  <a:srgbClr val="65737E"/>
                </a:solidFill>
                <a:effectLst/>
                <a:latin typeface="Consolas" panose="020B0609020204030204" pitchFamily="49" charset="0"/>
              </a:rPr>
              <a:t>&lt;!-- … --&gt;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body</a:t>
            </a:r>
            <a:r>
              <a:rPr lang="en-US" b="0" dirty="0">
                <a:solidFill>
                  <a:srgbClr val="5FB3B3"/>
                </a:solidFill>
                <a:effectLst/>
                <a:latin typeface="Consolas" panose="020B0609020204030204" pitchFamily="49" charset="0"/>
              </a:rPr>
              <a:t>&gt;</a:t>
            </a:r>
            <a:br>
              <a:rPr lang="en-US" b="0" dirty="0">
                <a:solidFill>
                  <a:srgbClr val="CDD3DE"/>
                </a:solidFill>
                <a:effectLst/>
                <a:latin typeface="Consolas" panose="020B0609020204030204" pitchFamily="49" charset="0"/>
              </a:rPr>
            </a:b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html</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p:txBody>
      </p:sp>
      <p:sp>
        <p:nvSpPr>
          <p:cNvPr id="6" name="TextBox 5">
            <a:extLst>
              <a:ext uri="{FF2B5EF4-FFF2-40B4-BE49-F238E27FC236}">
                <a16:creationId xmlns:a16="http://schemas.microsoft.com/office/drawing/2014/main" id="{4CBF1215-7011-141E-9AA7-761292DC2BCF}"/>
              </a:ext>
            </a:extLst>
          </p:cNvPr>
          <p:cNvSpPr txBox="1"/>
          <p:nvPr/>
        </p:nvSpPr>
        <p:spPr>
          <a:xfrm>
            <a:off x="4682067" y="1746239"/>
            <a:ext cx="6841066" cy="4801314"/>
          </a:xfrm>
          <a:prstGeom prst="rect">
            <a:avLst/>
          </a:prstGeom>
          <a:noFill/>
        </p:spPr>
        <p:txBody>
          <a:bodyPr wrap="square" rtlCol="0">
            <a:spAutoFit/>
          </a:bodyPr>
          <a:lstStyle/>
          <a:p>
            <a:r>
              <a:rPr lang="en-IN" dirty="0"/>
              <a:t>Html is the root element in html we have 2 major parts like head and body section head section contains part which is not visible to us but visible to search engines which helps them to redirect our file when we search it in google and for optimization and linking external styles sheets </a:t>
            </a:r>
          </a:p>
          <a:p>
            <a:endParaRPr lang="en-IN" dirty="0"/>
          </a:p>
          <a:p>
            <a:r>
              <a:rPr lang="en-IN" dirty="0"/>
              <a:t>Body section of html contains content to be displayed note in each element of html it is assigned to a box and in that we have two types block elements and inline elements </a:t>
            </a:r>
          </a:p>
          <a:p>
            <a:endParaRPr lang="en-IN" dirty="0"/>
          </a:p>
          <a:p>
            <a:r>
              <a:rPr lang="en-IN" dirty="0"/>
              <a:t>&lt;!– comment </a:t>
            </a:r>
            <a:r>
              <a:rPr lang="en-IN" dirty="0">
                <a:sym typeface="Wingdings" panose="05000000000000000000" pitchFamily="2" charset="2"/>
              </a:rPr>
              <a:t>--&gt; is comment tag for user reference only </a:t>
            </a:r>
          </a:p>
          <a:p>
            <a:endParaRPr lang="en-IN" dirty="0">
              <a:sym typeface="Wingdings" panose="05000000000000000000" pitchFamily="2" charset="2"/>
            </a:endParaRPr>
          </a:p>
          <a:p>
            <a:r>
              <a:rPr lang="en-IN" dirty="0">
                <a:sym typeface="Wingdings" panose="05000000000000000000" pitchFamily="2" charset="2"/>
              </a:rPr>
              <a:t>There are so miscellaneous stuff &amp;copy for copyright symbol and &amp;</a:t>
            </a:r>
            <a:r>
              <a:rPr lang="en-IN" dirty="0" err="1">
                <a:sym typeface="Wingdings" panose="05000000000000000000" pitchFamily="2" charset="2"/>
              </a:rPr>
              <a:t>nbsp</a:t>
            </a:r>
            <a:r>
              <a:rPr lang="en-IN" dirty="0">
                <a:sym typeface="Wingdings" panose="05000000000000000000" pitchFamily="2" charset="2"/>
              </a:rPr>
              <a:t> for white space and so on </a:t>
            </a:r>
          </a:p>
          <a:p>
            <a:endParaRPr lang="en-IN" dirty="0">
              <a:sym typeface="Wingdings" panose="05000000000000000000" pitchFamily="2" charset="2"/>
            </a:endParaRPr>
          </a:p>
          <a:p>
            <a:r>
              <a:rPr lang="en-IN" dirty="0">
                <a:sym typeface="Wingdings" panose="05000000000000000000" pitchFamily="2" charset="2"/>
              </a:rPr>
              <a:t>In web programming its not about perfection but rather how will u use the concepts you already know </a:t>
            </a:r>
            <a:endParaRPr lang="en-IN" dirty="0"/>
          </a:p>
        </p:txBody>
      </p:sp>
      <p:sp>
        <p:nvSpPr>
          <p:cNvPr id="7" name="TextBox 6">
            <a:extLst>
              <a:ext uri="{FF2B5EF4-FFF2-40B4-BE49-F238E27FC236}">
                <a16:creationId xmlns:a16="http://schemas.microsoft.com/office/drawing/2014/main" id="{CD3F262D-F5E5-8F50-5975-FBF5538FA5AE}"/>
              </a:ext>
            </a:extLst>
          </p:cNvPr>
          <p:cNvSpPr txBox="1"/>
          <p:nvPr/>
        </p:nvSpPr>
        <p:spPr>
          <a:xfrm>
            <a:off x="245533" y="5380672"/>
            <a:ext cx="3962400" cy="1477328"/>
          </a:xfrm>
          <a:prstGeom prst="rect">
            <a:avLst/>
          </a:prstGeom>
          <a:noFill/>
        </p:spPr>
        <p:txBody>
          <a:bodyPr wrap="square" rtlCol="0">
            <a:spAutoFit/>
          </a:bodyPr>
          <a:lstStyle/>
          <a:p>
            <a:r>
              <a:rPr lang="en-IN" dirty="0"/>
              <a:t>Tip – if u click windows + .(period) use can add emojis </a:t>
            </a:r>
          </a:p>
          <a:p>
            <a:r>
              <a:rPr lang="en-IN" dirty="0"/>
              <a:t>In vs code if u click </a:t>
            </a:r>
            <a:r>
              <a:rPr lang="en-IN" dirty="0" err="1"/>
              <a:t>alt+shift+downarrow</a:t>
            </a:r>
            <a:r>
              <a:rPr lang="en-IN" dirty="0"/>
              <a:t> u can duplicate the line </a:t>
            </a:r>
          </a:p>
        </p:txBody>
      </p:sp>
    </p:spTree>
    <p:extLst>
      <p:ext uri="{BB962C8B-B14F-4D97-AF65-F5344CB8AC3E}">
        <p14:creationId xmlns:p14="http://schemas.microsoft.com/office/powerpoint/2010/main" val="292923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433B-CAB6-87A7-6C2C-4D9519D9B192}"/>
              </a:ext>
            </a:extLst>
          </p:cNvPr>
          <p:cNvSpPr>
            <a:spLocks noGrp="1"/>
          </p:cNvSpPr>
          <p:nvPr>
            <p:ph type="title"/>
          </p:nvPr>
        </p:nvSpPr>
        <p:spPr/>
        <p:txBody>
          <a:bodyPr/>
          <a:lstStyle/>
          <a:p>
            <a:r>
              <a:rPr lang="en-IN" dirty="0"/>
              <a:t>Block</a:t>
            </a:r>
            <a:br>
              <a:rPr lang="en-IN" dirty="0"/>
            </a:br>
            <a:r>
              <a:rPr lang="en-IN" dirty="0"/>
              <a:t> and inline elements </a:t>
            </a:r>
          </a:p>
        </p:txBody>
      </p:sp>
      <p:sp>
        <p:nvSpPr>
          <p:cNvPr id="3" name="Content Placeholder 2">
            <a:extLst>
              <a:ext uri="{FF2B5EF4-FFF2-40B4-BE49-F238E27FC236}">
                <a16:creationId xmlns:a16="http://schemas.microsoft.com/office/drawing/2014/main" id="{F83D1E0C-9D4B-4A94-AABA-6308E4188631}"/>
              </a:ext>
            </a:extLst>
          </p:cNvPr>
          <p:cNvSpPr>
            <a:spLocks noGrp="1"/>
          </p:cNvSpPr>
          <p:nvPr>
            <p:ph idx="1"/>
          </p:nvPr>
        </p:nvSpPr>
        <p:spPr/>
        <p:txBody>
          <a:bodyPr/>
          <a:lstStyle/>
          <a:p>
            <a:r>
              <a:rPr lang="en-IN" dirty="0"/>
              <a:t>In block type of elements each element occupies full width and height it takes of the content it occupies</a:t>
            </a:r>
          </a:p>
          <a:p>
            <a:r>
              <a:rPr lang="en-IN" dirty="0"/>
              <a:t>In inline elements element only takes with of the content it occupies </a:t>
            </a:r>
          </a:p>
          <a:p>
            <a:r>
              <a:rPr lang="en-IN" dirty="0"/>
              <a:t>Some block elements are h1,h2,div</a:t>
            </a:r>
          </a:p>
          <a:p>
            <a:r>
              <a:rPr lang="en-IN" dirty="0"/>
              <a:t>Some inline elements are span , </a:t>
            </a:r>
            <a:r>
              <a:rPr lang="en-IN" dirty="0" err="1"/>
              <a:t>img</a:t>
            </a:r>
            <a:r>
              <a:rPr lang="en-IN" dirty="0"/>
              <a:t> , a </a:t>
            </a:r>
          </a:p>
          <a:p>
            <a:endParaRPr lang="en-IN" dirty="0"/>
          </a:p>
        </p:txBody>
      </p:sp>
    </p:spTree>
    <p:extLst>
      <p:ext uri="{BB962C8B-B14F-4D97-AF65-F5344CB8AC3E}">
        <p14:creationId xmlns:p14="http://schemas.microsoft.com/office/powerpoint/2010/main" val="300475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6D774E-FCF7-AA7A-C6E7-255E09EAE899}"/>
              </a:ext>
            </a:extLst>
          </p:cNvPr>
          <p:cNvSpPr/>
          <p:nvPr/>
        </p:nvSpPr>
        <p:spPr>
          <a:xfrm>
            <a:off x="491891" y="681335"/>
            <a:ext cx="7449027"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 to HTML5 </a:t>
            </a:r>
          </a:p>
        </p:txBody>
      </p:sp>
      <p:sp>
        <p:nvSpPr>
          <p:cNvPr id="4" name="TextBox 3">
            <a:extLst>
              <a:ext uri="{FF2B5EF4-FFF2-40B4-BE49-F238E27FC236}">
                <a16:creationId xmlns:a16="http://schemas.microsoft.com/office/drawing/2014/main" id="{0475842D-EFB9-5281-ED81-0FE3FDB96098}"/>
              </a:ext>
            </a:extLst>
          </p:cNvPr>
          <p:cNvSpPr txBox="1"/>
          <p:nvPr/>
        </p:nvSpPr>
        <p:spPr>
          <a:xfrm>
            <a:off x="617166" y="3045425"/>
            <a:ext cx="6096000" cy="1754326"/>
          </a:xfrm>
          <a:prstGeom prst="rect">
            <a:avLst/>
          </a:prstGeom>
          <a:noFill/>
        </p:spPr>
        <p:txBody>
          <a:bodyPr wrap="square">
            <a:spAutoFit/>
          </a:bodyPr>
          <a:lstStyle/>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h1</a:t>
            </a:r>
            <a:r>
              <a:rPr lang="en-US" b="0" dirty="0">
                <a:solidFill>
                  <a:srgbClr val="5FB3B3"/>
                </a:solidFill>
                <a:effectLst/>
                <a:latin typeface="Consolas" panose="020B0609020204030204" pitchFamily="49" charset="0"/>
              </a:rPr>
              <a:t>&gt;</a:t>
            </a:r>
            <a:r>
              <a:rPr lang="en-US" b="0" dirty="0">
                <a:effectLst/>
                <a:latin typeface="Consolas" panose="020B0609020204030204" pitchFamily="49" charset="0"/>
              </a:rPr>
              <a:t>Heading level 1</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h1</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h2</a:t>
            </a:r>
            <a:r>
              <a:rPr lang="en-US" b="0" dirty="0">
                <a:solidFill>
                  <a:srgbClr val="5FB3B3"/>
                </a:solidFill>
                <a:effectLst/>
                <a:latin typeface="Consolas" panose="020B0609020204030204" pitchFamily="49" charset="0"/>
              </a:rPr>
              <a:t>&gt;</a:t>
            </a:r>
            <a:r>
              <a:rPr lang="en-US" b="0" dirty="0">
                <a:effectLst/>
                <a:latin typeface="Consolas" panose="020B0609020204030204" pitchFamily="49" charset="0"/>
              </a:rPr>
              <a:t>Heading level 2</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h2</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h3</a:t>
            </a:r>
            <a:r>
              <a:rPr lang="en-US" b="0" dirty="0">
                <a:solidFill>
                  <a:srgbClr val="5FB3B3"/>
                </a:solidFill>
                <a:effectLst/>
                <a:latin typeface="Consolas" panose="020B0609020204030204" pitchFamily="49" charset="0"/>
              </a:rPr>
              <a:t>&gt;</a:t>
            </a:r>
            <a:r>
              <a:rPr lang="en-US" b="0" dirty="0">
                <a:effectLst/>
                <a:latin typeface="Consolas" panose="020B0609020204030204" pitchFamily="49" charset="0"/>
              </a:rPr>
              <a:t>Heading level 3</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h3</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h4</a:t>
            </a:r>
            <a:r>
              <a:rPr lang="en-US" b="0" dirty="0">
                <a:solidFill>
                  <a:srgbClr val="5FB3B3"/>
                </a:solidFill>
                <a:effectLst/>
                <a:latin typeface="Consolas" panose="020B0609020204030204" pitchFamily="49" charset="0"/>
              </a:rPr>
              <a:t>&gt;</a:t>
            </a:r>
            <a:r>
              <a:rPr lang="en-US" b="0" dirty="0">
                <a:effectLst/>
                <a:latin typeface="Consolas" panose="020B0609020204030204" pitchFamily="49" charset="0"/>
              </a:rPr>
              <a:t>Heading level 4</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h4</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h5</a:t>
            </a:r>
            <a:r>
              <a:rPr lang="en-US" b="0" dirty="0">
                <a:solidFill>
                  <a:srgbClr val="5FB3B3"/>
                </a:solidFill>
                <a:effectLst/>
                <a:latin typeface="Consolas" panose="020B0609020204030204" pitchFamily="49" charset="0"/>
              </a:rPr>
              <a:t>&gt;</a:t>
            </a:r>
            <a:r>
              <a:rPr lang="en-US" b="0" dirty="0">
                <a:effectLst/>
                <a:latin typeface="Consolas" panose="020B0609020204030204" pitchFamily="49" charset="0"/>
              </a:rPr>
              <a:t>Heading level 5</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h5</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a:p>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h6</a:t>
            </a:r>
            <a:r>
              <a:rPr lang="en-US" b="0" dirty="0">
                <a:solidFill>
                  <a:srgbClr val="5FB3B3"/>
                </a:solidFill>
                <a:effectLst/>
                <a:latin typeface="Consolas" panose="020B0609020204030204" pitchFamily="49" charset="0"/>
              </a:rPr>
              <a:t>&gt;</a:t>
            </a:r>
            <a:r>
              <a:rPr lang="en-US" b="0" dirty="0">
                <a:effectLst/>
                <a:latin typeface="Consolas" panose="020B0609020204030204" pitchFamily="49" charset="0"/>
              </a:rPr>
              <a:t>Heading level 6</a:t>
            </a:r>
            <a:r>
              <a:rPr lang="en-US" b="0" dirty="0">
                <a:solidFill>
                  <a:srgbClr val="5FB3B3"/>
                </a:solidFill>
                <a:effectLst/>
                <a:latin typeface="Consolas" panose="020B0609020204030204" pitchFamily="49" charset="0"/>
              </a:rPr>
              <a:t>&lt;/</a:t>
            </a:r>
            <a:r>
              <a:rPr lang="en-US" b="0" dirty="0">
                <a:solidFill>
                  <a:srgbClr val="EB606B"/>
                </a:solidFill>
                <a:effectLst/>
                <a:latin typeface="Consolas" panose="020B0609020204030204" pitchFamily="49" charset="0"/>
              </a:rPr>
              <a:t>h6</a:t>
            </a:r>
            <a:r>
              <a:rPr lang="en-US" b="0" dirty="0">
                <a:solidFill>
                  <a:srgbClr val="5FB3B3"/>
                </a:solidFill>
                <a:effectLst/>
                <a:latin typeface="Consolas" panose="020B0609020204030204" pitchFamily="49" charset="0"/>
              </a:rPr>
              <a:t>&gt;</a:t>
            </a:r>
            <a:endParaRPr lang="en-US" b="0" dirty="0">
              <a:solidFill>
                <a:srgbClr val="CDD3DE"/>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BEFE2ECA-AB3A-7DDC-B0C8-2A7A78DE4BAD}"/>
              </a:ext>
            </a:extLst>
          </p:cNvPr>
          <p:cNvPicPr>
            <a:picLocks noChangeAspect="1"/>
          </p:cNvPicPr>
          <p:nvPr/>
        </p:nvPicPr>
        <p:blipFill rotWithShape="1">
          <a:blip r:embed="rId2"/>
          <a:srcRect l="1559" r="57381"/>
          <a:stretch/>
        </p:blipFill>
        <p:spPr>
          <a:xfrm>
            <a:off x="7519480" y="1471339"/>
            <a:ext cx="3715966" cy="3915321"/>
          </a:xfrm>
          <a:prstGeom prst="rect">
            <a:avLst/>
          </a:prstGeom>
        </p:spPr>
      </p:pic>
      <p:sp>
        <p:nvSpPr>
          <p:cNvPr id="7" name="Rectangle 6">
            <a:extLst>
              <a:ext uri="{FF2B5EF4-FFF2-40B4-BE49-F238E27FC236}">
                <a16:creationId xmlns:a16="http://schemas.microsoft.com/office/drawing/2014/main" id="{142423A0-BDDA-E83D-07D6-BFE453B664BA}"/>
              </a:ext>
            </a:extLst>
          </p:cNvPr>
          <p:cNvSpPr/>
          <p:nvPr/>
        </p:nvSpPr>
        <p:spPr>
          <a:xfrm>
            <a:off x="491891" y="1790110"/>
            <a:ext cx="56174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Heading element</a:t>
            </a:r>
          </a:p>
        </p:txBody>
      </p:sp>
      <p:sp>
        <p:nvSpPr>
          <p:cNvPr id="8" name="TextBox 7">
            <a:extLst>
              <a:ext uri="{FF2B5EF4-FFF2-40B4-BE49-F238E27FC236}">
                <a16:creationId xmlns:a16="http://schemas.microsoft.com/office/drawing/2014/main" id="{40E1A47A-E2D9-355C-B8AC-B96063CF1E6C}"/>
              </a:ext>
            </a:extLst>
          </p:cNvPr>
          <p:cNvSpPr txBox="1"/>
          <p:nvPr/>
        </p:nvSpPr>
        <p:spPr>
          <a:xfrm>
            <a:off x="338667" y="5291667"/>
            <a:ext cx="4809066" cy="1477328"/>
          </a:xfrm>
          <a:prstGeom prst="rect">
            <a:avLst/>
          </a:prstGeom>
          <a:noFill/>
        </p:spPr>
        <p:txBody>
          <a:bodyPr wrap="square" rtlCol="0">
            <a:spAutoFit/>
          </a:bodyPr>
          <a:lstStyle/>
          <a:p>
            <a:r>
              <a:rPr lang="en-IN" dirty="0"/>
              <a:t>Tips – If u select an element and click alt D it will select next occurrence</a:t>
            </a:r>
          </a:p>
          <a:p>
            <a:r>
              <a:rPr lang="en-IN" dirty="0"/>
              <a:t>If u press alt and click on lines you want to change u change it all at once </a:t>
            </a:r>
          </a:p>
          <a:p>
            <a:r>
              <a:rPr lang="en-IN" dirty="0"/>
              <a:t>All these only apply for vs code only</a:t>
            </a:r>
          </a:p>
        </p:txBody>
      </p:sp>
    </p:spTree>
    <p:extLst>
      <p:ext uri="{BB962C8B-B14F-4D97-AF65-F5344CB8AC3E}">
        <p14:creationId xmlns:p14="http://schemas.microsoft.com/office/powerpoint/2010/main" val="183557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917A3-C84F-1724-0A98-A3A939589F16}"/>
              </a:ext>
            </a:extLst>
          </p:cNvPr>
          <p:cNvSpPr txBox="1"/>
          <p:nvPr/>
        </p:nvSpPr>
        <p:spPr>
          <a:xfrm>
            <a:off x="381000" y="2221637"/>
            <a:ext cx="4080933" cy="1754326"/>
          </a:xfrm>
          <a:prstGeom prst="rect">
            <a:avLst/>
          </a:prstGeom>
          <a:noFill/>
        </p:spPr>
        <p:txBody>
          <a:bodyPr wrap="square">
            <a:spAutoFit/>
          </a:bodyPr>
          <a:lstStyle/>
          <a:p>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p</a:t>
            </a:r>
            <a:r>
              <a:rPr lang="en-IN" b="0" dirty="0">
                <a:solidFill>
                  <a:srgbClr val="5FB3B3"/>
                </a:solidFill>
                <a:effectLst/>
                <a:latin typeface="Consolas" panose="020B0609020204030204" pitchFamily="49" charset="0"/>
              </a:rPr>
              <a:t>&gt;</a:t>
            </a:r>
            <a:r>
              <a:rPr lang="en-IN" b="0" dirty="0">
                <a:solidFill>
                  <a:srgbClr val="CDD3DE"/>
                </a:solidFill>
                <a:effectLst/>
                <a:latin typeface="Consolas" panose="020B0609020204030204" pitchFamily="49" charset="0"/>
              </a:rPr>
              <a:t>I am a </a:t>
            </a:r>
            <a:r>
              <a:rPr lang="en-IN" b="0" dirty="0" err="1">
                <a:solidFill>
                  <a:srgbClr val="CDD3DE"/>
                </a:solidFill>
                <a:effectLst/>
                <a:latin typeface="Consolas" panose="020B0609020204030204" pitchFamily="49" charset="0"/>
              </a:rPr>
              <a:t>paragrapgh</a:t>
            </a:r>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p</a:t>
            </a:r>
            <a:r>
              <a:rPr lang="en-IN" b="0" dirty="0">
                <a:solidFill>
                  <a:srgbClr val="5FB3B3"/>
                </a:solidFill>
                <a:effectLst/>
                <a:latin typeface="Consolas" panose="020B0609020204030204" pitchFamily="49" charset="0"/>
              </a:rPr>
              <a:t>&gt;</a:t>
            </a:r>
            <a:endParaRPr lang="en-IN" b="0" dirty="0">
              <a:solidFill>
                <a:srgbClr val="CDD3DE"/>
              </a:solidFill>
              <a:effectLst/>
              <a:latin typeface="Consolas" panose="020B0609020204030204" pitchFamily="49" charset="0"/>
            </a:endParaRPr>
          </a:p>
          <a:p>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hr</a:t>
            </a:r>
            <a:r>
              <a:rPr lang="en-IN" b="0" dirty="0">
                <a:solidFill>
                  <a:srgbClr val="5FB3B3"/>
                </a:solidFill>
                <a:effectLst/>
                <a:latin typeface="Consolas" panose="020B0609020204030204" pitchFamily="49" charset="0"/>
              </a:rPr>
              <a:t>&gt;</a:t>
            </a:r>
            <a:endParaRPr lang="en-IN" b="0" dirty="0">
              <a:solidFill>
                <a:srgbClr val="CDD3DE"/>
              </a:solidFill>
              <a:effectLst/>
              <a:latin typeface="Consolas" panose="020B0609020204030204" pitchFamily="49" charset="0"/>
            </a:endParaRPr>
          </a:p>
          <a:p>
            <a:r>
              <a:rPr lang="en-IN" b="0" dirty="0">
                <a:solidFill>
                  <a:srgbClr val="5FB3B3"/>
                </a:solidFill>
                <a:effectLst/>
                <a:latin typeface="Consolas" panose="020B0609020204030204" pitchFamily="49" charset="0"/>
              </a:rPr>
              <a:t>&lt;</a:t>
            </a:r>
            <a:r>
              <a:rPr lang="en-IN" b="0" dirty="0" err="1">
                <a:solidFill>
                  <a:srgbClr val="EB606B"/>
                </a:solidFill>
                <a:effectLst/>
                <a:latin typeface="Consolas" panose="020B0609020204030204" pitchFamily="49" charset="0"/>
              </a:rPr>
              <a:t>br</a:t>
            </a:r>
            <a:r>
              <a:rPr lang="en-IN" b="0" dirty="0">
                <a:solidFill>
                  <a:srgbClr val="5FB3B3"/>
                </a:solidFill>
                <a:effectLst/>
                <a:latin typeface="Consolas" panose="020B0609020204030204" pitchFamily="49" charset="0"/>
              </a:rPr>
              <a:t>&gt;</a:t>
            </a:r>
            <a:endParaRPr lang="en-IN" b="0" dirty="0">
              <a:solidFill>
                <a:srgbClr val="CDD3DE"/>
              </a:solidFill>
              <a:effectLst/>
              <a:latin typeface="Consolas" panose="020B0609020204030204" pitchFamily="49" charset="0"/>
            </a:endParaRPr>
          </a:p>
          <a:p>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p</a:t>
            </a:r>
            <a:r>
              <a:rPr lang="en-IN" b="0" dirty="0">
                <a:solidFill>
                  <a:srgbClr val="5FB3B3"/>
                </a:solidFill>
                <a:effectLst/>
                <a:latin typeface="Consolas" panose="020B0609020204030204" pitchFamily="49" charset="0"/>
              </a:rPr>
              <a:t>&gt;</a:t>
            </a:r>
            <a:r>
              <a:rPr lang="en-IN" b="0" dirty="0">
                <a:solidFill>
                  <a:srgbClr val="CDD3DE"/>
                </a:solidFill>
                <a:effectLst/>
                <a:latin typeface="Consolas" panose="020B0609020204030204" pitchFamily="49" charset="0"/>
              </a:rPr>
              <a:t>I an another </a:t>
            </a:r>
            <a:r>
              <a:rPr lang="en-IN" b="0" dirty="0" err="1">
                <a:solidFill>
                  <a:srgbClr val="CDD3DE"/>
                </a:solidFill>
                <a:effectLst/>
                <a:latin typeface="Consolas" panose="020B0609020204030204" pitchFamily="49" charset="0"/>
              </a:rPr>
              <a:t>paragrapgh</a:t>
            </a:r>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p</a:t>
            </a:r>
            <a:r>
              <a:rPr lang="en-IN" b="0" dirty="0">
                <a:solidFill>
                  <a:srgbClr val="5FB3B3"/>
                </a:solidFill>
                <a:effectLst/>
                <a:latin typeface="Consolas" panose="020B0609020204030204" pitchFamily="49" charset="0"/>
              </a:rPr>
              <a:t>&gt;</a:t>
            </a:r>
            <a:endParaRPr lang="en-IN" b="0" dirty="0">
              <a:solidFill>
                <a:srgbClr val="CDD3DE"/>
              </a:solidFill>
              <a:effectLst/>
              <a:latin typeface="Consolas" panose="020B0609020204030204" pitchFamily="49" charset="0"/>
            </a:endParaRPr>
          </a:p>
          <a:p>
            <a:r>
              <a:rPr lang="en-IN" b="0" dirty="0">
                <a:solidFill>
                  <a:srgbClr val="5FB3B3"/>
                </a:solidFill>
                <a:effectLst/>
                <a:latin typeface="Consolas" panose="020B0609020204030204" pitchFamily="49" charset="0"/>
              </a:rPr>
              <a:t>&lt;</a:t>
            </a:r>
            <a:r>
              <a:rPr lang="en-IN" b="0" dirty="0" err="1">
                <a:solidFill>
                  <a:srgbClr val="EB606B"/>
                </a:solidFill>
                <a:effectLst/>
                <a:latin typeface="Consolas" panose="020B0609020204030204" pitchFamily="49" charset="0"/>
              </a:rPr>
              <a:t>br</a:t>
            </a:r>
            <a:r>
              <a:rPr lang="en-IN" b="0" dirty="0">
                <a:solidFill>
                  <a:srgbClr val="5FB3B3"/>
                </a:solidFill>
                <a:effectLst/>
                <a:latin typeface="Consolas" panose="020B0609020204030204" pitchFamily="49" charset="0"/>
              </a:rPr>
              <a:t>&gt;</a:t>
            </a:r>
            <a:endParaRPr lang="en-IN" b="0" dirty="0">
              <a:solidFill>
                <a:srgbClr val="CDD3DE"/>
              </a:solidFill>
              <a:effectLst/>
              <a:latin typeface="Consolas" panose="020B0609020204030204" pitchFamily="49" charset="0"/>
            </a:endParaRPr>
          </a:p>
          <a:p>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p</a:t>
            </a:r>
            <a:r>
              <a:rPr lang="en-IN" b="0" dirty="0">
                <a:solidFill>
                  <a:srgbClr val="5FB3B3"/>
                </a:solidFill>
                <a:effectLst/>
                <a:latin typeface="Consolas" panose="020B0609020204030204" pitchFamily="49" charset="0"/>
              </a:rPr>
              <a:t>&gt;</a:t>
            </a:r>
            <a:r>
              <a:rPr lang="en-IN" b="0" dirty="0">
                <a:solidFill>
                  <a:srgbClr val="CDD3DE"/>
                </a:solidFill>
                <a:effectLst/>
                <a:latin typeface="Consolas" panose="020B0609020204030204" pitchFamily="49" charset="0"/>
              </a:rPr>
              <a:t>I am final paragraph</a:t>
            </a:r>
            <a:r>
              <a:rPr lang="en-IN" b="0" dirty="0">
                <a:solidFill>
                  <a:srgbClr val="5FB3B3"/>
                </a:solidFill>
                <a:effectLst/>
                <a:latin typeface="Consolas" panose="020B0609020204030204" pitchFamily="49" charset="0"/>
              </a:rPr>
              <a:t>&lt;/</a:t>
            </a:r>
            <a:r>
              <a:rPr lang="en-IN" b="0" dirty="0">
                <a:solidFill>
                  <a:srgbClr val="EB606B"/>
                </a:solidFill>
                <a:effectLst/>
                <a:latin typeface="Consolas" panose="020B0609020204030204" pitchFamily="49" charset="0"/>
              </a:rPr>
              <a:t>p</a:t>
            </a:r>
            <a:r>
              <a:rPr lang="en-IN" b="0" dirty="0">
                <a:solidFill>
                  <a:srgbClr val="5FB3B3"/>
                </a:solidFill>
                <a:effectLst/>
                <a:latin typeface="Consolas" panose="020B0609020204030204" pitchFamily="49" charset="0"/>
              </a:rPr>
              <a:t>&gt;</a:t>
            </a:r>
            <a:endParaRPr lang="en-IN" b="0" dirty="0">
              <a:solidFill>
                <a:srgbClr val="CDD3DE"/>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1644A57-9844-746B-B0B5-572871A796DB}"/>
              </a:ext>
            </a:extLst>
          </p:cNvPr>
          <p:cNvPicPr>
            <a:picLocks noChangeAspect="1"/>
          </p:cNvPicPr>
          <p:nvPr/>
        </p:nvPicPr>
        <p:blipFill>
          <a:blip r:embed="rId2"/>
          <a:stretch>
            <a:fillRect/>
          </a:stretch>
        </p:blipFill>
        <p:spPr>
          <a:xfrm>
            <a:off x="5815296" y="1957182"/>
            <a:ext cx="3524742" cy="2943636"/>
          </a:xfrm>
          <a:prstGeom prst="rect">
            <a:avLst/>
          </a:prstGeom>
        </p:spPr>
      </p:pic>
      <p:sp>
        <p:nvSpPr>
          <p:cNvPr id="6" name="Rectangle 5">
            <a:extLst>
              <a:ext uri="{FF2B5EF4-FFF2-40B4-BE49-F238E27FC236}">
                <a16:creationId xmlns:a16="http://schemas.microsoft.com/office/drawing/2014/main" id="{95B9DFA5-E4F3-3C41-3A0F-5DFAB823801E}"/>
              </a:ext>
            </a:extLst>
          </p:cNvPr>
          <p:cNvSpPr/>
          <p:nvPr/>
        </p:nvSpPr>
        <p:spPr>
          <a:xfrm>
            <a:off x="546932" y="816801"/>
            <a:ext cx="942174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Paragraph and void elements</a:t>
            </a:r>
          </a:p>
        </p:txBody>
      </p:sp>
      <p:sp>
        <p:nvSpPr>
          <p:cNvPr id="7" name="TextBox 6">
            <a:extLst>
              <a:ext uri="{FF2B5EF4-FFF2-40B4-BE49-F238E27FC236}">
                <a16:creationId xmlns:a16="http://schemas.microsoft.com/office/drawing/2014/main" id="{D5A15C41-11ED-5E81-EB4C-B20BBE25E502}"/>
              </a:ext>
            </a:extLst>
          </p:cNvPr>
          <p:cNvSpPr txBox="1"/>
          <p:nvPr/>
        </p:nvSpPr>
        <p:spPr>
          <a:xfrm>
            <a:off x="381000" y="4800600"/>
            <a:ext cx="4080933" cy="646331"/>
          </a:xfrm>
          <a:prstGeom prst="rect">
            <a:avLst/>
          </a:prstGeom>
          <a:noFill/>
        </p:spPr>
        <p:txBody>
          <a:bodyPr wrap="square" rtlCol="0">
            <a:spAutoFit/>
          </a:bodyPr>
          <a:lstStyle/>
          <a:p>
            <a:r>
              <a:rPr lang="en-IN" dirty="0"/>
              <a:t>Tips – best sources to learn web is </a:t>
            </a:r>
            <a:r>
              <a:rPr lang="en-IN" dirty="0" err="1"/>
              <a:t>mdn</a:t>
            </a:r>
            <a:r>
              <a:rPr lang="en-IN" dirty="0"/>
              <a:t> documentation and w3schools</a:t>
            </a:r>
          </a:p>
        </p:txBody>
      </p:sp>
    </p:spTree>
    <p:extLst>
      <p:ext uri="{BB962C8B-B14F-4D97-AF65-F5344CB8AC3E}">
        <p14:creationId xmlns:p14="http://schemas.microsoft.com/office/powerpoint/2010/main" val="62495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567C4-CC33-3400-8B8F-47899AA04CD7}"/>
              </a:ext>
            </a:extLst>
          </p:cNvPr>
          <p:cNvSpPr txBox="1"/>
          <p:nvPr/>
        </p:nvSpPr>
        <p:spPr>
          <a:xfrm>
            <a:off x="694266" y="2330440"/>
            <a:ext cx="6096000" cy="3416320"/>
          </a:xfrm>
          <a:prstGeom prst="rect">
            <a:avLst/>
          </a:prstGeom>
          <a:noFill/>
        </p:spPr>
        <p:txBody>
          <a:bodyPr wrap="square">
            <a:spAutoFit/>
          </a:bodyPr>
          <a:lstStyle/>
          <a:p>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h1</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Unordered list</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h1</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ul</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a:t>
            </a:r>
          </a:p>
          <a:p>
            <a:r>
              <a:rPr lang="it-IT" b="0" dirty="0">
                <a:solidFill>
                  <a:srgbClr val="CDD3DE"/>
                </a:solidFill>
                <a:effectLst/>
                <a:latin typeface="Consolas" panose="020B0609020204030204" pitchFamily="49" charset="0"/>
              </a:rPr>
              <a:t>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Item-1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CDD3DE"/>
                </a:solidFill>
                <a:effectLst/>
                <a:latin typeface="Consolas" panose="020B0609020204030204" pitchFamily="49" charset="0"/>
              </a:rPr>
              <a:t>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Item-2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CDD3DE"/>
                </a:solidFill>
                <a:effectLst/>
                <a:latin typeface="Consolas" panose="020B0609020204030204" pitchFamily="49" charset="0"/>
              </a:rPr>
              <a:t>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Item-3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ul</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h1</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Ordered list</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h1</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ol</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CDD3DE"/>
                </a:solidFill>
                <a:effectLst/>
                <a:latin typeface="Consolas" panose="020B0609020204030204" pitchFamily="49" charset="0"/>
              </a:rPr>
              <a:t>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Item-1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CDD3DE"/>
                </a:solidFill>
                <a:effectLst/>
                <a:latin typeface="Consolas" panose="020B0609020204030204" pitchFamily="49" charset="0"/>
              </a:rPr>
              <a:t>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Item-2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CDD3DE"/>
                </a:solidFill>
                <a:effectLst/>
                <a:latin typeface="Consolas" panose="020B0609020204030204" pitchFamily="49" charset="0"/>
              </a:rPr>
              <a:t>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r>
              <a:rPr lang="it-IT" b="0" dirty="0">
                <a:solidFill>
                  <a:srgbClr val="CDD3DE"/>
                </a:solidFill>
                <a:effectLst/>
                <a:latin typeface="Consolas" panose="020B0609020204030204" pitchFamily="49" charset="0"/>
              </a:rPr>
              <a:t> Item-3 </a:t>
            </a:r>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li</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a:p>
            <a:r>
              <a:rPr lang="it-IT" b="0" dirty="0">
                <a:solidFill>
                  <a:srgbClr val="5FB3B3"/>
                </a:solidFill>
                <a:effectLst/>
                <a:latin typeface="Consolas" panose="020B0609020204030204" pitchFamily="49" charset="0"/>
              </a:rPr>
              <a:t>&lt;/</a:t>
            </a:r>
            <a:r>
              <a:rPr lang="it-IT" b="0" dirty="0">
                <a:solidFill>
                  <a:srgbClr val="EB606B"/>
                </a:solidFill>
                <a:effectLst/>
                <a:latin typeface="Consolas" panose="020B0609020204030204" pitchFamily="49" charset="0"/>
              </a:rPr>
              <a:t>ol</a:t>
            </a:r>
            <a:r>
              <a:rPr lang="it-IT" b="0" dirty="0">
                <a:solidFill>
                  <a:srgbClr val="5FB3B3"/>
                </a:solidFill>
                <a:effectLst/>
                <a:latin typeface="Consolas" panose="020B0609020204030204" pitchFamily="49" charset="0"/>
              </a:rPr>
              <a:t>&gt;</a:t>
            </a:r>
            <a:endParaRPr lang="it-IT" b="0" dirty="0">
              <a:solidFill>
                <a:srgbClr val="CDD3DE"/>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F431A51-2F0E-EEF2-D889-C7DA38964C56}"/>
              </a:ext>
            </a:extLst>
          </p:cNvPr>
          <p:cNvPicPr>
            <a:picLocks noChangeAspect="1"/>
          </p:cNvPicPr>
          <p:nvPr/>
        </p:nvPicPr>
        <p:blipFill>
          <a:blip r:embed="rId2"/>
          <a:stretch>
            <a:fillRect/>
          </a:stretch>
        </p:blipFill>
        <p:spPr>
          <a:xfrm>
            <a:off x="6427486" y="2330440"/>
            <a:ext cx="4315427" cy="3810532"/>
          </a:xfrm>
          <a:prstGeom prst="rect">
            <a:avLst/>
          </a:prstGeom>
        </p:spPr>
      </p:pic>
      <p:sp>
        <p:nvSpPr>
          <p:cNvPr id="6" name="Rectangle 5">
            <a:extLst>
              <a:ext uri="{FF2B5EF4-FFF2-40B4-BE49-F238E27FC236}">
                <a16:creationId xmlns:a16="http://schemas.microsoft.com/office/drawing/2014/main" id="{462DBE42-9A6A-74A3-6108-6AEE81F053E5}"/>
              </a:ext>
            </a:extLst>
          </p:cNvPr>
          <p:cNvSpPr/>
          <p:nvPr/>
        </p:nvSpPr>
        <p:spPr>
          <a:xfrm>
            <a:off x="896629" y="782935"/>
            <a:ext cx="4590616"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Lists – in html</a:t>
            </a:r>
          </a:p>
        </p:txBody>
      </p:sp>
    </p:spTree>
    <p:extLst>
      <p:ext uri="{BB962C8B-B14F-4D97-AF65-F5344CB8AC3E}">
        <p14:creationId xmlns:p14="http://schemas.microsoft.com/office/powerpoint/2010/main" val="3527662993"/>
      </p:ext>
    </p:extLst>
  </p:cSld>
  <p:clrMapOvr>
    <a:masterClrMapping/>
  </p:clrMapOvr>
</p:sld>
</file>

<file path=ppt/theme/theme1.xml><?xml version="1.0" encoding="utf-8"?>
<a:theme xmlns:a="http://schemas.openxmlformats.org/drawingml/2006/main" name="Gestal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2032</Words>
  <Application>Microsoft Office PowerPoint</Application>
  <PresentationFormat>Widescreen</PresentationFormat>
  <Paragraphs>244</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Bierstadt</vt:lpstr>
      <vt:lpstr>Consolas</vt:lpstr>
      <vt:lpstr>Inter</vt:lpstr>
      <vt:lpstr>Verdana</vt:lpstr>
      <vt:lpstr>Wingdings</vt:lpstr>
      <vt:lpstr>GestaltVTI</vt:lpstr>
      <vt:lpstr>WEB-Dev session-01</vt:lpstr>
      <vt:lpstr>In  this session you will learn </vt:lpstr>
      <vt:lpstr>PowerPoint Presentation</vt:lpstr>
      <vt:lpstr>PowerPoint Presentation</vt:lpstr>
      <vt:lpstr>PowerPoint Presentation</vt:lpstr>
      <vt:lpstr>Block  and inline elements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 and span elements </vt:lpstr>
      <vt:lpstr>PowerPoint Presentation</vt:lpstr>
      <vt:lpstr>PowerPoint Presentation</vt:lpstr>
      <vt:lpstr>Ways to add css to website 1&gt;Inline css 2&gt; Internal css 3&gt; External css</vt:lpstr>
      <vt:lpstr>PowerPoint Presentation</vt:lpstr>
      <vt:lpstr>PowerPoint Presentation</vt:lpstr>
      <vt:lpstr>PowerPoint Presentation</vt:lpstr>
      <vt:lpstr>PowerPoint Presentation</vt:lpstr>
      <vt:lpstr>PowerPoint Presentation</vt:lpstr>
      <vt:lpstr>PowerPoint Presentation</vt:lpstr>
      <vt:lpstr>Responsiveness of a website</vt:lpstr>
      <vt:lpstr>Flexbox</vt:lpstr>
      <vt:lpstr>General takeaway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WEB-Dev session-01</dc:title>
  <dc:creator>sanath kamath</dc:creator>
  <cp:lastModifiedBy>sanath kamath</cp:lastModifiedBy>
  <cp:revision>4</cp:revision>
  <dcterms:created xsi:type="dcterms:W3CDTF">2024-02-17T16:55:31Z</dcterms:created>
  <dcterms:modified xsi:type="dcterms:W3CDTF">2024-02-24T09:47:52Z</dcterms:modified>
</cp:coreProperties>
</file>