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EFE5D6-D163-48C6-9213-B80399D60E0D}" v="21" dt="2025-06-12T06:47:20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4660"/>
  </p:normalViewPr>
  <p:slideViewPr>
    <p:cSldViewPr snapToGrid="0">
      <p:cViewPr>
        <p:scale>
          <a:sx n="66" d="100"/>
          <a:sy n="66" d="100"/>
        </p:scale>
        <p:origin x="195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한 박" userId="0daaacbbc1a760db" providerId="LiveId" clId="{6BEFE5D6-D163-48C6-9213-B80399D60E0D}"/>
    <pc:docChg chg="undo custSel addSld delSld modSld">
      <pc:chgData name="지한 박" userId="0daaacbbc1a760db" providerId="LiveId" clId="{6BEFE5D6-D163-48C6-9213-B80399D60E0D}" dt="2025-06-12T06:47:24.030" v="266" actId="1076"/>
      <pc:docMkLst>
        <pc:docMk/>
      </pc:docMkLst>
      <pc:sldChg chg="addSp modSp mod">
        <pc:chgData name="지한 박" userId="0daaacbbc1a760db" providerId="LiveId" clId="{6BEFE5D6-D163-48C6-9213-B80399D60E0D}" dt="2025-06-12T06:42:25.991" v="222" actId="20577"/>
        <pc:sldMkLst>
          <pc:docMk/>
          <pc:sldMk cId="3583591516" sldId="257"/>
        </pc:sldMkLst>
        <pc:spChg chg="add mod">
          <ac:chgData name="지한 박" userId="0daaacbbc1a760db" providerId="LiveId" clId="{6BEFE5D6-D163-48C6-9213-B80399D60E0D}" dt="2025-06-12T06:42:25.991" v="222" actId="20577"/>
          <ac:spMkLst>
            <pc:docMk/>
            <pc:sldMk cId="3583591516" sldId="257"/>
            <ac:spMk id="3" creationId="{35CF39BD-0806-9CA3-BDAF-7F7D59CE7606}"/>
          </ac:spMkLst>
        </pc:spChg>
        <pc:spChg chg="add mod">
          <ac:chgData name="지한 박" userId="0daaacbbc1a760db" providerId="LiveId" clId="{6BEFE5D6-D163-48C6-9213-B80399D60E0D}" dt="2025-06-12T06:42:18.569" v="221" actId="20577"/>
          <ac:spMkLst>
            <pc:docMk/>
            <pc:sldMk cId="3583591516" sldId="257"/>
            <ac:spMk id="5" creationId="{D924156C-BDDA-9A85-25EF-F1E6A6B984ED}"/>
          </ac:spMkLst>
        </pc:spChg>
        <pc:spChg chg="mod">
          <ac:chgData name="지한 박" userId="0daaacbbc1a760db" providerId="LiveId" clId="{6BEFE5D6-D163-48C6-9213-B80399D60E0D}" dt="2025-06-12T06:37:52.546" v="16" actId="14100"/>
          <ac:spMkLst>
            <pc:docMk/>
            <pc:sldMk cId="3583591516" sldId="257"/>
            <ac:spMk id="9" creationId="{5B32F3E3-B114-6092-2692-CFB38BF18604}"/>
          </ac:spMkLst>
        </pc:spChg>
        <pc:picChg chg="mod">
          <ac:chgData name="지한 박" userId="0daaacbbc1a760db" providerId="LiveId" clId="{6BEFE5D6-D163-48C6-9213-B80399D60E0D}" dt="2025-06-12T06:40:55.751" v="64" actId="1076"/>
          <ac:picMkLst>
            <pc:docMk/>
            <pc:sldMk cId="3583591516" sldId="257"/>
            <ac:picMk id="4" creationId="{DA4E50E2-7140-ACB0-672D-3617B412AA08}"/>
          </ac:picMkLst>
        </pc:picChg>
        <pc:picChg chg="mod">
          <ac:chgData name="지한 박" userId="0daaacbbc1a760db" providerId="LiveId" clId="{6BEFE5D6-D163-48C6-9213-B80399D60E0D}" dt="2025-06-12T06:40:12.183" v="52" actId="1076"/>
          <ac:picMkLst>
            <pc:docMk/>
            <pc:sldMk cId="3583591516" sldId="257"/>
            <ac:picMk id="6" creationId="{7614DAFF-D76E-5503-B8FF-EC8D280805AB}"/>
          </ac:picMkLst>
        </pc:picChg>
        <pc:picChg chg="mod modCrop">
          <ac:chgData name="지한 박" userId="0daaacbbc1a760db" providerId="LiveId" clId="{6BEFE5D6-D163-48C6-9213-B80399D60E0D}" dt="2025-06-12T06:37:42.451" v="12" actId="732"/>
          <ac:picMkLst>
            <pc:docMk/>
            <pc:sldMk cId="3583591516" sldId="257"/>
            <ac:picMk id="8" creationId="{EC340010-A64D-E2D3-A8D5-EC8B55336932}"/>
          </ac:picMkLst>
        </pc:picChg>
      </pc:sldChg>
      <pc:sldChg chg="addSp modSp mod">
        <pc:chgData name="지한 박" userId="0daaacbbc1a760db" providerId="LiveId" clId="{6BEFE5D6-D163-48C6-9213-B80399D60E0D}" dt="2025-06-12T06:45:27.962" v="261" actId="1076"/>
        <pc:sldMkLst>
          <pc:docMk/>
          <pc:sldMk cId="2667743150" sldId="258"/>
        </pc:sldMkLst>
        <pc:spChg chg="add mod">
          <ac:chgData name="지한 박" userId="0daaacbbc1a760db" providerId="LiveId" clId="{6BEFE5D6-D163-48C6-9213-B80399D60E0D}" dt="2025-06-12T06:45:27.962" v="261" actId="1076"/>
          <ac:spMkLst>
            <pc:docMk/>
            <pc:sldMk cId="2667743150" sldId="258"/>
            <ac:spMk id="2" creationId="{81AA56EC-CF4D-88AD-5BC4-F15E60F64805}"/>
          </ac:spMkLst>
        </pc:spChg>
        <pc:spChg chg="add mod">
          <ac:chgData name="지한 박" userId="0daaacbbc1a760db" providerId="LiveId" clId="{6BEFE5D6-D163-48C6-9213-B80399D60E0D}" dt="2025-06-12T06:38:41.718" v="31" actId="14100"/>
          <ac:spMkLst>
            <pc:docMk/>
            <pc:sldMk cId="2667743150" sldId="258"/>
            <ac:spMk id="4" creationId="{3922E282-E398-6F1A-471C-3C7B516BAFDE}"/>
          </ac:spMkLst>
        </pc:spChg>
        <pc:spChg chg="add mod">
          <ac:chgData name="지한 박" userId="0daaacbbc1a760db" providerId="LiveId" clId="{6BEFE5D6-D163-48C6-9213-B80399D60E0D}" dt="2025-06-12T06:44:04.080" v="253" actId="14100"/>
          <ac:spMkLst>
            <pc:docMk/>
            <pc:sldMk cId="2667743150" sldId="258"/>
            <ac:spMk id="6" creationId="{5BBE46A4-8B03-FDD7-B641-C7ADDCEA285D}"/>
          </ac:spMkLst>
        </pc:spChg>
        <pc:spChg chg="add mod">
          <ac:chgData name="지한 박" userId="0daaacbbc1a760db" providerId="LiveId" clId="{6BEFE5D6-D163-48C6-9213-B80399D60E0D}" dt="2025-06-12T06:43:27.831" v="241" actId="1076"/>
          <ac:spMkLst>
            <pc:docMk/>
            <pc:sldMk cId="2667743150" sldId="258"/>
            <ac:spMk id="8" creationId="{CF035C8C-BAAB-7FCE-A888-E342341298D8}"/>
          </ac:spMkLst>
        </pc:spChg>
        <pc:spChg chg="add mod">
          <ac:chgData name="지한 박" userId="0daaacbbc1a760db" providerId="LiveId" clId="{6BEFE5D6-D163-48C6-9213-B80399D60E0D}" dt="2025-06-12T06:43:31.512" v="242"/>
          <ac:spMkLst>
            <pc:docMk/>
            <pc:sldMk cId="2667743150" sldId="258"/>
            <ac:spMk id="12" creationId="{8CFFEEF3-C0DF-8FFD-C627-C55AC6EF4940}"/>
          </ac:spMkLst>
        </pc:spChg>
        <pc:spChg chg="add mod">
          <ac:chgData name="지한 박" userId="0daaacbbc1a760db" providerId="LiveId" clId="{6BEFE5D6-D163-48C6-9213-B80399D60E0D}" dt="2025-06-12T06:43:36.092" v="243"/>
          <ac:spMkLst>
            <pc:docMk/>
            <pc:sldMk cId="2667743150" sldId="258"/>
            <ac:spMk id="14" creationId="{EF6A1091-799D-6FED-B82B-C69B7B5F834C}"/>
          </ac:spMkLst>
        </pc:spChg>
        <pc:spChg chg="add mod">
          <ac:chgData name="지한 박" userId="0daaacbbc1a760db" providerId="LiveId" clId="{6BEFE5D6-D163-48C6-9213-B80399D60E0D}" dt="2025-06-12T06:43:47.770" v="249" actId="20577"/>
          <ac:spMkLst>
            <pc:docMk/>
            <pc:sldMk cId="2667743150" sldId="258"/>
            <ac:spMk id="16" creationId="{5FE21123-26EA-1178-CEDB-15A4F0E67219}"/>
          </ac:spMkLst>
        </pc:spChg>
        <pc:picChg chg="mod">
          <ac:chgData name="지한 박" userId="0daaacbbc1a760db" providerId="LiveId" clId="{6BEFE5D6-D163-48C6-9213-B80399D60E0D}" dt="2025-06-12T06:44:00.753" v="252" actId="1076"/>
          <ac:picMkLst>
            <pc:docMk/>
            <pc:sldMk cId="2667743150" sldId="258"/>
            <ac:picMk id="5" creationId="{6C6F7CC5-0D10-CA9F-0630-CC48F8392AEF}"/>
          </ac:picMkLst>
        </pc:picChg>
        <pc:picChg chg="mod modCrop">
          <ac:chgData name="지한 박" userId="0daaacbbc1a760db" providerId="LiveId" clId="{6BEFE5D6-D163-48C6-9213-B80399D60E0D}" dt="2025-06-12T06:37:04.038" v="7" actId="1076"/>
          <ac:picMkLst>
            <pc:docMk/>
            <pc:sldMk cId="2667743150" sldId="258"/>
            <ac:picMk id="7" creationId="{AEB8BCB6-C413-AC59-D976-B28B8E0299C2}"/>
          </ac:picMkLst>
        </pc:picChg>
        <pc:picChg chg="add mod">
          <ac:chgData name="지한 박" userId="0daaacbbc1a760db" providerId="LiveId" clId="{6BEFE5D6-D163-48C6-9213-B80399D60E0D}" dt="2025-06-12T06:45:25.472" v="260" actId="1076"/>
          <ac:picMkLst>
            <pc:docMk/>
            <pc:sldMk cId="2667743150" sldId="258"/>
            <ac:picMk id="18" creationId="{831D995F-B675-158E-F13C-2BF966D74AF6}"/>
          </ac:picMkLst>
        </pc:picChg>
        <pc:cxnChg chg="add mod">
          <ac:chgData name="지한 박" userId="0daaacbbc1a760db" providerId="LiveId" clId="{6BEFE5D6-D163-48C6-9213-B80399D60E0D}" dt="2025-06-12T06:43:23.625" v="240" actId="692"/>
          <ac:cxnSpMkLst>
            <pc:docMk/>
            <pc:sldMk cId="2667743150" sldId="258"/>
            <ac:cxnSpMk id="10" creationId="{6DC2A39D-8C4A-F49E-A445-E906B0C23E08}"/>
          </ac:cxnSpMkLst>
        </pc:cxnChg>
        <pc:cxnChg chg="add mod">
          <ac:chgData name="지한 박" userId="0daaacbbc1a760db" providerId="LiveId" clId="{6BEFE5D6-D163-48C6-9213-B80399D60E0D}" dt="2025-06-12T06:43:31.512" v="242"/>
          <ac:cxnSpMkLst>
            <pc:docMk/>
            <pc:sldMk cId="2667743150" sldId="258"/>
            <ac:cxnSpMk id="13" creationId="{823F3095-327F-D9DD-97A5-4C945B9B7BD4}"/>
          </ac:cxnSpMkLst>
        </pc:cxnChg>
        <pc:cxnChg chg="add mod">
          <ac:chgData name="지한 박" userId="0daaacbbc1a760db" providerId="LiveId" clId="{6BEFE5D6-D163-48C6-9213-B80399D60E0D}" dt="2025-06-12T06:43:36.092" v="243"/>
          <ac:cxnSpMkLst>
            <pc:docMk/>
            <pc:sldMk cId="2667743150" sldId="258"/>
            <ac:cxnSpMk id="15" creationId="{C9AFF644-A117-C9BF-1FB7-9D44690343B2}"/>
          </ac:cxnSpMkLst>
        </pc:cxnChg>
        <pc:cxnChg chg="add mod">
          <ac:chgData name="지한 박" userId="0daaacbbc1a760db" providerId="LiveId" clId="{6BEFE5D6-D163-48C6-9213-B80399D60E0D}" dt="2025-06-12T06:43:46.229" v="247" actId="1076"/>
          <ac:cxnSpMkLst>
            <pc:docMk/>
            <pc:sldMk cId="2667743150" sldId="258"/>
            <ac:cxnSpMk id="17" creationId="{4F095DAA-7A11-48FE-AD60-9094A961EC4C}"/>
          </ac:cxnSpMkLst>
        </pc:cxnChg>
      </pc:sldChg>
      <pc:sldChg chg="addSp delSp modSp add del mod">
        <pc:chgData name="지한 박" userId="0daaacbbc1a760db" providerId="LiveId" clId="{6BEFE5D6-D163-48C6-9213-B80399D60E0D}" dt="2025-06-12T06:45:30.271" v="262" actId="47"/>
        <pc:sldMkLst>
          <pc:docMk/>
          <pc:sldMk cId="2057189590" sldId="259"/>
        </pc:sldMkLst>
        <pc:spChg chg="del">
          <ac:chgData name="지한 박" userId="0daaacbbc1a760db" providerId="LiveId" clId="{6BEFE5D6-D163-48C6-9213-B80399D60E0D}" dt="2025-06-12T06:39:38.844" v="44" actId="478"/>
          <ac:spMkLst>
            <pc:docMk/>
            <pc:sldMk cId="2057189590" sldId="259"/>
            <ac:spMk id="2" creationId="{8C709FBF-AE65-7DB8-BD40-188EA8FF69D7}"/>
          </ac:spMkLst>
        </pc:spChg>
        <pc:spChg chg="del">
          <ac:chgData name="지한 박" userId="0daaacbbc1a760db" providerId="LiveId" clId="{6BEFE5D6-D163-48C6-9213-B80399D60E0D}" dt="2025-06-12T06:39:40.401" v="46" actId="478"/>
          <ac:spMkLst>
            <pc:docMk/>
            <pc:sldMk cId="2057189590" sldId="259"/>
            <ac:spMk id="4" creationId="{FAC20E28-5999-786B-EAAA-7FAB05CA5DCA}"/>
          </ac:spMkLst>
        </pc:spChg>
        <pc:spChg chg="del">
          <ac:chgData name="지한 박" userId="0daaacbbc1a760db" providerId="LiveId" clId="{6BEFE5D6-D163-48C6-9213-B80399D60E0D}" dt="2025-06-12T06:39:40.916" v="47" actId="478"/>
          <ac:spMkLst>
            <pc:docMk/>
            <pc:sldMk cId="2057189590" sldId="259"/>
            <ac:spMk id="6" creationId="{DA48C14C-677E-9370-A3CB-56F8280942B2}"/>
          </ac:spMkLst>
        </pc:spChg>
        <pc:picChg chg="del">
          <ac:chgData name="지한 박" userId="0daaacbbc1a760db" providerId="LiveId" clId="{6BEFE5D6-D163-48C6-9213-B80399D60E0D}" dt="2025-06-12T06:39:38.998" v="45" actId="478"/>
          <ac:picMkLst>
            <pc:docMk/>
            <pc:sldMk cId="2057189590" sldId="259"/>
            <ac:picMk id="5" creationId="{5CD60B55-3A71-DC6D-8EFB-A350BFBE2FD5}"/>
          </ac:picMkLst>
        </pc:picChg>
        <pc:picChg chg="del">
          <ac:chgData name="지한 박" userId="0daaacbbc1a760db" providerId="LiveId" clId="{6BEFE5D6-D163-48C6-9213-B80399D60E0D}" dt="2025-06-12T06:39:37.891" v="43" actId="478"/>
          <ac:picMkLst>
            <pc:docMk/>
            <pc:sldMk cId="2057189590" sldId="259"/>
            <ac:picMk id="7" creationId="{8E5186E6-FC8B-5535-8144-2925CC730D29}"/>
          </ac:picMkLst>
        </pc:picChg>
        <pc:picChg chg="add mod modCrop">
          <ac:chgData name="지한 박" userId="0daaacbbc1a760db" providerId="LiveId" clId="{6BEFE5D6-D163-48C6-9213-B80399D60E0D}" dt="2025-06-12T06:45:17.147" v="258" actId="18131"/>
          <ac:picMkLst>
            <pc:docMk/>
            <pc:sldMk cId="2057189590" sldId="259"/>
            <ac:picMk id="9" creationId="{10C4CA0E-02A8-8C4E-08CC-0E8AE2F0691F}"/>
          </ac:picMkLst>
        </pc:picChg>
      </pc:sldChg>
      <pc:sldChg chg="new del">
        <pc:chgData name="지한 박" userId="0daaacbbc1a760db" providerId="LiveId" clId="{6BEFE5D6-D163-48C6-9213-B80399D60E0D}" dt="2025-06-12T06:39:12.721" v="41" actId="47"/>
        <pc:sldMkLst>
          <pc:docMk/>
          <pc:sldMk cId="4274595295" sldId="259"/>
        </pc:sldMkLst>
      </pc:sldChg>
      <pc:sldChg chg="addSp modSp new mod">
        <pc:chgData name="지한 박" userId="0daaacbbc1a760db" providerId="LiveId" clId="{6BEFE5D6-D163-48C6-9213-B80399D60E0D}" dt="2025-06-12T06:47:24.030" v="266" actId="1076"/>
        <pc:sldMkLst>
          <pc:docMk/>
          <pc:sldMk cId="3405955179" sldId="260"/>
        </pc:sldMkLst>
        <pc:picChg chg="add mod">
          <ac:chgData name="지한 박" userId="0daaacbbc1a760db" providerId="LiveId" clId="{6BEFE5D6-D163-48C6-9213-B80399D60E0D}" dt="2025-06-12T06:47:24.030" v="266" actId="1076"/>
          <ac:picMkLst>
            <pc:docMk/>
            <pc:sldMk cId="3405955179" sldId="260"/>
            <ac:picMk id="3" creationId="{7DE38C3C-0091-3AA0-9C9E-F01B234173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AB87C-1404-A3A3-A04D-0D31A12D2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12741C-C97F-F8B2-92D1-0697AEA12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B1705-8820-1966-0477-F22AF39D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962-7421-4727-8254-E7CC3412524A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0D04A4-392B-E3F0-318B-4A5471F7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61E055-4954-B7CD-73DE-C4749502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070C-5FAA-49AB-99AE-EBCA1F3F4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48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BBFB1-1320-FAA2-60E0-90BB102B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47690E-30C6-378A-FA6B-20D1C19B3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950F9-CEF2-7DCA-4ACE-48C63A6C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962-7421-4727-8254-E7CC3412524A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31DC7-8621-E725-9BCD-1703B1F2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CD6E68-0AF3-07D4-C1F0-ABCA0AA8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070C-5FAA-49AB-99AE-EBCA1F3F4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6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B4B474-2BEA-D8A7-B617-F45DAC162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53E728-C391-D2CB-B93F-54042BAF6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5FD580-7EA6-FC88-BC75-C52A1E33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962-7421-4727-8254-E7CC3412524A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92007-13F3-734E-7E29-DB72F5421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A21AA-0E32-C8EA-FB92-0CE16B89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070C-5FAA-49AB-99AE-EBCA1F3F4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043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5A80A-71BE-C306-0B25-70694D04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549C5-8769-7F06-BBBE-C51EAF155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5D9E3-CEE2-CAE1-7738-0CA6AE75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962-7421-4727-8254-E7CC3412524A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758B9-4380-8610-0892-9F0C94685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1DEA2-25C7-0EFD-4F98-037489BC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070C-5FAA-49AB-99AE-EBCA1F3F4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6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60095-1475-67F6-04C4-B36625A1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F023AC-ADD4-69F5-99DA-276B82B54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22433-0876-B44C-36E5-2DE27C98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962-7421-4727-8254-E7CC3412524A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90C8D2-6363-75A8-1AF1-EEB51314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0714F-ACED-2663-14B0-21B33B92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070C-5FAA-49AB-99AE-EBCA1F3F4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9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046A0-3C1D-417B-3EEB-9BBA9117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5121A6-E09D-3C0E-0F97-98DCC9C1E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E0DBA2-C244-86C2-05A5-1E28C5633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44C3D-BC74-552B-0FD0-C6CCF7866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962-7421-4727-8254-E7CC3412524A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2B5F16-5308-E171-5255-01BE11A3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EA5F1F-0CDB-E7AD-2B6A-E1DAA0CA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070C-5FAA-49AB-99AE-EBCA1F3F4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8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CFC75-5824-5878-12EE-4FDFC12A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6A1FE-9C70-371F-33EC-3663B689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1A196-08D7-BE49-B250-85F28CEC2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F7C178-0DDA-F4A0-A63A-BDF301FCD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8B11A3-F629-A437-43D6-C72F44F75E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84FC2C-D412-29EC-8399-33398446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962-7421-4727-8254-E7CC3412524A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943EC1-289C-594C-519B-6248219F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C4173A-9145-6E3B-4387-86A3F8D4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070C-5FAA-49AB-99AE-EBCA1F3F4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17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B0D54-CAE1-1C18-88D6-719A0CD7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8B0CCB-E8BC-EDB3-CA0F-DE6FB948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962-7421-4727-8254-E7CC3412524A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A82BC3-BD9B-904D-4623-A5AA24E5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89ECAD-20D7-0E30-558A-15B8C22D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070C-5FAA-49AB-99AE-EBCA1F3F4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77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CF85E9-CA4E-9BD6-F641-FE5A61A8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962-7421-4727-8254-E7CC3412524A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A2FEEB-A6C7-C705-CE89-4676C176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7EB083-CB2A-9B68-38DB-E8EE006F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070C-5FAA-49AB-99AE-EBCA1F3F4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1529-D3C1-ECF7-D9D0-1DD35608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C2A4E9-61D2-2EFD-CB32-122B1CAD3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B2A909-027E-76DF-32D0-D7FE5309A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3242C-C1C4-75B1-5ACB-C4419BA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962-7421-4727-8254-E7CC3412524A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713FE1-63B5-0E10-1780-4D0C01F8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347B0-9FB5-2A24-2D33-459B9C8A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070C-5FAA-49AB-99AE-EBCA1F3F4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E2112-CD64-9D7D-EF0A-B3265E37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F62358-0401-13EB-820A-B43EC17FC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65435B-7E9C-047D-5381-6A260C76B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0149FE-47AF-5503-E0E8-4CB813AA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0962-7421-4727-8254-E7CC3412524A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395A7-F943-6495-68CA-B074480A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F1C4F-53B6-486B-A6C3-792F2769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C070C-5FAA-49AB-99AE-EBCA1F3F4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48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FB7CCC-478C-B28A-C614-74BA8D47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5E763-3C3C-9239-169A-6B2089532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E47E3-5C4F-4B6B-8203-379FEAB3E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90962-7421-4727-8254-E7CC3412524A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88434-FEC1-4853-8A94-4EBFC62DB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8DE633-B99B-95AC-3F95-4AAB1105A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C070C-5FAA-49AB-99AE-EBCA1F3F49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3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2D4DB9-1F76-F905-5D6F-A5A8AB3D37FA}"/>
              </a:ext>
            </a:extLst>
          </p:cNvPr>
          <p:cNvSpPr txBox="1"/>
          <p:nvPr/>
        </p:nvSpPr>
        <p:spPr>
          <a:xfrm>
            <a:off x="450849" y="393700"/>
            <a:ext cx="7280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GIT</a:t>
            </a:r>
            <a:r>
              <a:rPr lang="ko-KR" altLang="en-US" sz="4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4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Branch dev/a-dev/b </a:t>
            </a:r>
            <a:r>
              <a:rPr lang="ko-KR" altLang="en-US" sz="4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충돌 해결하기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408E5-79FB-CE21-1BD7-376B79030768}"/>
              </a:ext>
            </a:extLst>
          </p:cNvPr>
          <p:cNvSpPr txBox="1"/>
          <p:nvPr/>
        </p:nvSpPr>
        <p:spPr>
          <a:xfrm>
            <a:off x="450850" y="2152650"/>
            <a:ext cx="27590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202407060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박지한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(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팀장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202407045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박선빈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202407044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김보준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202407063 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김한빛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80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C7DDE-8F0E-06A1-94E6-D1F4BC53607E}"/>
              </a:ext>
            </a:extLst>
          </p:cNvPr>
          <p:cNvSpPr txBox="1"/>
          <p:nvPr/>
        </p:nvSpPr>
        <p:spPr>
          <a:xfrm>
            <a:off x="233492" y="159025"/>
            <a:ext cx="151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상황</a:t>
            </a:r>
          </a:p>
        </p:txBody>
      </p:sp>
      <p:pic>
        <p:nvPicPr>
          <p:cNvPr id="4" name="그림 3" descr="텍스트, 스크린샷, 폰트이(가) 표시된 사진">
            <a:extLst>
              <a:ext uri="{FF2B5EF4-FFF2-40B4-BE49-F238E27FC236}">
                <a16:creationId xmlns:a16="http://schemas.microsoft.com/office/drawing/2014/main" id="{DA4E50E2-7140-ACB0-672D-3617B412A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t="38041" r="12516" b="1857"/>
          <a:stretch>
            <a:fillRect/>
          </a:stretch>
        </p:blipFill>
        <p:spPr>
          <a:xfrm>
            <a:off x="284847" y="1475753"/>
            <a:ext cx="5853659" cy="3721099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614DAFF-D76E-5503-B8FF-EC8D28080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" t="-626"/>
          <a:stretch>
            <a:fillRect/>
          </a:stretch>
        </p:blipFill>
        <p:spPr>
          <a:xfrm>
            <a:off x="6138506" y="865193"/>
            <a:ext cx="5929713" cy="2674115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C340010-A64D-E2D3-A8D5-EC8B55336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" r="1"/>
          <a:stretch>
            <a:fillRect/>
          </a:stretch>
        </p:blipFill>
        <p:spPr>
          <a:xfrm>
            <a:off x="6138506" y="3539308"/>
            <a:ext cx="5929713" cy="3171848"/>
          </a:xfrm>
          <a:prstGeom prst="rect">
            <a:avLst/>
          </a:prstGeom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5B32F3E3-B114-6092-2692-CFB38BF18604}"/>
              </a:ext>
            </a:extLst>
          </p:cNvPr>
          <p:cNvSpPr/>
          <p:nvPr/>
        </p:nvSpPr>
        <p:spPr>
          <a:xfrm>
            <a:off x="6053494" y="5681272"/>
            <a:ext cx="6014725" cy="1101665"/>
          </a:xfrm>
          <a:prstGeom prst="frame">
            <a:avLst>
              <a:gd name="adj1" fmla="val 489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CF39BD-0806-9CA3-BDAF-7F7D59CE7606}"/>
              </a:ext>
            </a:extLst>
          </p:cNvPr>
          <p:cNvSpPr txBox="1"/>
          <p:nvPr/>
        </p:nvSpPr>
        <p:spPr>
          <a:xfrm>
            <a:off x="284847" y="1106421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1. Branch dev/a, b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생성후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mul.h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24156C-BDDA-9A85-25EF-F1E6A6B984ED}"/>
              </a:ext>
            </a:extLst>
          </p:cNvPr>
          <p:cNvSpPr txBox="1"/>
          <p:nvPr/>
        </p:nvSpPr>
        <p:spPr>
          <a:xfrm>
            <a:off x="6096000" y="495861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2. Branch dev/a main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병합후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dev/b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병합시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에러</a:t>
            </a:r>
          </a:p>
        </p:txBody>
      </p:sp>
    </p:spTree>
    <p:extLst>
      <p:ext uri="{BB962C8B-B14F-4D97-AF65-F5344CB8AC3E}">
        <p14:creationId xmlns:p14="http://schemas.microsoft.com/office/powerpoint/2010/main" val="3583591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532482-9387-E866-7287-B351C07AC838}"/>
              </a:ext>
            </a:extLst>
          </p:cNvPr>
          <p:cNvSpPr txBox="1"/>
          <p:nvPr/>
        </p:nvSpPr>
        <p:spPr>
          <a:xfrm>
            <a:off x="233492" y="159025"/>
            <a:ext cx="1516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해결</a:t>
            </a:r>
          </a:p>
        </p:txBody>
      </p:sp>
      <p:pic>
        <p:nvPicPr>
          <p:cNvPr id="5" name="그림 4" descr="텍스트, 스크린샷, 디스플레이, 소프트웨어이(가) 표시된 사진">
            <a:extLst>
              <a:ext uri="{FF2B5EF4-FFF2-40B4-BE49-F238E27FC236}">
                <a16:creationId xmlns:a16="http://schemas.microsoft.com/office/drawing/2014/main" id="{6C6F7CC5-0D10-CA9F-0630-CC48F8392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t="1" r="1" b="468"/>
          <a:stretch>
            <a:fillRect/>
          </a:stretch>
        </p:blipFill>
        <p:spPr>
          <a:xfrm>
            <a:off x="244919" y="1191491"/>
            <a:ext cx="4440471" cy="5209309"/>
          </a:xfrm>
          <a:prstGeom prst="rect">
            <a:avLst/>
          </a:prstGeom>
        </p:spPr>
      </p:pic>
      <p:pic>
        <p:nvPicPr>
          <p:cNvPr id="7" name="그림 6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EB8BCB6-C413-AC59-D976-B28B8E0299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" r="1"/>
          <a:stretch>
            <a:fillRect/>
          </a:stretch>
        </p:blipFill>
        <p:spPr>
          <a:xfrm>
            <a:off x="7296150" y="1163511"/>
            <a:ext cx="4440471" cy="5237289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1AA56EC-CF4D-88AD-5BC4-F15E60F64805}"/>
              </a:ext>
            </a:extLst>
          </p:cNvPr>
          <p:cNvSpPr/>
          <p:nvPr/>
        </p:nvSpPr>
        <p:spPr>
          <a:xfrm>
            <a:off x="5464175" y="3359150"/>
            <a:ext cx="1263650" cy="1397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3922E282-E398-6F1A-471C-3C7B516BAFDE}"/>
              </a:ext>
            </a:extLst>
          </p:cNvPr>
          <p:cNvSpPr/>
          <p:nvPr/>
        </p:nvSpPr>
        <p:spPr>
          <a:xfrm>
            <a:off x="419101" y="1538288"/>
            <a:ext cx="823912" cy="381000"/>
          </a:xfrm>
          <a:prstGeom prst="frame">
            <a:avLst>
              <a:gd name="adj1" fmla="val 61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5BBE46A4-8B03-FDD7-B641-C7ADDCEA285D}"/>
              </a:ext>
            </a:extLst>
          </p:cNvPr>
          <p:cNvSpPr/>
          <p:nvPr/>
        </p:nvSpPr>
        <p:spPr>
          <a:xfrm>
            <a:off x="419101" y="1990079"/>
            <a:ext cx="876299" cy="324496"/>
          </a:xfrm>
          <a:prstGeom prst="frame">
            <a:avLst>
              <a:gd name="adj1" fmla="val 682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35C8C-BAAB-7FCE-A888-E342341298D8}"/>
              </a:ext>
            </a:extLst>
          </p:cNvPr>
          <p:cNvSpPr txBox="1"/>
          <p:nvPr/>
        </p:nvSpPr>
        <p:spPr>
          <a:xfrm>
            <a:off x="2358571" y="1290333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dev/a</a:t>
            </a:r>
            <a:endParaRPr lang="ko-KR" alt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6DC2A39D-8C4A-F49E-A445-E906B0C23E08}"/>
              </a:ext>
            </a:extLst>
          </p:cNvPr>
          <p:cNvCxnSpPr>
            <a:cxnSpLocks/>
          </p:cNvCxnSpPr>
          <p:nvPr/>
        </p:nvCxnSpPr>
        <p:spPr>
          <a:xfrm flipV="1">
            <a:off x="1243013" y="1467432"/>
            <a:ext cx="1115558" cy="26135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E21123-26EA-1178-CEDB-15A4F0E67219}"/>
              </a:ext>
            </a:extLst>
          </p:cNvPr>
          <p:cNvSpPr txBox="1"/>
          <p:nvPr/>
        </p:nvSpPr>
        <p:spPr>
          <a:xfrm>
            <a:off x="2378339" y="1812980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dev/b</a:t>
            </a:r>
            <a:endParaRPr lang="ko-KR" alt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4F095DAA-7A11-48FE-AD60-9094A961EC4C}"/>
              </a:ext>
            </a:extLst>
          </p:cNvPr>
          <p:cNvCxnSpPr>
            <a:cxnSpLocks/>
          </p:cNvCxnSpPr>
          <p:nvPr/>
        </p:nvCxnSpPr>
        <p:spPr>
          <a:xfrm flipV="1">
            <a:off x="1262781" y="1990079"/>
            <a:ext cx="1115558" cy="26135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1D995F-B675-158E-F13C-2BF966D74A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030" r="52"/>
          <a:stretch>
            <a:fillRect/>
          </a:stretch>
        </p:blipFill>
        <p:spPr>
          <a:xfrm>
            <a:off x="2806801" y="4292443"/>
            <a:ext cx="6578398" cy="127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4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DE38C3C-0091-3AA0-9C9E-F01B23417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5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55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지한 박</dc:creator>
  <cp:lastModifiedBy>지한 박</cp:lastModifiedBy>
  <cp:revision>1</cp:revision>
  <dcterms:created xsi:type="dcterms:W3CDTF">2025-06-12T06:02:30Z</dcterms:created>
  <dcterms:modified xsi:type="dcterms:W3CDTF">2025-06-12T06:47:30Z</dcterms:modified>
</cp:coreProperties>
</file>