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2B9BF-E173-E7EA-D23F-1C56E24D1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C26CC0-1F34-1EB6-70B4-FC841C503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A6D9AA-DAE2-04D8-BA91-FFCFFF26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6004-7FFF-E649-83A7-AD97957F546A}" type="datetimeFigureOut">
              <a:rPr lang="en-US" altLang="ko-KR" smtClean="0"/>
              <a:t>5/3/2024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B7E982-DB63-A1E8-BB76-6D6489C6A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78AE5F-DCE8-A84D-FB0F-06D1C7FC4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F347-DA82-E549-8E64-10DB18486A17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09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93362-36DD-31A8-47B6-8F1695A35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17AB0A-D3B8-F4DB-6B5B-800694B54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07A720-3E9C-8641-A648-EB941E156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6004-7FFF-E649-83A7-AD97957F546A}" type="datetimeFigureOut">
              <a:rPr lang="en-US" altLang="ko-KR" smtClean="0"/>
              <a:t>5/3/2024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B78EC-781E-3D91-F3E8-F6D7B5A2E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8F86B7-FE9D-0FE5-969D-0B936EFDF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F347-DA82-E549-8E64-10DB18486A17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324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C824AF-6F87-1E0B-6024-668BE1875A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784E79-FB11-0C80-91D9-568A7BD46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FA2B05-F4A1-8D00-B90D-40DE7584E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6004-7FFF-E649-83A7-AD97957F546A}" type="datetimeFigureOut">
              <a:rPr lang="en-US" altLang="ko-KR" smtClean="0"/>
              <a:t>5/3/2024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69C890-6FA0-D6F0-8879-CC87CA538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88B192-0FF8-E6D4-7CAA-4BADD0C72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F347-DA82-E549-8E64-10DB18486A17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99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B2846-70BC-9006-FCD0-928E2958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75ED71-346D-F388-06B8-BD6975396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7FF83-471E-6C22-6C4B-65CAD49D9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6004-7FFF-E649-83A7-AD97957F546A}" type="datetimeFigureOut">
              <a:rPr lang="en-US" altLang="ko-KR" smtClean="0"/>
              <a:t>5/3/2024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2E64EA-785E-F37A-CFB2-F115FEAE2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EC47B9-7D64-7A0F-D7FA-F96BEEF8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F347-DA82-E549-8E64-10DB18486A17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19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92B7F-7451-090F-F78C-6AEA1CFE9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6A1469-BE0F-FB99-1A21-AAB7C5759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8BCC2F-91D8-4EA1-ACF5-65C6F2730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6004-7FFF-E649-83A7-AD97957F546A}" type="datetimeFigureOut">
              <a:rPr lang="en-US" altLang="ko-KR" smtClean="0"/>
              <a:t>5/3/2024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93AFC0-8218-18F6-523A-4C31038A1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C1A25E-4624-32B5-D932-2A5A10AD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F347-DA82-E549-8E64-10DB18486A17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80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4D00D-98AE-4417-F707-691C5E1F8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F7A31B-AE76-1940-6B80-8585C44A7B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2BAD9B-2074-191B-666E-3D121517B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4A81FD-72E5-6A40-7AED-1A9D3B1BA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6004-7FFF-E649-83A7-AD97957F546A}" type="datetimeFigureOut">
              <a:rPr lang="en-US" altLang="ko-KR" smtClean="0"/>
              <a:t>5/3/2024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8C863C-94D0-F4FD-3171-EA2A05A87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BC12B0-D819-EE85-072C-B8610CF99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F347-DA82-E549-8E64-10DB18486A17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91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7B6D7-A6DF-36E4-9681-F1FAA1821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656976-B889-EBAE-BA58-9C235C4B4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F99E69-AA25-ED6C-DF78-E270BCCE4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4AC96A-C613-9398-9D1A-A8B412D11C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87D334-AE9C-89C6-390E-5A32A75208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4CECC7-B013-1CD0-27FC-FFC0D9BA1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6004-7FFF-E649-83A7-AD97957F546A}" type="datetimeFigureOut">
              <a:rPr lang="en-US" altLang="ko-KR" smtClean="0"/>
              <a:t>5/3/2024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1A3CBD-B927-06F1-D49A-14CA7CD8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CE9010-C010-EECA-F826-16749654A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F347-DA82-E549-8E64-10DB18486A17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25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BAB64-70C9-A866-A7C8-D8827EB46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53986F-C6AB-DB86-752E-09C292256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6004-7FFF-E649-83A7-AD97957F546A}" type="datetimeFigureOut">
              <a:rPr lang="en-US" altLang="ko-KR" smtClean="0"/>
              <a:t>5/3/2024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3B417A-7C07-BD40-E139-9D068454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F0A960-44EB-2A54-BAD5-22384B4BB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F347-DA82-E549-8E64-10DB18486A17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21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786439-DBA5-7B42-64A7-D09CA6B94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6004-7FFF-E649-83A7-AD97957F546A}" type="datetimeFigureOut">
              <a:rPr lang="en-US" altLang="ko-KR" smtClean="0"/>
              <a:t>5/3/2024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68F645-4B7E-FF3E-AEEC-1D7170664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FE8F32-202C-8770-93C6-F9DE84297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F347-DA82-E549-8E64-10DB18486A17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35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1729A-9E83-90E4-3B49-2E216668C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B1C0C6-5C26-64AC-E831-614AD578A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D8F034-A9D5-7EAD-5B14-02C0E4665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73E341-F301-FCEF-B04D-043BE85B8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6004-7FFF-E649-83A7-AD97957F546A}" type="datetimeFigureOut">
              <a:rPr lang="en-US" altLang="ko-KR" smtClean="0"/>
              <a:t>5/3/2024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B7EA87-612E-8790-D1F4-417EE18F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15D739-627D-872D-86CF-024CE06DF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F347-DA82-E549-8E64-10DB18486A17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73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F3FD6-1A1A-7529-25C3-4D8AFB249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25B879-3C3A-6CF8-9EF7-F977A8E08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4BB5F3-D65F-F393-53E2-1E558BC19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1857B8-564E-A7A7-81D4-3C6790ED2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6004-7FFF-E649-83A7-AD97957F546A}" type="datetimeFigureOut">
              <a:rPr lang="en-US" altLang="ko-KR" smtClean="0"/>
              <a:t>5/3/2024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B417AA-E8AB-CA0C-BFF2-C69837860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E9DAA-5090-8FC7-DC98-E072F1BA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F347-DA82-E549-8E64-10DB18486A17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54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D6E58E-9A1D-4305-59FC-32F19C615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B8B0DC-8599-9906-63C7-1E6B61FF8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48562A-4B65-FDA2-11CB-F94C6E52D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F56004-7FFF-E649-83A7-AD97957F546A}" type="datetimeFigureOut">
              <a:rPr lang="en-US" altLang="ko-KR" smtClean="0"/>
              <a:t>2024-05-03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F2EC7D-09BE-9D20-8A4D-D235C1E86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824B34-9C1B-0FF6-C8F8-AA777036D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E6F347-DA82-E549-8E64-10DB18486A17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50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1539A-949D-839E-92CC-A3C6BDE06B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dirty="0"/>
              <a:t>머신러닝 응용분야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6798C7-84FB-83AF-9615-8F454C318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599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자연어 처리</a:t>
            </a:r>
            <a:r>
              <a:rPr lang="en-US" altLang="ko-KR" dirty="0"/>
              <a:t>(LLM)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en-US" altLang="ko-KR" sz="1900" dirty="0"/>
              <a:t>20232678</a:t>
            </a:r>
            <a:r>
              <a:rPr lang="ko-KR" altLang="en-US" sz="1900" dirty="0"/>
              <a:t> 조은성</a:t>
            </a:r>
          </a:p>
        </p:txBody>
      </p:sp>
    </p:spTree>
    <p:extLst>
      <p:ext uri="{BB962C8B-B14F-4D97-AF65-F5344CB8AC3E}">
        <p14:creationId xmlns:p14="http://schemas.microsoft.com/office/powerpoint/2010/main" val="2963670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F2620-5668-31AC-C887-D7BF9144D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 기반 답변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8AF27-A47E-AAE6-32F5-B8042CFCF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지식 기반 답변이란 학습된 데이터를 토대로 사용자의 질문에 답하는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대표적인 모델로는 </a:t>
            </a:r>
            <a:r>
              <a:rPr lang="en-US" altLang="ko-KR" dirty="0" err="1"/>
              <a:t>ChatGPT</a:t>
            </a:r>
            <a:r>
              <a:rPr lang="ko-KR" altLang="en-US" dirty="0"/>
              <a:t>를 들 수 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OpenAI</a:t>
            </a:r>
            <a:r>
              <a:rPr lang="ko-KR" altLang="en-US" dirty="0"/>
              <a:t>가 제작한 대화형 인공지능 챗봇이며 </a:t>
            </a:r>
            <a:r>
              <a:rPr lang="en-US" altLang="ko-KR" dirty="0"/>
              <a:t>LLM</a:t>
            </a:r>
            <a:r>
              <a:rPr lang="ko-KR" altLang="en-US" dirty="0"/>
              <a:t>모델인 </a:t>
            </a:r>
            <a:r>
              <a:rPr lang="en-US" altLang="ko-KR" dirty="0"/>
              <a:t>GPT-3</a:t>
            </a:r>
            <a:r>
              <a:rPr lang="ko-KR" altLang="en-US" dirty="0"/>
              <a:t>을 기반으로 만들어졌다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GPT-3</a:t>
            </a:r>
            <a:r>
              <a:rPr lang="ko-KR" altLang="en-US" dirty="0"/>
              <a:t>은 비지도학습 방식을 이용하였으며 </a:t>
            </a:r>
            <a:r>
              <a:rPr lang="en-US" altLang="ko-KR" dirty="0"/>
              <a:t>1,750</a:t>
            </a:r>
            <a:r>
              <a:rPr lang="ko-KR" altLang="en-US" dirty="0"/>
              <a:t>억개의 파라미터라는 초거대 신경망이 학습에 사용되었다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967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525B1-356F-D6BA-F2A5-025F1012C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언어 번역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7BBCB2-2996-41BE-DD77-10196206E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언어 번역이란 입력된 텍스트를 특정 언어로 변환하는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대표적인 모델로는 네이버의 파파고를 들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파파고는 네이버가 개발한 인공신경망 기반 기계번역 기술인 </a:t>
            </a:r>
            <a:r>
              <a:rPr lang="en-US" altLang="ko-KR" b="0" i="0" dirty="0">
                <a:effectLst/>
                <a:highlight>
                  <a:srgbClr val="FFFFFF"/>
                </a:highlight>
                <a:latin typeface="Pretendard Variable"/>
              </a:rPr>
              <a:t>Neural Machine Translation (NMT)</a:t>
            </a:r>
            <a:r>
              <a:rPr lang="ko-KR" altLang="en-US" b="0" i="0" dirty="0">
                <a:effectLst/>
                <a:highlight>
                  <a:srgbClr val="FFFFFF"/>
                </a:highlight>
                <a:latin typeface="Pretendard Variable"/>
              </a:rPr>
              <a:t>을 사용하여 학습되었다</a:t>
            </a:r>
            <a:r>
              <a:rPr lang="en-US" altLang="ko-KR" b="0" i="0" dirty="0">
                <a:effectLst/>
                <a:highlight>
                  <a:srgbClr val="FFFFFF"/>
                </a:highlight>
                <a:latin typeface="Pretendard Variable"/>
              </a:rPr>
              <a:t>.</a:t>
            </a:r>
          </a:p>
          <a:p>
            <a:r>
              <a:rPr lang="ko-KR" altLang="en-US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-apple-system"/>
              </a:rPr>
              <a:t>신경망 기계 번역</a:t>
            </a:r>
            <a:r>
              <a:rPr lang="en-US" altLang="ko-KR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-apple-system"/>
              </a:rPr>
              <a:t>(</a:t>
            </a:r>
            <a:r>
              <a:rPr lang="en-US" altLang="ko-KR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-apple-system"/>
              </a:rPr>
              <a:t>Neural machine translation)</a:t>
            </a:r>
            <a:r>
              <a:rPr lang="ko-KR" altLang="en-US" dirty="0">
                <a:solidFill>
                  <a:srgbClr val="202122"/>
                </a:solidFill>
                <a:highlight>
                  <a:srgbClr val="FFFFFF"/>
                </a:highlight>
                <a:latin typeface="-apple-system"/>
              </a:rPr>
              <a:t> 이란 단어의 가능성을 예측하기 위해 인공신경망을 사용하는 기계번역 접근방식이다</a:t>
            </a:r>
            <a:r>
              <a:rPr lang="en-US" altLang="ko-KR" dirty="0">
                <a:solidFill>
                  <a:srgbClr val="202122"/>
                </a:solidFill>
                <a:highlight>
                  <a:srgbClr val="FFFFFF"/>
                </a:highlight>
                <a:latin typeface="-apple-system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54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343D0-3A6F-EC1F-C64C-D43B70F58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분류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FA632C-A862-790D-5198-3484BA40F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텍스트 분류란 입력된 문장들을 특정한 기준</a:t>
            </a:r>
            <a:r>
              <a:rPr lang="en-US" altLang="ko-KR" dirty="0"/>
              <a:t>(</a:t>
            </a:r>
            <a:r>
              <a:rPr lang="ko-KR" altLang="en-US" dirty="0"/>
              <a:t>감정</a:t>
            </a:r>
            <a:r>
              <a:rPr lang="en-US" altLang="ko-KR" dirty="0"/>
              <a:t>,</a:t>
            </a:r>
            <a:r>
              <a:rPr lang="ko-KR" altLang="en-US" dirty="0"/>
              <a:t> 관계성</a:t>
            </a:r>
            <a:r>
              <a:rPr lang="en-US" altLang="ko-KR" dirty="0"/>
              <a:t>)</a:t>
            </a:r>
            <a:r>
              <a:rPr lang="ko-KR" altLang="en-US" dirty="0"/>
              <a:t>으로 나누는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대표적인 인공지능 모델로는 </a:t>
            </a:r>
            <a:r>
              <a:rPr lang="en-US" altLang="ko-KR" dirty="0"/>
              <a:t>BERT</a:t>
            </a:r>
            <a:r>
              <a:rPr lang="ko-KR" altLang="en-US" dirty="0"/>
              <a:t>를 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BERT</a:t>
            </a:r>
            <a:r>
              <a:rPr lang="ko-KR" altLang="en-US" dirty="0"/>
              <a:t>는 </a:t>
            </a:r>
            <a:r>
              <a:rPr lang="ko-KR" altLang="en-US" i="0" dirty="0">
                <a:effectLst/>
                <a:highlight>
                  <a:srgbClr val="FFFFFF"/>
                </a:highlight>
                <a:latin typeface="Source Sans Pro" panose="02000000000000000000" pitchFamily="2" charset="0"/>
              </a:rPr>
              <a:t>마스킹 언어 모델링</a:t>
            </a:r>
            <a:r>
              <a:rPr lang="en-US" altLang="ko-KR" i="0" dirty="0">
                <a:effectLst/>
                <a:highlight>
                  <a:srgbClr val="FFFFFF"/>
                </a:highlight>
                <a:latin typeface="Source Sans Pro" panose="02000000000000000000" pitchFamily="2" charset="0"/>
              </a:rPr>
              <a:t>(MLM)</a:t>
            </a:r>
            <a:r>
              <a:rPr lang="ko-KR" altLang="en-US" i="0" dirty="0">
                <a:effectLst/>
                <a:highlight>
                  <a:srgbClr val="FFFFFF"/>
                </a:highlight>
                <a:latin typeface="Source Sans Pro" panose="02000000000000000000" pitchFamily="2" charset="0"/>
              </a:rPr>
              <a:t>과 </a:t>
            </a:r>
            <a:r>
              <a:rPr lang="ko-KR" altLang="en-US" i="0" dirty="0"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다음 문장 예측</a:t>
            </a:r>
            <a:r>
              <a:rPr lang="en-US" altLang="ko-KR" i="0" dirty="0"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(NSP)</a:t>
            </a:r>
            <a:r>
              <a:rPr lang="ko-KR" altLang="en-US" i="0" dirty="0"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을 활용하여 언어의 특징을 추출하여 내부 표현을 학습한다</a:t>
            </a:r>
            <a:r>
              <a:rPr lang="en-US" altLang="ko-KR" i="0" dirty="0"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.</a:t>
            </a:r>
          </a:p>
          <a:p>
            <a:r>
              <a:rPr lang="en-US" altLang="ko-KR" dirty="0"/>
              <a:t>110</a:t>
            </a:r>
            <a:r>
              <a:rPr lang="ko-KR" altLang="en-US" dirty="0"/>
              <a:t>억개의 거대한 파라미터 수를 가지고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161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4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머신러닝 응용분야</vt:lpstr>
      <vt:lpstr>지식 기반 답변</vt:lpstr>
      <vt:lpstr>언어 번역</vt:lpstr>
      <vt:lpstr>텍스트 분류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머신러닝 응용분야</dc:title>
  <dc:creator>은성 조</dc:creator>
  <cp:lastModifiedBy>은성 조</cp:lastModifiedBy>
  <cp:revision>1</cp:revision>
  <dcterms:created xsi:type="dcterms:W3CDTF">2024-05-03T06:20:57Z</dcterms:created>
  <dcterms:modified xsi:type="dcterms:W3CDTF">2024-05-03T07:29:43Z</dcterms:modified>
</cp:coreProperties>
</file>