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77" r:id="rId7"/>
    <p:sldId id="261" r:id="rId8"/>
    <p:sldId id="262" r:id="rId9"/>
    <p:sldId id="289" r:id="rId10"/>
    <p:sldId id="264" r:id="rId11"/>
    <p:sldId id="258" r:id="rId12"/>
    <p:sldId id="278" r:id="rId13"/>
    <p:sldId id="266" r:id="rId14"/>
    <p:sldId id="292" r:id="rId15"/>
    <p:sldId id="268" r:id="rId16"/>
    <p:sldId id="280" r:id="rId17"/>
    <p:sldId id="270" r:id="rId18"/>
    <p:sldId id="293" r:id="rId19"/>
    <p:sldId id="294" r:id="rId20"/>
    <p:sldId id="260" r:id="rId21"/>
    <p:sldId id="282" r:id="rId22"/>
    <p:sldId id="283" r:id="rId23"/>
    <p:sldId id="295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2024-09-19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8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6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6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noProof="0" smtClean="0"/>
              <a:pPr/>
              <a:t>20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095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트 및 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10" Type="http://schemas.openxmlformats.org/officeDocument/2006/relationships/image" Target="../media/image39.jpg"/><Relationship Id="rId4" Type="http://schemas.openxmlformats.org/officeDocument/2006/relationships/image" Target="../media/image33.jpg"/><Relationship Id="rId9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백제시대 </a:t>
            </a:r>
            <a:r>
              <a:rPr lang="ko-KR" altLang="en-US" dirty="0" err="1"/>
              <a:t>부자학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20232678 </a:t>
            </a:r>
            <a:r>
              <a:rPr lang="ko-KR" altLang="en-US" dirty="0"/>
              <a:t>조은성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개요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US" altLang="ko-KR" dirty="0"/>
              <a:t>₩30</a:t>
            </a:r>
            <a:r>
              <a:rPr lang="ko-KR" altLang="en-US" dirty="0"/>
              <a:t>억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ZA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n-US" altLang="ko-KR" dirty="0"/>
              <a:t>₩10</a:t>
            </a:r>
            <a:r>
              <a:rPr lang="ko-KR" altLang="en-US" dirty="0"/>
              <a:t>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  <a:p>
            <a:pPr rtl="0"/>
            <a:r>
              <a:rPr lang="ko-KR" altLang="en-US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₩20</a:t>
            </a:r>
            <a:r>
              <a:rPr lang="ko-KR" altLang="en-US" dirty="0"/>
              <a:t>억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ZA"/>
          </a:p>
          <a:p>
            <a:pPr rtl="0"/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₩30</a:t>
            </a:r>
            <a:r>
              <a:rPr lang="ko-KR" altLang="en-US" sz="3200" dirty="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₩20</a:t>
            </a:r>
            <a:r>
              <a:rPr lang="ko-KR" altLang="en-US" sz="3200" dirty="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145298"/>
            <a:ext cx="1450310" cy="823912"/>
          </a:xfrm>
        </p:spPr>
        <p:txBody>
          <a:bodyPr rtlCol="0"/>
          <a:lstStyle/>
          <a:p>
            <a:pPr rtl="0"/>
            <a:r>
              <a:rPr lang="en-US" altLang="ko-KR" sz="3200" dirty="0"/>
              <a:t>₩10</a:t>
            </a:r>
            <a:r>
              <a:rPr lang="ko-KR" altLang="en-US" sz="3200" dirty="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B </a:t>
            </a:r>
            <a:r>
              <a:rPr lang="ko-KR" altLang="en-US" noProof="1"/>
              <a:t>및 </a:t>
            </a:r>
            <a:r>
              <a:rPr lang="en-US" altLang="ko-KR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noProof="1"/>
              <a:t>회사 </a:t>
            </a:r>
            <a:r>
              <a:rPr lang="en-US" altLang="ko-KR" noProof="1"/>
              <a:t>D </a:t>
            </a:r>
            <a:r>
              <a:rPr lang="ko-KR" altLang="en-US" noProof="1"/>
              <a:t>및 </a:t>
            </a:r>
            <a:r>
              <a:rPr lang="en-US" altLang="ko-KR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2659" y="3528829"/>
            <a:ext cx="1213098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93373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197251372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75035675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15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641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ZA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31752144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0B14-88D8-AC63-53BD-1DB4B942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446315"/>
            <a:ext cx="10863942" cy="1030508"/>
          </a:xfrm>
        </p:spPr>
        <p:txBody>
          <a:bodyPr anchor="ctr">
            <a:normAutofit/>
          </a:bodyPr>
          <a:lstStyle/>
          <a:p>
            <a:r>
              <a:rPr lang="ko-KR" altLang="en-US" sz="3200" b="1" dirty="0"/>
              <a:t>독후감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sz="2000" dirty="0" err="1"/>
              <a:t>주린이가</a:t>
            </a:r>
            <a:r>
              <a:rPr lang="ko-KR" altLang="en-US" sz="2000" dirty="0"/>
              <a:t> 가장 알고 싶은 최다질문 </a:t>
            </a:r>
            <a:r>
              <a:rPr lang="en-US" altLang="ko-KR" sz="2000" dirty="0"/>
              <a:t>TOP 77 </a:t>
            </a:r>
            <a:r>
              <a:rPr lang="ko-KR" altLang="en-US" sz="2000" dirty="0"/>
              <a:t>②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3CCAA-5681-9AAE-1CD6-B6942B6A2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88971" y="1561750"/>
            <a:ext cx="7313229" cy="4708421"/>
          </a:xfrm>
        </p:spPr>
        <p:txBody>
          <a:bodyPr/>
          <a:lstStyle/>
          <a:p>
            <a:r>
              <a:rPr lang="ko-KR" altLang="en-US" dirty="0"/>
              <a:t>감마 인공지능을 사용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0BA1404-63E0-68FD-2C5D-81B505D8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독후감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8183A83-26EC-9A11-ED86-0507090F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주린이가</a:t>
            </a:r>
            <a:r>
              <a: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알고 싶은 최다질문 </a:t>
            </a:r>
            <a:r>
              <a:rPr lang="en-US" altLang="ko-KR" dirty="0"/>
              <a:t>TOP 77 </a:t>
            </a:r>
            <a:r>
              <a:rPr lang="ko-KR" altLang="en-US" sz="900" dirty="0"/>
              <a:t>②</a:t>
            </a:r>
            <a:endPara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B816C27-9862-EE59-6CEE-89C5A1EA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064159-544D-364E-A444-236C1E49F5E5}"/>
              </a:ext>
            </a:extLst>
          </p:cNvPr>
          <p:cNvSpPr/>
          <p:nvPr/>
        </p:nvSpPr>
        <p:spPr>
          <a:xfrm>
            <a:off x="589800" y="1561751"/>
            <a:ext cx="3448800" cy="47084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58" name="내용 개체 틀 57" title="자금 조달 차트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01580936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59" name="내용 개체 틀 58" title="자금 조달 차트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754841580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60" name="내용 개체 틀 59" title="자금 조달 차트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390105696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61" name="내용 개체 틀 60" title="자금 조달 차트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759792616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보유 유동 현금</a:t>
            </a:r>
          </a:p>
          <a:p>
            <a:pPr rtl="0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23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</a:t>
            </a:r>
            <a:r>
              <a:rPr lang="en-US" altLang="ko-KR"/>
              <a:t>110%</a:t>
            </a:r>
            <a:r>
              <a:rPr lang="ko-KR" altLang="en-US"/>
              <a:t>를 제공합니다</a:t>
            </a:r>
            <a:r>
              <a:rPr lang="en-US" altLang="ko-KR"/>
              <a:t>. </a:t>
            </a:r>
            <a:r>
              <a:rPr lang="ko-KR" altLang="en-US"/>
              <a:t>차세대 데이터 아키텍처를 사용하여 조직에서 </a:t>
            </a:r>
            <a:r>
              <a:rPr lang="en-US" altLang="ko-KR"/>
              <a:t>Agile </a:t>
            </a:r>
            <a:r>
              <a:rPr lang="ko-KR" altLang="en-US"/>
              <a:t>워크플로를 가상으로 관리할 수 있도록 지원합니다</a:t>
            </a:r>
            <a:r>
              <a:rPr lang="en-US" altLang="ko-KR"/>
              <a:t>. Contoso</a:t>
            </a:r>
            <a:r>
              <a:rPr lang="ko-KR" altLang="en-US"/>
              <a:t>는 시장 지식과 제품 뒤의 훌륭한 팀 덕택에 성공하고 있습니다</a:t>
            </a:r>
            <a:r>
              <a:rPr lang="en-US" altLang="ko-KR"/>
              <a:t>. CEO</a:t>
            </a:r>
            <a:r>
              <a:rPr lang="ko-KR" altLang="en-US"/>
              <a:t>는 “적극적인 비스니스 혁신으로 효율성을 얻게 될 것입니다”라고 말합니다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03562"/>
            <a:ext cx="4179570" cy="1524735"/>
          </a:xfrm>
        </p:spPr>
        <p:txBody>
          <a:bodyPr rtlCol="0"/>
          <a:lstStyle/>
          <a:p>
            <a:pPr algn="ctr"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/>
              <a:t>시장 차이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고객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재무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비용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당사 제품처럼 고객에게 도움이 되는 제품은 거의 없음</a:t>
            </a:r>
          </a:p>
          <a:p>
            <a:pPr rtl="0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미국 소비자의 </a:t>
            </a:r>
            <a:r>
              <a:rPr lang="en-US" altLang="ko-KR"/>
              <a:t>66%</a:t>
            </a:r>
            <a:r>
              <a:rPr lang="ko-KR" altLang="en-US"/>
              <a:t>가 문제를 부분적으로만 해결하는 여러 제품에 비용을 지출함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ko-KR"/>
              <a:t>2018</a:t>
            </a:r>
            <a:r>
              <a:rPr lang="ko-KR" altLang="en-US"/>
              <a:t>년 다른 제품에 지출한 </a:t>
            </a:r>
            <a:r>
              <a:rPr lang="en-US" altLang="ko-KR"/>
              <a:t>480</a:t>
            </a:r>
            <a:r>
              <a:rPr lang="ko-KR" altLang="en-US"/>
              <a:t>억 달러 중 약 </a:t>
            </a:r>
            <a:r>
              <a:rPr lang="en-US" altLang="ko-KR"/>
              <a:t>1/4</a:t>
            </a:r>
            <a:r>
              <a:rPr lang="ko-KR" altLang="en-US"/>
              <a:t>을 밀레니얼 세대가 차지함</a:t>
            </a:r>
          </a:p>
          <a:p>
            <a:pPr rtl="0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/>
              <a:t>생산성 손실 비용이 수천 달러임 </a:t>
            </a:r>
          </a:p>
          <a:p>
            <a:pPr rtl="0"/>
            <a:endParaRPr lang="ko-KR" altLang="en-US"/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당사의 제품은 소비자의 삶을 더 편리하게 만들며</a:t>
            </a:r>
            <a:r>
              <a:rPr lang="en-US" altLang="ko-KR"/>
              <a:t>, </a:t>
            </a:r>
            <a:r>
              <a:rPr lang="ko-KR" altLang="en-US"/>
              <a:t>시장의 어떤 다른 제품도 동일한 기능을 제공하지 않습니다</a:t>
            </a:r>
            <a:r>
              <a:rPr lang="en-US" altLang="ko-KR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제품 혜택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비즈니스 모델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시장 추세 및 소셜 미디어에 관한 연구를 기반으로 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당사는 사람들이 이 틈새 시장 전용 제품을 더 많이 필요로 한다고 생각합니다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4718</TotalTime>
  <Words>772</Words>
  <Application>Microsoft Office PowerPoint</Application>
  <PresentationFormat>와이드스크린</PresentationFormat>
  <Paragraphs>303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모노라인</vt:lpstr>
      <vt:lpstr>백제시대 부자학 01</vt:lpstr>
      <vt:lpstr>독후감 – 주린이가 가장 알고 싶은 최다질문 TOP 77 ②</vt:lpstr>
      <vt:lpstr>회사 소개</vt:lpstr>
      <vt:lpstr>문제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조은성</dc:creator>
  <cp:lastModifiedBy>조은성</cp:lastModifiedBy>
  <cp:revision>4</cp:revision>
  <dcterms:created xsi:type="dcterms:W3CDTF">2024-09-15T05:13:56Z</dcterms:created>
  <dcterms:modified xsi:type="dcterms:W3CDTF">2024-09-19T07:45:07Z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