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62" r:id="rId3"/>
    <p:sldId id="264" r:id="rId4"/>
    <p:sldId id="263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897A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9CB45D-A120-4C5F-A08A-1E92DF3EEFBF}" v="254" dt="2024-06-09T14:46:55.0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45" autoAdjust="0"/>
    <p:restoredTop sz="92364" autoAdjust="0"/>
  </p:normalViewPr>
  <p:slideViewPr>
    <p:cSldViewPr snapToGrid="0">
      <p:cViewPr>
        <p:scale>
          <a:sx n="100" d="100"/>
          <a:sy n="100" d="100"/>
        </p:scale>
        <p:origin x="12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630EE-6375-45EB-835A-D74DF73B41B4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B649-8CF1-4986-A0D0-B71B248B4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018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6B649-8CF1-4986-A0D0-B71B248B40E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149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6B649-8CF1-4986-A0D0-B71B248B40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5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1D36B-E7FE-0D57-B3B0-80C84FEEA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39F10A-97DE-8B19-93BF-431A237A5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88615-AE93-A820-7F19-BCD3CB67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5052-1DE1-4EFE-AA3A-D9A820D32A2B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5ED4F-6A93-1B0A-DE6B-605FD042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D363FB-C127-186D-1561-7122B60D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0308-E66C-4D94-8655-B791DE653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7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DA1D8-AF36-4BD9-61A8-0E2F1B57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37309-403B-3787-4A1D-67B1DE95F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0AD971-5420-C3A4-D35D-47A934040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5052-1DE1-4EFE-AA3A-D9A820D32A2B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7EC69-7A02-FF50-99FA-88D39F27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EBE05-FF6D-05BD-C458-8BEEEEE3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0308-E66C-4D94-8655-B791DE653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3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BB561B-0C54-EA22-E1CC-BFF5CFEB9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44C6A2-F137-1C42-0273-5567E3B2F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439ECF-D455-22A1-B9B1-1B70C13E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5052-1DE1-4EFE-AA3A-D9A820D32A2B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BBCCA-D299-0AD4-72E3-098F3AD7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ECC12-163E-0142-2BCC-F52FE458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0308-E66C-4D94-8655-B791DE653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167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6096000" cy="260350"/>
          </a:xfrm>
          <a:custGeom>
            <a:avLst/>
            <a:gdLst/>
            <a:ahLst/>
            <a:cxnLst/>
            <a:rect l="l" t="t" r="r" b="b"/>
            <a:pathLst>
              <a:path w="6096000" h="260350">
                <a:moveTo>
                  <a:pt x="6096000" y="0"/>
                </a:moveTo>
                <a:lnTo>
                  <a:pt x="0" y="0"/>
                </a:lnTo>
                <a:lnTo>
                  <a:pt x="0" y="260350"/>
                </a:lnTo>
                <a:lnTo>
                  <a:pt x="6096000" y="260350"/>
                </a:lnTo>
                <a:lnTo>
                  <a:pt x="6096000" y="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96000" y="0"/>
            <a:ext cx="6096000" cy="260350"/>
          </a:xfrm>
          <a:custGeom>
            <a:avLst/>
            <a:gdLst/>
            <a:ahLst/>
            <a:cxnLst/>
            <a:rect l="l" t="t" r="r" b="b"/>
            <a:pathLst>
              <a:path w="6096000" h="260350">
                <a:moveTo>
                  <a:pt x="6096000" y="0"/>
                </a:moveTo>
                <a:lnTo>
                  <a:pt x="0" y="0"/>
                </a:lnTo>
                <a:lnTo>
                  <a:pt x="0" y="260350"/>
                </a:lnTo>
                <a:lnTo>
                  <a:pt x="6096000" y="260350"/>
                </a:lnTo>
                <a:lnTo>
                  <a:pt x="6096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441942" y="6633406"/>
            <a:ext cx="34290" cy="224790"/>
          </a:xfrm>
          <a:custGeom>
            <a:avLst/>
            <a:gdLst/>
            <a:ahLst/>
            <a:cxnLst/>
            <a:rect l="l" t="t" r="r" b="b"/>
            <a:pathLst>
              <a:path w="34290" h="224790">
                <a:moveTo>
                  <a:pt x="0" y="224591"/>
                </a:moveTo>
                <a:lnTo>
                  <a:pt x="34035" y="224591"/>
                </a:lnTo>
                <a:lnTo>
                  <a:pt x="34035" y="0"/>
                </a:lnTo>
                <a:lnTo>
                  <a:pt x="0" y="0"/>
                </a:lnTo>
                <a:lnTo>
                  <a:pt x="0" y="22459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6633406"/>
            <a:ext cx="2741295" cy="224790"/>
          </a:xfrm>
          <a:custGeom>
            <a:avLst/>
            <a:gdLst/>
            <a:ahLst/>
            <a:cxnLst/>
            <a:rect l="l" t="t" r="r" b="b"/>
            <a:pathLst>
              <a:path w="2741295" h="224790">
                <a:moveTo>
                  <a:pt x="2741295" y="0"/>
                </a:moveTo>
                <a:lnTo>
                  <a:pt x="0" y="0"/>
                </a:lnTo>
                <a:lnTo>
                  <a:pt x="0" y="224591"/>
                </a:lnTo>
                <a:lnTo>
                  <a:pt x="2741295" y="224591"/>
                </a:lnTo>
                <a:lnTo>
                  <a:pt x="2741295" y="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741295" y="6633406"/>
            <a:ext cx="6701155" cy="224790"/>
          </a:xfrm>
          <a:custGeom>
            <a:avLst/>
            <a:gdLst/>
            <a:ahLst/>
            <a:cxnLst/>
            <a:rect l="l" t="t" r="r" b="b"/>
            <a:pathLst>
              <a:path w="6701155" h="224790">
                <a:moveTo>
                  <a:pt x="6700647" y="0"/>
                </a:moveTo>
                <a:lnTo>
                  <a:pt x="0" y="0"/>
                </a:lnTo>
                <a:lnTo>
                  <a:pt x="0" y="224591"/>
                </a:lnTo>
                <a:lnTo>
                  <a:pt x="6700647" y="224591"/>
                </a:lnTo>
                <a:lnTo>
                  <a:pt x="670064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441942" y="6633406"/>
            <a:ext cx="34290" cy="224790"/>
          </a:xfrm>
          <a:custGeom>
            <a:avLst/>
            <a:gdLst/>
            <a:ahLst/>
            <a:cxnLst/>
            <a:rect l="l" t="t" r="r" b="b"/>
            <a:pathLst>
              <a:path w="34290" h="224790">
                <a:moveTo>
                  <a:pt x="33936" y="0"/>
                </a:moveTo>
                <a:lnTo>
                  <a:pt x="0" y="0"/>
                </a:lnTo>
                <a:lnTo>
                  <a:pt x="0" y="224591"/>
                </a:lnTo>
                <a:lnTo>
                  <a:pt x="33936" y="224591"/>
                </a:lnTo>
                <a:lnTo>
                  <a:pt x="3393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9475978" y="6633406"/>
            <a:ext cx="1635760" cy="224790"/>
          </a:xfrm>
          <a:custGeom>
            <a:avLst/>
            <a:gdLst/>
            <a:ahLst/>
            <a:cxnLst/>
            <a:rect l="l" t="t" r="r" b="b"/>
            <a:pathLst>
              <a:path w="1635759" h="224790">
                <a:moveTo>
                  <a:pt x="1635505" y="0"/>
                </a:moveTo>
                <a:lnTo>
                  <a:pt x="0" y="0"/>
                </a:lnTo>
                <a:lnTo>
                  <a:pt x="0" y="224591"/>
                </a:lnTo>
                <a:lnTo>
                  <a:pt x="1635505" y="224591"/>
                </a:lnTo>
                <a:lnTo>
                  <a:pt x="163550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1111483" y="6633406"/>
            <a:ext cx="1080770" cy="224790"/>
          </a:xfrm>
          <a:custGeom>
            <a:avLst/>
            <a:gdLst/>
            <a:ahLst/>
            <a:cxnLst/>
            <a:rect l="l" t="t" r="r" b="b"/>
            <a:pathLst>
              <a:path w="1080770" h="224790">
                <a:moveTo>
                  <a:pt x="1080516" y="224591"/>
                </a:moveTo>
                <a:lnTo>
                  <a:pt x="1080516" y="0"/>
                </a:lnTo>
                <a:lnTo>
                  <a:pt x="0" y="0"/>
                </a:lnTo>
                <a:lnTo>
                  <a:pt x="0" y="224591"/>
                </a:lnTo>
                <a:lnTo>
                  <a:pt x="1080516" y="22459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310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A6BE4-AAE1-A5BC-6AC3-E89F3736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E7A01-5C9B-EEA2-CE6F-64A4F7CC0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B0A978-2AA3-1B41-0EF4-98ED9B41C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5052-1DE1-4EFE-AA3A-D9A820D32A2B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14BD14-328C-B73C-F418-7AD33F6A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369E5F-689D-E07D-79B1-21A373B6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0308-E66C-4D94-8655-B791DE653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57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D2DDF-59C5-3560-76BF-2855163C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1AA688-03F0-232B-ED0C-D63104C6D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18A71E-01E6-731B-4B7D-1A4C45FE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5052-1DE1-4EFE-AA3A-D9A820D32A2B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B2545-1DEF-2C88-40C1-60988586B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74E0B-203A-E971-2139-FAF8D45D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0308-E66C-4D94-8655-B791DE653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0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C93A7-9A71-A1CB-8201-F03871A1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C1DB6-09A8-4EE5-D90E-5E323485C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E78589-4ABC-8FC3-9555-73E3E0079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A46EE-35B0-63A4-1C50-25B3D66C0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5052-1DE1-4EFE-AA3A-D9A820D32A2B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635529-85CE-58E1-3EB0-606430DE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1ED928-0EFC-878A-EBA3-39888E356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0308-E66C-4D94-8655-B791DE653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70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404A3-0ABD-19B0-CDDA-DEDBA9C98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C6FFC0-3FDD-E3DD-B1AF-97AA6AD81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301CA0-9031-025D-6BFA-1729C2058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7E0B80-5BD2-01D7-193C-AAAAD2071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E8D72E-5929-0E5A-2E13-31284F127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9CD3C5-B8C1-B052-D1A6-A88E972C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5052-1DE1-4EFE-AA3A-D9A820D32A2B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EF56AA-82FA-D3AC-0C5B-59A67E612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BD7F4A-90AD-CA64-9DFC-5A22D8EA5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0308-E66C-4D94-8655-B791DE653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3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D7510-D11C-857D-1ADD-179B0DBA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C30514-5C0F-1B5F-6E2A-EDFB2967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5052-1DE1-4EFE-AA3A-D9A820D32A2B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31777E-24DE-DD73-9ED3-D4A1B567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24BA9B-5310-CD69-C149-8F11AD59C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0308-E66C-4D94-8655-B791DE653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50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265A39-1860-CB8A-1552-3C2C3AB78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5052-1DE1-4EFE-AA3A-D9A820D32A2B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28F7A6-BEBD-0942-7A68-29189AAB5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ADD722-BB62-67A8-28C0-343A1382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0308-E66C-4D94-8655-B791DE653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9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5FAF7-6FD7-33DC-59F6-6B98B78F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FDEAA-BD8A-ABDA-EC5E-B18AA2C3D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98FF0A-4EC9-D187-B73F-408FA2A7F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5FD42D-FAFC-6286-3B66-6E382928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5052-1DE1-4EFE-AA3A-D9A820D32A2B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D2B819-0E3E-0251-B8B3-B0F7C177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2B2A10-8F63-3367-FCBD-D1700F3C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0308-E66C-4D94-8655-B791DE653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16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A5FCC-4301-F0A0-AFAB-9C3CBC187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F3E473-782B-DE1C-0792-A43586AEB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B57194-0F06-538B-8C63-BD5DF3455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DA4CED-58D2-6A90-EC39-4112D26BA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5052-1DE1-4EFE-AA3A-D9A820D32A2B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58EAB0-FF61-E14C-913B-2477EF79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355497-BEC2-F9F7-3461-EDE33104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0308-E66C-4D94-8655-B791DE653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19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18E078-3910-B600-B1D5-2211C3BE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787405-3FD5-7D9A-B732-45192EE0D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AE5B21-C854-EE1A-8A91-2174E9A89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9E5052-1DE1-4EFE-AA3A-D9A820D32A2B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B5C40-7DCE-3705-8548-35E63F9AA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F8DCE8-A1A1-21CC-C4C6-F0A5013B3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3C0308-E66C-4D94-8655-B791DE653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8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ww.figma.com/proto/cpEW6PO0aBBMNmBFoFUNKv/14%EC%A3%BC%EC%B0%A8-%EA%B3%BC%EC%A0%9C?page-id=0%3A1&amp;node-id=72-3341&amp;viewport=508%2C546%2C0.38&amp;t=N2ORtk7c2eHyse80-1&amp;scaling=scale-down&amp;content-scaling=fixed&amp;starting-point-node-id=72%3A3341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1">
            <a:extLst>
              <a:ext uri="{FF2B5EF4-FFF2-40B4-BE49-F238E27FC236}">
                <a16:creationId xmlns:a16="http://schemas.microsoft.com/office/drawing/2014/main" id="{E73E00B3-C48A-3AB7-F6C1-ED233FE9D353}"/>
              </a:ext>
            </a:extLst>
          </p:cNvPr>
          <p:cNvSpPr/>
          <p:nvPr/>
        </p:nvSpPr>
        <p:spPr>
          <a:xfrm>
            <a:off x="0" y="2130551"/>
            <a:ext cx="12192000" cy="2451100"/>
          </a:xfrm>
          <a:custGeom>
            <a:avLst/>
            <a:gdLst/>
            <a:ahLst/>
            <a:cxnLst/>
            <a:rect l="l" t="t" r="r" b="b"/>
            <a:pathLst>
              <a:path w="12192000" h="2451100">
                <a:moveTo>
                  <a:pt x="12192000" y="0"/>
                </a:moveTo>
                <a:lnTo>
                  <a:pt x="0" y="0"/>
                </a:lnTo>
                <a:lnTo>
                  <a:pt x="0" y="2450592"/>
                </a:lnTo>
                <a:lnTo>
                  <a:pt x="12192000" y="2450592"/>
                </a:lnTo>
                <a:lnTo>
                  <a:pt x="1219200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21070D47-9583-93C7-5C99-442231B79691}"/>
              </a:ext>
            </a:extLst>
          </p:cNvPr>
          <p:cNvSpPr txBox="1"/>
          <p:nvPr/>
        </p:nvSpPr>
        <p:spPr>
          <a:xfrm>
            <a:off x="3195198" y="2557164"/>
            <a:ext cx="5801604" cy="1597873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780"/>
              </a:spcBef>
            </a:pPr>
            <a:r>
              <a:rPr lang="en-US" sz="6000" b="1" spc="-5" dirty="0">
                <a:solidFill>
                  <a:srgbClr val="FFFFFF"/>
                </a:solidFill>
                <a:latin typeface="맑은 고딕"/>
                <a:cs typeface="맑은 고딕"/>
              </a:rPr>
              <a:t>14</a:t>
            </a:r>
            <a:r>
              <a:rPr lang="ko-KR" altLang="en-US" sz="6000" b="1" spc="-5" dirty="0">
                <a:solidFill>
                  <a:srgbClr val="FFFFFF"/>
                </a:solidFill>
                <a:latin typeface="맑은 고딕"/>
                <a:cs typeface="맑은 고딕"/>
              </a:rPr>
              <a:t>주차 발표과제</a:t>
            </a:r>
            <a:endParaRPr lang="en-US" sz="1400" b="1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" algn="ctr">
              <a:lnSpc>
                <a:spcPct val="100000"/>
              </a:lnSpc>
              <a:spcBef>
                <a:spcPts val="1780"/>
              </a:spcBef>
            </a:pPr>
            <a:r>
              <a:rPr lang="en-US" sz="1400" b="1" dirty="0">
                <a:solidFill>
                  <a:schemeClr val="bg1"/>
                </a:solidFill>
                <a:latin typeface="맑은 고딕"/>
                <a:cs typeface="맑은 고딕"/>
              </a:rPr>
              <a:t>QC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  <a:cs typeface="맑은 고딕"/>
              </a:rPr>
              <a:t>반 </a:t>
            </a:r>
            <a:r>
              <a:rPr lang="en-US" altLang="ko-KR" sz="1400" b="1" dirty="0">
                <a:solidFill>
                  <a:schemeClr val="bg1"/>
                </a:solidFill>
                <a:latin typeface="맑은 고딕"/>
                <a:cs typeface="맑은 고딕"/>
              </a:rPr>
              <a:t>232678 </a:t>
            </a:r>
            <a:r>
              <a:rPr lang="ko-KR" altLang="en-US" sz="1400" b="1" dirty="0">
                <a:solidFill>
                  <a:schemeClr val="bg1"/>
                </a:solidFill>
                <a:latin typeface="맑은 고딕"/>
                <a:cs typeface="맑은 고딕"/>
              </a:rPr>
              <a:t>조은성</a:t>
            </a:r>
            <a:endParaRPr sz="1400" b="1" dirty="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007A84F6-185D-8C15-0DC1-E76E34D3B8B1}"/>
              </a:ext>
            </a:extLst>
          </p:cNvPr>
          <p:cNvSpPr/>
          <p:nvPr/>
        </p:nvSpPr>
        <p:spPr>
          <a:xfrm>
            <a:off x="0" y="257556"/>
            <a:ext cx="12192000" cy="542925"/>
          </a:xfrm>
          <a:custGeom>
            <a:avLst/>
            <a:gdLst/>
            <a:ahLst/>
            <a:cxnLst/>
            <a:rect l="l" t="t" r="r" b="b"/>
            <a:pathLst>
              <a:path w="12192000" h="542925">
                <a:moveTo>
                  <a:pt x="12192000" y="0"/>
                </a:moveTo>
                <a:lnTo>
                  <a:pt x="0" y="0"/>
                </a:lnTo>
                <a:lnTo>
                  <a:pt x="0" y="542544"/>
                </a:lnTo>
                <a:lnTo>
                  <a:pt x="12192000" y="542544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E3FCAD-E1D9-F736-E451-BE4A3870613F}"/>
              </a:ext>
            </a:extLst>
          </p:cNvPr>
          <p:cNvSpPr txBox="1"/>
          <p:nvPr/>
        </p:nvSpPr>
        <p:spPr>
          <a:xfrm>
            <a:off x="121298" y="298185"/>
            <a:ext cx="2670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앱의 주제 및 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132987-FD41-EFC7-D733-7CFF3660E4DF}"/>
              </a:ext>
            </a:extLst>
          </p:cNvPr>
          <p:cNvSpPr txBox="1"/>
          <p:nvPr/>
        </p:nvSpPr>
        <p:spPr>
          <a:xfrm flipH="1">
            <a:off x="121298" y="841110"/>
            <a:ext cx="11544300" cy="5618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▪ 주제 선정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- </a:t>
            </a:r>
            <a:r>
              <a:rPr lang="ko-KR" altLang="en-US" sz="2000" dirty="0"/>
              <a:t>나만의 지도 </a:t>
            </a:r>
            <a:r>
              <a:rPr lang="en-US" altLang="ko-KR" sz="1600" dirty="0"/>
              <a:t>(</a:t>
            </a:r>
            <a:r>
              <a:rPr lang="ko-KR" altLang="en-US" sz="1600" dirty="0"/>
              <a:t>게임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▪ 어떤 목적으로 앱을 만들 것인가</a:t>
            </a:r>
            <a:r>
              <a:rPr lang="en-US" altLang="ko-KR" sz="2400" b="1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dirty="0"/>
              <a:t>- </a:t>
            </a:r>
            <a:r>
              <a:rPr lang="ko-KR" altLang="en-US" sz="2000" dirty="0"/>
              <a:t>일상을 재밌게</a:t>
            </a:r>
            <a:r>
              <a:rPr lang="en-US" altLang="ko-KR" sz="2000" dirty="0"/>
              <a:t>, </a:t>
            </a:r>
            <a:r>
              <a:rPr lang="ko-KR" altLang="en-US" sz="2000" dirty="0"/>
              <a:t>기록을 즐겁게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▪ </a:t>
            </a:r>
            <a:r>
              <a:rPr lang="ko-KR" altLang="en-US" sz="2400" b="1" dirty="0"/>
              <a:t>기존의 앱과 어떤 차이점이 있는가</a:t>
            </a:r>
            <a:r>
              <a:rPr lang="en-US" altLang="ko-KR" sz="2400" b="1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dirty="0"/>
              <a:t>- </a:t>
            </a:r>
            <a:r>
              <a:rPr lang="ko-KR" altLang="en-US" sz="2000" dirty="0"/>
              <a:t>기존 앱</a:t>
            </a:r>
            <a:r>
              <a:rPr lang="en-US" altLang="ko-KR" sz="1600" dirty="0"/>
              <a:t>(</a:t>
            </a:r>
            <a:r>
              <a:rPr lang="ko-KR" altLang="en-US" sz="1600" dirty="0"/>
              <a:t>구글지도 타임라인</a:t>
            </a:r>
            <a:r>
              <a:rPr lang="en-US" altLang="ko-KR" sz="1600" dirty="0"/>
              <a:t>)</a:t>
            </a:r>
            <a:r>
              <a:rPr lang="ko-KR" altLang="en-US" sz="2000" dirty="0"/>
              <a:t>은 이동거리</a:t>
            </a:r>
            <a:r>
              <a:rPr lang="en-US" altLang="ko-KR" sz="2000" dirty="0"/>
              <a:t>, </a:t>
            </a:r>
            <a:r>
              <a:rPr lang="ko-KR" altLang="en-US" sz="2000" dirty="0"/>
              <a:t>이동시간</a:t>
            </a:r>
            <a:r>
              <a:rPr lang="en-US" altLang="ko-KR" sz="2000" dirty="0"/>
              <a:t>,</a:t>
            </a:r>
            <a:r>
              <a:rPr lang="ko-KR" altLang="en-US" sz="2000" dirty="0"/>
              <a:t> 방문장소를 기록하는 차원에서 끝남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dirty="0"/>
              <a:t>- </a:t>
            </a:r>
            <a:r>
              <a:rPr lang="ko-KR" altLang="en-US" sz="2000" dirty="0"/>
              <a:t>개발 앱은 기존 앱과 동일하게 이동기록을 남기지만 한가지 차이점은 재밌는 야외활동이 될 수 있게 목표를 제공함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▪ </a:t>
            </a:r>
            <a:r>
              <a:rPr lang="ko-KR" altLang="en-US" sz="2400" b="1" dirty="0"/>
              <a:t>어떠한 서비스를 제공할 것인가</a:t>
            </a:r>
            <a:r>
              <a:rPr lang="en-US" altLang="ko-KR" sz="2400" b="1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dirty="0"/>
              <a:t>- </a:t>
            </a:r>
            <a:r>
              <a:rPr lang="ko-KR" altLang="en-US" sz="2000" dirty="0"/>
              <a:t>동기부여 </a:t>
            </a:r>
            <a:r>
              <a:rPr lang="en-US" altLang="ko-KR" sz="2000" dirty="0"/>
              <a:t>, </a:t>
            </a:r>
            <a:r>
              <a:rPr lang="ko-KR" altLang="en-US" sz="2000" dirty="0"/>
              <a:t>타임 스탬프 </a:t>
            </a:r>
            <a:r>
              <a:rPr lang="en-US" altLang="ko-KR" sz="2000" dirty="0"/>
              <a:t>, </a:t>
            </a:r>
            <a:r>
              <a:rPr lang="ko-KR" altLang="en-US" sz="2000" dirty="0"/>
              <a:t>추천 서비스 등</a:t>
            </a:r>
          </a:p>
        </p:txBody>
      </p:sp>
    </p:spTree>
    <p:extLst>
      <p:ext uri="{BB962C8B-B14F-4D97-AF65-F5344CB8AC3E}">
        <p14:creationId xmlns:p14="http://schemas.microsoft.com/office/powerpoint/2010/main" val="217644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2">
            <a:extLst>
              <a:ext uri="{FF2B5EF4-FFF2-40B4-BE49-F238E27FC236}">
                <a16:creationId xmlns:a16="http://schemas.microsoft.com/office/drawing/2014/main" id="{2BC4E9C1-96C5-123C-FA17-11F6F0654AF1}"/>
              </a:ext>
            </a:extLst>
          </p:cNvPr>
          <p:cNvSpPr/>
          <p:nvPr/>
        </p:nvSpPr>
        <p:spPr>
          <a:xfrm>
            <a:off x="0" y="257556"/>
            <a:ext cx="12192000" cy="542925"/>
          </a:xfrm>
          <a:custGeom>
            <a:avLst/>
            <a:gdLst/>
            <a:ahLst/>
            <a:cxnLst/>
            <a:rect l="l" t="t" r="r" b="b"/>
            <a:pathLst>
              <a:path w="12192000" h="542925">
                <a:moveTo>
                  <a:pt x="12192000" y="0"/>
                </a:moveTo>
                <a:lnTo>
                  <a:pt x="0" y="0"/>
                </a:lnTo>
                <a:lnTo>
                  <a:pt x="0" y="542544"/>
                </a:lnTo>
                <a:lnTo>
                  <a:pt x="12192000" y="542544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1186774-86A0-52B5-5383-69AE28581D48}"/>
              </a:ext>
            </a:extLst>
          </p:cNvPr>
          <p:cNvSpPr/>
          <p:nvPr/>
        </p:nvSpPr>
        <p:spPr>
          <a:xfrm>
            <a:off x="5057291" y="983677"/>
            <a:ext cx="1800000" cy="7200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( </a:t>
            </a:r>
            <a:r>
              <a:rPr lang="ko-KR" altLang="en-US" sz="1200" dirty="0"/>
              <a:t>홈 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dirty="0"/>
              <a:t>MY MAP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25D225A-DA13-FADD-58EB-D26A417C117C}"/>
              </a:ext>
            </a:extLst>
          </p:cNvPr>
          <p:cNvSpPr/>
          <p:nvPr/>
        </p:nvSpPr>
        <p:spPr>
          <a:xfrm>
            <a:off x="1427587" y="2295269"/>
            <a:ext cx="1800225" cy="54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7733E48-A236-033F-8EE2-3C5990770704}"/>
              </a:ext>
            </a:extLst>
          </p:cNvPr>
          <p:cNvSpPr/>
          <p:nvPr/>
        </p:nvSpPr>
        <p:spPr>
          <a:xfrm>
            <a:off x="5057066" y="2295269"/>
            <a:ext cx="1800225" cy="54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수집품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520B31E-B7B8-3947-51DC-7FE2C6E57928}"/>
              </a:ext>
            </a:extLst>
          </p:cNvPr>
          <p:cNvSpPr/>
          <p:nvPr/>
        </p:nvSpPr>
        <p:spPr>
          <a:xfrm>
            <a:off x="8686543" y="2295269"/>
            <a:ext cx="1800225" cy="54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즐겨찾기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56D981B-EF84-4EFC-11DD-9E3B09C531B2}"/>
              </a:ext>
            </a:extLst>
          </p:cNvPr>
          <p:cNvCxnSpPr>
            <a:cxnSpLocks/>
          </p:cNvCxnSpPr>
          <p:nvPr/>
        </p:nvCxnSpPr>
        <p:spPr>
          <a:xfrm flipH="1">
            <a:off x="5957178" y="1703677"/>
            <a:ext cx="2" cy="269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4BA7CF-7BC8-CFE9-52E9-38FAED2F9DCC}"/>
              </a:ext>
            </a:extLst>
          </p:cNvPr>
          <p:cNvCxnSpPr>
            <a:cxnSpLocks/>
          </p:cNvCxnSpPr>
          <p:nvPr/>
        </p:nvCxnSpPr>
        <p:spPr>
          <a:xfrm flipH="1" flipV="1">
            <a:off x="2327699" y="1954409"/>
            <a:ext cx="3629479" cy="19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66A55FC-0D33-67DB-7126-E6A78F239AB0}"/>
              </a:ext>
            </a:extLst>
          </p:cNvPr>
          <p:cNvCxnSpPr>
            <a:cxnSpLocks/>
          </p:cNvCxnSpPr>
          <p:nvPr/>
        </p:nvCxnSpPr>
        <p:spPr>
          <a:xfrm flipH="1">
            <a:off x="5957178" y="1954409"/>
            <a:ext cx="3629477" cy="19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105D8D-19BB-0CBC-2FC2-32E640CA8DF8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2327699" y="1935357"/>
            <a:ext cx="1" cy="3599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DF3AB5-360A-E03C-86E5-FAB0DF72540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586655" y="1935357"/>
            <a:ext cx="1" cy="3599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ECC49AE-9FA6-8BCD-4D3F-4FAD931F7531}"/>
              </a:ext>
            </a:extLst>
          </p:cNvPr>
          <p:cNvCxnSpPr>
            <a:endCxn id="4" idx="0"/>
          </p:cNvCxnSpPr>
          <p:nvPr/>
        </p:nvCxnSpPr>
        <p:spPr>
          <a:xfrm>
            <a:off x="5957178" y="1973459"/>
            <a:ext cx="1" cy="321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196DBB0-BF2F-1663-C261-4720BF740679}"/>
              </a:ext>
            </a:extLst>
          </p:cNvPr>
          <p:cNvCxnSpPr>
            <a:cxnSpLocks/>
          </p:cNvCxnSpPr>
          <p:nvPr/>
        </p:nvCxnSpPr>
        <p:spPr>
          <a:xfrm>
            <a:off x="1649612" y="2841646"/>
            <a:ext cx="0" cy="33137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A4AD9DC-2825-6AD4-1DA5-9453AA0CE08B}"/>
              </a:ext>
            </a:extLst>
          </p:cNvPr>
          <p:cNvCxnSpPr>
            <a:cxnSpLocks/>
          </p:cNvCxnSpPr>
          <p:nvPr/>
        </p:nvCxnSpPr>
        <p:spPr>
          <a:xfrm>
            <a:off x="1649612" y="3427035"/>
            <a:ext cx="3007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266427D-F1B2-A789-1458-E895520976DA}"/>
              </a:ext>
            </a:extLst>
          </p:cNvPr>
          <p:cNvSpPr/>
          <p:nvPr/>
        </p:nvSpPr>
        <p:spPr>
          <a:xfrm>
            <a:off x="1950330" y="3157035"/>
            <a:ext cx="1800225" cy="5400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서울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138E6B9-2A54-9DC8-F912-B447BDEA66F7}"/>
              </a:ext>
            </a:extLst>
          </p:cNvPr>
          <p:cNvCxnSpPr>
            <a:cxnSpLocks/>
          </p:cNvCxnSpPr>
          <p:nvPr/>
        </p:nvCxnSpPr>
        <p:spPr>
          <a:xfrm>
            <a:off x="1649613" y="4327035"/>
            <a:ext cx="3007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AE21C0B-9F34-AFA1-AE00-47BFBBCCF446}"/>
              </a:ext>
            </a:extLst>
          </p:cNvPr>
          <p:cNvSpPr/>
          <p:nvPr/>
        </p:nvSpPr>
        <p:spPr>
          <a:xfrm>
            <a:off x="1950330" y="4057035"/>
            <a:ext cx="1800225" cy="5400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인천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3316EBC-C201-065E-75B0-2A682D1CEA46}"/>
              </a:ext>
            </a:extLst>
          </p:cNvPr>
          <p:cNvCxnSpPr>
            <a:cxnSpLocks/>
          </p:cNvCxnSpPr>
          <p:nvPr/>
        </p:nvCxnSpPr>
        <p:spPr>
          <a:xfrm>
            <a:off x="1645915" y="6155412"/>
            <a:ext cx="3007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2EA0C70-03CB-BA7F-D478-F1DD9346D7E2}"/>
              </a:ext>
            </a:extLst>
          </p:cNvPr>
          <p:cNvSpPr/>
          <p:nvPr/>
        </p:nvSpPr>
        <p:spPr>
          <a:xfrm>
            <a:off x="1946633" y="5841788"/>
            <a:ext cx="1800225" cy="5400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부산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064202C-6604-7E66-CEF3-5D579C3FDEC7}"/>
              </a:ext>
            </a:extLst>
          </p:cNvPr>
          <p:cNvSpPr/>
          <p:nvPr/>
        </p:nvSpPr>
        <p:spPr>
          <a:xfrm>
            <a:off x="2762633" y="4742403"/>
            <a:ext cx="189516" cy="18951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CBF738A-675A-51FA-9561-002E0D7536D4}"/>
              </a:ext>
            </a:extLst>
          </p:cNvPr>
          <p:cNvSpPr/>
          <p:nvPr/>
        </p:nvSpPr>
        <p:spPr>
          <a:xfrm>
            <a:off x="2762633" y="5124653"/>
            <a:ext cx="189516" cy="18951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198E595-5C1E-691E-59B7-6B7626D521FE}"/>
              </a:ext>
            </a:extLst>
          </p:cNvPr>
          <p:cNvSpPr/>
          <p:nvPr/>
        </p:nvSpPr>
        <p:spPr>
          <a:xfrm>
            <a:off x="2762633" y="5510541"/>
            <a:ext cx="189516" cy="18951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977FBE3-ACA4-CD54-BAC2-5A0E155D1DC7}"/>
              </a:ext>
            </a:extLst>
          </p:cNvPr>
          <p:cNvCxnSpPr>
            <a:cxnSpLocks/>
          </p:cNvCxnSpPr>
          <p:nvPr/>
        </p:nvCxnSpPr>
        <p:spPr>
          <a:xfrm>
            <a:off x="5307212" y="2841646"/>
            <a:ext cx="0" cy="33137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AEE981D-E652-E9CA-1F46-224AC05CFCF0}"/>
              </a:ext>
            </a:extLst>
          </p:cNvPr>
          <p:cNvCxnSpPr>
            <a:cxnSpLocks/>
          </p:cNvCxnSpPr>
          <p:nvPr/>
        </p:nvCxnSpPr>
        <p:spPr>
          <a:xfrm>
            <a:off x="5307212" y="3427035"/>
            <a:ext cx="3007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9552738-6B28-8AF9-FABF-ADE2586EE8F6}"/>
              </a:ext>
            </a:extLst>
          </p:cNvPr>
          <p:cNvSpPr/>
          <p:nvPr/>
        </p:nvSpPr>
        <p:spPr>
          <a:xfrm>
            <a:off x="5607930" y="3157035"/>
            <a:ext cx="1800225" cy="5400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서울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2A7CA6E-E771-E3F8-294A-47503F97B862}"/>
              </a:ext>
            </a:extLst>
          </p:cNvPr>
          <p:cNvCxnSpPr>
            <a:cxnSpLocks/>
          </p:cNvCxnSpPr>
          <p:nvPr/>
        </p:nvCxnSpPr>
        <p:spPr>
          <a:xfrm>
            <a:off x="5307213" y="4327035"/>
            <a:ext cx="3007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1339F8C-AA91-26EA-379C-7C9AB8D14D17}"/>
              </a:ext>
            </a:extLst>
          </p:cNvPr>
          <p:cNvSpPr/>
          <p:nvPr/>
        </p:nvSpPr>
        <p:spPr>
          <a:xfrm>
            <a:off x="5607930" y="4057035"/>
            <a:ext cx="1800225" cy="5400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인천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C2C1FE8-7B2E-A337-CB5A-698B65DC71C2}"/>
              </a:ext>
            </a:extLst>
          </p:cNvPr>
          <p:cNvCxnSpPr>
            <a:cxnSpLocks/>
          </p:cNvCxnSpPr>
          <p:nvPr/>
        </p:nvCxnSpPr>
        <p:spPr>
          <a:xfrm>
            <a:off x="8964812" y="2841646"/>
            <a:ext cx="0" cy="14853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9FA57C2-E7E0-72C6-4179-D7622C010839}"/>
              </a:ext>
            </a:extLst>
          </p:cNvPr>
          <p:cNvCxnSpPr>
            <a:cxnSpLocks/>
          </p:cNvCxnSpPr>
          <p:nvPr/>
        </p:nvCxnSpPr>
        <p:spPr>
          <a:xfrm>
            <a:off x="8964812" y="3427035"/>
            <a:ext cx="3007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91B399C-6922-40D4-0359-7CEC7479CE9A}"/>
              </a:ext>
            </a:extLst>
          </p:cNvPr>
          <p:cNvSpPr/>
          <p:nvPr/>
        </p:nvSpPr>
        <p:spPr>
          <a:xfrm>
            <a:off x="9265530" y="3157035"/>
            <a:ext cx="1800225" cy="5400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즐겨찾기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82C75C9-E29B-85CF-3905-270B6016DEBF}"/>
              </a:ext>
            </a:extLst>
          </p:cNvPr>
          <p:cNvCxnSpPr>
            <a:cxnSpLocks/>
          </p:cNvCxnSpPr>
          <p:nvPr/>
        </p:nvCxnSpPr>
        <p:spPr>
          <a:xfrm>
            <a:off x="8964813" y="4327035"/>
            <a:ext cx="3007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A7DC2A4-16AB-1C4A-E12B-374C62FCE22C}"/>
              </a:ext>
            </a:extLst>
          </p:cNvPr>
          <p:cNvSpPr/>
          <p:nvPr/>
        </p:nvSpPr>
        <p:spPr>
          <a:xfrm>
            <a:off x="9265530" y="4057035"/>
            <a:ext cx="1800225" cy="5400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추천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BE3D71C-CC7F-E67E-4E45-2B78F031B1B5}"/>
              </a:ext>
            </a:extLst>
          </p:cNvPr>
          <p:cNvSpPr txBox="1"/>
          <p:nvPr/>
        </p:nvSpPr>
        <p:spPr>
          <a:xfrm>
            <a:off x="121298" y="298185"/>
            <a:ext cx="2670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메뉴트리</a:t>
            </a:r>
            <a:endParaRPr lang="ko-KR" altLang="en-US" sz="2400" b="1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1E1F37B-A3C2-8D4E-FCEC-73A09702A7FC}"/>
              </a:ext>
            </a:extLst>
          </p:cNvPr>
          <p:cNvCxnSpPr>
            <a:cxnSpLocks/>
          </p:cNvCxnSpPr>
          <p:nvPr/>
        </p:nvCxnSpPr>
        <p:spPr>
          <a:xfrm>
            <a:off x="5303514" y="6155412"/>
            <a:ext cx="3007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BBFA3876-489D-898B-973D-66F54FBA8909}"/>
              </a:ext>
            </a:extLst>
          </p:cNvPr>
          <p:cNvSpPr/>
          <p:nvPr/>
        </p:nvSpPr>
        <p:spPr>
          <a:xfrm>
            <a:off x="5604232" y="5841788"/>
            <a:ext cx="1800225" cy="5400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부산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E6D84A0-0B9A-B0F4-7267-A149780EE542}"/>
              </a:ext>
            </a:extLst>
          </p:cNvPr>
          <p:cNvSpPr/>
          <p:nvPr/>
        </p:nvSpPr>
        <p:spPr>
          <a:xfrm>
            <a:off x="6420232" y="4742403"/>
            <a:ext cx="189516" cy="18951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5C6CB577-6A3F-0DF7-97AD-B0EF92A9BE93}"/>
              </a:ext>
            </a:extLst>
          </p:cNvPr>
          <p:cNvSpPr/>
          <p:nvPr/>
        </p:nvSpPr>
        <p:spPr>
          <a:xfrm>
            <a:off x="6420232" y="5124653"/>
            <a:ext cx="189516" cy="18951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3298E5AF-B963-B972-C969-7C7A9E74F008}"/>
              </a:ext>
            </a:extLst>
          </p:cNvPr>
          <p:cNvSpPr/>
          <p:nvPr/>
        </p:nvSpPr>
        <p:spPr>
          <a:xfrm>
            <a:off x="6420232" y="5510541"/>
            <a:ext cx="189516" cy="18951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2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2">
            <a:extLst>
              <a:ext uri="{FF2B5EF4-FFF2-40B4-BE49-F238E27FC236}">
                <a16:creationId xmlns:a16="http://schemas.microsoft.com/office/drawing/2014/main" id="{75E632AA-746E-F6EC-F139-E269CE6BB49F}"/>
              </a:ext>
            </a:extLst>
          </p:cNvPr>
          <p:cNvSpPr/>
          <p:nvPr/>
        </p:nvSpPr>
        <p:spPr>
          <a:xfrm>
            <a:off x="0" y="257556"/>
            <a:ext cx="12192000" cy="542925"/>
          </a:xfrm>
          <a:custGeom>
            <a:avLst/>
            <a:gdLst/>
            <a:ahLst/>
            <a:cxnLst/>
            <a:rect l="l" t="t" r="r" b="b"/>
            <a:pathLst>
              <a:path w="12192000" h="542925">
                <a:moveTo>
                  <a:pt x="12192000" y="0"/>
                </a:moveTo>
                <a:lnTo>
                  <a:pt x="0" y="0"/>
                </a:lnTo>
                <a:lnTo>
                  <a:pt x="0" y="542544"/>
                </a:lnTo>
                <a:lnTo>
                  <a:pt x="12192000" y="542544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2F6AD69-3C52-E431-2822-1B18C8F8F7F9}"/>
              </a:ext>
            </a:extLst>
          </p:cNvPr>
          <p:cNvGrpSpPr/>
          <p:nvPr/>
        </p:nvGrpSpPr>
        <p:grpSpPr>
          <a:xfrm>
            <a:off x="939977" y="1016909"/>
            <a:ext cx="1333478" cy="2952000"/>
            <a:chOff x="116220" y="966437"/>
            <a:chExt cx="1333478" cy="2952000"/>
          </a:xfrm>
        </p:grpSpPr>
        <p:pic>
          <p:nvPicPr>
            <p:cNvPr id="2" name="그림 1" descr="공, 축구, 흑백이(가) 표시된 사진&#10;&#10;자동 생성된 설명">
              <a:extLst>
                <a:ext uri="{FF2B5EF4-FFF2-40B4-BE49-F238E27FC236}">
                  <a16:creationId xmlns:a16="http://schemas.microsoft.com/office/drawing/2014/main" id="{B00432E1-5ADE-5989-2D3F-8DAA4654C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298" y="966437"/>
              <a:ext cx="1328400" cy="29520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E88DE3-FF22-B48B-4392-A11106D60C86}"/>
                </a:ext>
              </a:extLst>
            </p:cNvPr>
            <p:cNvSpPr txBox="1"/>
            <p:nvPr/>
          </p:nvSpPr>
          <p:spPr>
            <a:xfrm>
              <a:off x="116220" y="1138913"/>
              <a:ext cx="1328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>
                  <a:solidFill>
                    <a:schemeClr val="bg1"/>
                  </a:solidFill>
                </a:rPr>
                <a:t>스플레시</a:t>
              </a:r>
              <a:r>
                <a:rPr lang="ko-KR" altLang="en-US" sz="1200" dirty="0">
                  <a:solidFill>
                    <a:schemeClr val="bg1"/>
                  </a:solidFill>
                </a:rPr>
                <a:t> 스크린</a:t>
              </a: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A2689C7-D2E2-9BD5-6D00-86FD4621D6A8}"/>
              </a:ext>
            </a:extLst>
          </p:cNvPr>
          <p:cNvGrpSpPr/>
          <p:nvPr/>
        </p:nvGrpSpPr>
        <p:grpSpPr>
          <a:xfrm>
            <a:off x="6138052" y="1023128"/>
            <a:ext cx="1328401" cy="2952000"/>
            <a:chOff x="5758674" y="964677"/>
            <a:chExt cx="1328401" cy="2952000"/>
          </a:xfrm>
        </p:grpSpPr>
        <p:pic>
          <p:nvPicPr>
            <p:cNvPr id="5" name="그림 4" descr="텍스트, 스크린샷, 만화 영화, 그래픽 디자인이(가) 표시된 사진&#10;&#10;자동 생성된 설명">
              <a:extLst>
                <a:ext uri="{FF2B5EF4-FFF2-40B4-BE49-F238E27FC236}">
                  <a16:creationId xmlns:a16="http://schemas.microsoft.com/office/drawing/2014/main" id="{75D10D91-CE73-37CC-D6FD-09D46AEA6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8674" y="964677"/>
              <a:ext cx="1328400" cy="2952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F80AAC-F237-2CEB-BCEE-EF7742FFD0B9}"/>
                </a:ext>
              </a:extLst>
            </p:cNvPr>
            <p:cNvSpPr txBox="1"/>
            <p:nvPr/>
          </p:nvSpPr>
          <p:spPr>
            <a:xfrm>
              <a:off x="5758675" y="1066278"/>
              <a:ext cx="1328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</a:rPr>
                <a:t>로딩 화면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0A821E0-E53C-2376-1A40-94A1B9CB59EF}"/>
              </a:ext>
            </a:extLst>
          </p:cNvPr>
          <p:cNvGrpSpPr/>
          <p:nvPr/>
        </p:nvGrpSpPr>
        <p:grpSpPr>
          <a:xfrm>
            <a:off x="2578025" y="1029347"/>
            <a:ext cx="1328400" cy="2952000"/>
            <a:chOff x="1877527" y="966437"/>
            <a:chExt cx="1328400" cy="2952000"/>
          </a:xfrm>
        </p:grpSpPr>
        <p:pic>
          <p:nvPicPr>
            <p:cNvPr id="3" name="그림 2" descr="텍스트, 스크린샷, 로고, 디자인이(가) 표시된 사진&#10;&#10;자동 생성된 설명">
              <a:extLst>
                <a:ext uri="{FF2B5EF4-FFF2-40B4-BE49-F238E27FC236}">
                  <a16:creationId xmlns:a16="http://schemas.microsoft.com/office/drawing/2014/main" id="{97ADDAEB-722B-561C-6297-CAE1E3198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527" y="966437"/>
              <a:ext cx="1328400" cy="2952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4BAEC0-555F-8318-68E5-C92384691DEC}"/>
                </a:ext>
              </a:extLst>
            </p:cNvPr>
            <p:cNvSpPr txBox="1"/>
            <p:nvPr/>
          </p:nvSpPr>
          <p:spPr>
            <a:xfrm>
              <a:off x="1877527" y="1073177"/>
              <a:ext cx="1328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</a:rPr>
                <a:t>로그인 페이지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8B27814-D4D6-89E9-A209-DC3342C0A38F}"/>
                </a:ext>
              </a:extLst>
            </p:cNvPr>
            <p:cNvSpPr/>
            <p:nvPr/>
          </p:nvSpPr>
          <p:spPr>
            <a:xfrm>
              <a:off x="2057399" y="3001014"/>
              <a:ext cx="972000" cy="198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63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2E95062-B50E-DB4C-48AE-8795FA326236}"/>
                </a:ext>
              </a:extLst>
            </p:cNvPr>
            <p:cNvSpPr/>
            <p:nvPr/>
          </p:nvSpPr>
          <p:spPr>
            <a:xfrm>
              <a:off x="2055727" y="3283236"/>
              <a:ext cx="972000" cy="198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63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E334950-8313-B846-B4D2-5B4D795C665B}"/>
                </a:ext>
              </a:extLst>
            </p:cNvPr>
            <p:cNvSpPr/>
            <p:nvPr/>
          </p:nvSpPr>
          <p:spPr>
            <a:xfrm>
              <a:off x="2063198" y="3565458"/>
              <a:ext cx="972000" cy="198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63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E5B9DB7-4843-4CED-FA4F-F02FCD7BB03F}"/>
              </a:ext>
            </a:extLst>
          </p:cNvPr>
          <p:cNvCxnSpPr>
            <a:cxnSpLocks/>
            <a:stCxn id="21" idx="3"/>
            <a:endCxn id="4" idx="0"/>
          </p:cNvCxnSpPr>
          <p:nvPr/>
        </p:nvCxnSpPr>
        <p:spPr>
          <a:xfrm flipV="1">
            <a:off x="3729897" y="1303530"/>
            <a:ext cx="1287132" cy="1859394"/>
          </a:xfrm>
          <a:prstGeom prst="bentConnector4">
            <a:avLst>
              <a:gd name="adj1" fmla="val 18504"/>
              <a:gd name="adj2" fmla="val 112294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1833E4EE-CC4A-B69E-8F4F-9C7CD7B863E9}"/>
              </a:ext>
            </a:extLst>
          </p:cNvPr>
          <p:cNvCxnSpPr>
            <a:stCxn id="22" idx="3"/>
            <a:endCxn id="4" idx="0"/>
          </p:cNvCxnSpPr>
          <p:nvPr/>
        </p:nvCxnSpPr>
        <p:spPr>
          <a:xfrm flipV="1">
            <a:off x="3728225" y="1303530"/>
            <a:ext cx="1288804" cy="2141616"/>
          </a:xfrm>
          <a:prstGeom prst="bentConnector4">
            <a:avLst>
              <a:gd name="adj1" fmla="val 18545"/>
              <a:gd name="adj2" fmla="val 110674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48B55589-9A02-9BBD-D731-055BA90440A3}"/>
              </a:ext>
            </a:extLst>
          </p:cNvPr>
          <p:cNvCxnSpPr>
            <a:cxnSpLocks/>
            <a:stCxn id="23" idx="3"/>
            <a:endCxn id="4" idx="0"/>
          </p:cNvCxnSpPr>
          <p:nvPr/>
        </p:nvCxnSpPr>
        <p:spPr>
          <a:xfrm flipV="1">
            <a:off x="3735696" y="1303530"/>
            <a:ext cx="1281333" cy="2423838"/>
          </a:xfrm>
          <a:prstGeom prst="bentConnector4">
            <a:avLst>
              <a:gd name="adj1" fmla="val 18362"/>
              <a:gd name="adj2" fmla="val 109431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A356DD0-9BAD-3317-3DF0-FCC4A9C20255}"/>
              </a:ext>
            </a:extLst>
          </p:cNvPr>
          <p:cNvGrpSpPr/>
          <p:nvPr/>
        </p:nvGrpSpPr>
        <p:grpSpPr>
          <a:xfrm>
            <a:off x="7771022" y="1014954"/>
            <a:ext cx="1328400" cy="2952000"/>
            <a:chOff x="7588424" y="971524"/>
            <a:chExt cx="1328400" cy="2952000"/>
          </a:xfrm>
        </p:grpSpPr>
        <p:pic>
          <p:nvPicPr>
            <p:cNvPr id="6" name="그림 5" descr="텍스트, 스크린샷, 도표, 지도이(가) 표시된 사진&#10;&#10;자동 생성된 설명">
              <a:extLst>
                <a:ext uri="{FF2B5EF4-FFF2-40B4-BE49-F238E27FC236}">
                  <a16:creationId xmlns:a16="http://schemas.microsoft.com/office/drawing/2014/main" id="{871C2CE3-0024-2472-1DF0-74AB3CAA5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8424" y="971524"/>
              <a:ext cx="1328400" cy="2952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975FBB-37FB-B595-977E-6B92B65E9E3F}"/>
                </a:ext>
              </a:extLst>
            </p:cNvPr>
            <p:cNvSpPr txBox="1"/>
            <p:nvPr/>
          </p:nvSpPr>
          <p:spPr>
            <a:xfrm>
              <a:off x="7593502" y="1349282"/>
              <a:ext cx="1323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메인 페이지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8090F6B-ACB5-627E-D5B1-5801BA9D9503}"/>
                </a:ext>
              </a:extLst>
            </p:cNvPr>
            <p:cNvSpPr/>
            <p:nvPr/>
          </p:nvSpPr>
          <p:spPr>
            <a:xfrm>
              <a:off x="7609256" y="1061890"/>
              <a:ext cx="186493" cy="18649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63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075E30A8-36FA-A88F-AB51-10317CB68942}"/>
              </a:ext>
            </a:extLst>
          </p:cNvPr>
          <p:cNvGrpSpPr/>
          <p:nvPr/>
        </p:nvGrpSpPr>
        <p:grpSpPr>
          <a:xfrm>
            <a:off x="6332452" y="4076729"/>
            <a:ext cx="1134000" cy="2520000"/>
            <a:chOff x="5941518" y="4154255"/>
            <a:chExt cx="1134000" cy="2520000"/>
          </a:xfrm>
        </p:grpSpPr>
        <p:pic>
          <p:nvPicPr>
            <p:cNvPr id="7" name="그림 6" descr="텍스트, 도표, 스크린샷, 지도이(가) 표시된 사진&#10;&#10;자동 생성된 설명">
              <a:extLst>
                <a:ext uri="{FF2B5EF4-FFF2-40B4-BE49-F238E27FC236}">
                  <a16:creationId xmlns:a16="http://schemas.microsoft.com/office/drawing/2014/main" id="{E2635CB4-BD63-E166-7DF1-B3512131A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1518" y="4154255"/>
              <a:ext cx="1134000" cy="2520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4B2853-B096-10F9-C2EA-6D32327BE6D3}"/>
                </a:ext>
              </a:extLst>
            </p:cNvPr>
            <p:cNvSpPr txBox="1"/>
            <p:nvPr/>
          </p:nvSpPr>
          <p:spPr>
            <a:xfrm>
              <a:off x="5941518" y="4197775"/>
              <a:ext cx="1134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highlight>
                    <a:srgbClr val="FFFF00"/>
                  </a:highlight>
                </a:rPr>
                <a:t>서브 페이지</a:t>
              </a:r>
              <a:r>
                <a:rPr lang="en-US" altLang="ko-KR" sz="1000" dirty="0">
                  <a:highlight>
                    <a:srgbClr val="FFFF00"/>
                  </a:highlight>
                </a:rPr>
                <a:t>1</a:t>
              </a:r>
              <a:endParaRPr lang="ko-KR" altLang="en-US" sz="1000" dirty="0">
                <a:highlight>
                  <a:srgbClr val="FFFF00"/>
                </a:highlight>
              </a:endParaRPr>
            </a:p>
          </p:txBody>
        </p:sp>
      </p:grp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6DC3D18-570D-CB75-2029-CA8239D2A936}"/>
              </a:ext>
            </a:extLst>
          </p:cNvPr>
          <p:cNvCxnSpPr>
            <a:cxnSpLocks/>
            <a:stCxn id="28" idx="0"/>
            <a:endCxn id="9" idx="0"/>
          </p:cNvCxnSpPr>
          <p:nvPr/>
        </p:nvCxnSpPr>
        <p:spPr>
          <a:xfrm rot="5400000" flipH="1" flipV="1">
            <a:off x="8996111" y="-96056"/>
            <a:ext cx="90366" cy="2312386"/>
          </a:xfrm>
          <a:prstGeom prst="bentConnector3">
            <a:avLst>
              <a:gd name="adj1" fmla="val 282701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3A55DB3-A2F3-D326-6D9A-E9A597DCCD1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273455" y="2492909"/>
            <a:ext cx="304570" cy="1243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89D219C-DAA0-2209-E850-CB0CD0E9729A}"/>
              </a:ext>
            </a:extLst>
          </p:cNvPr>
          <p:cNvSpPr txBox="1"/>
          <p:nvPr/>
        </p:nvSpPr>
        <p:spPr>
          <a:xfrm>
            <a:off x="121298" y="298185"/>
            <a:ext cx="4717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와이어프레임 및 서비스 흐름도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D059BAD4-DE40-F91F-84D0-4387E504D17D}"/>
              </a:ext>
            </a:extLst>
          </p:cNvPr>
          <p:cNvGrpSpPr/>
          <p:nvPr/>
        </p:nvGrpSpPr>
        <p:grpSpPr>
          <a:xfrm>
            <a:off x="4206246" y="1303530"/>
            <a:ext cx="1621566" cy="2664000"/>
            <a:chOff x="3662335" y="1248659"/>
            <a:chExt cx="1621566" cy="2664000"/>
          </a:xfrm>
        </p:grpSpPr>
        <p:pic>
          <p:nvPicPr>
            <p:cNvPr id="4" name="그림 3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750319D3-2A02-D4D8-FA19-1C9AC495B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2335" y="1248659"/>
              <a:ext cx="1621566" cy="2664000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A982B05-2D00-4A8F-7E63-20C547016C37}"/>
                </a:ext>
              </a:extLst>
            </p:cNvPr>
            <p:cNvSpPr/>
            <p:nvPr/>
          </p:nvSpPr>
          <p:spPr>
            <a:xfrm>
              <a:off x="3723586" y="1632078"/>
              <a:ext cx="150495" cy="15049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63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9AC548D-C149-1214-FEDE-D10142920BFF}"/>
                </a:ext>
              </a:extLst>
            </p:cNvPr>
            <p:cNvSpPr/>
            <p:nvPr/>
          </p:nvSpPr>
          <p:spPr>
            <a:xfrm>
              <a:off x="4879975" y="3657600"/>
              <a:ext cx="329810" cy="18521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63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A4AEFE8-5616-18AC-C822-2566B70C927D}"/>
                </a:ext>
              </a:extLst>
            </p:cNvPr>
            <p:cNvSpPr/>
            <p:nvPr/>
          </p:nvSpPr>
          <p:spPr>
            <a:xfrm>
              <a:off x="3736286" y="1985489"/>
              <a:ext cx="128270" cy="12827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63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BDD9EDB5-E217-86C5-0DC1-1D2F532DB35C}"/>
                </a:ext>
              </a:extLst>
            </p:cNvPr>
            <p:cNvSpPr/>
            <p:nvPr/>
          </p:nvSpPr>
          <p:spPr>
            <a:xfrm>
              <a:off x="3736286" y="2239026"/>
              <a:ext cx="128270" cy="12827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63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4D7DDD3-B5C0-80AE-B715-73EAAC6CBA14}"/>
                </a:ext>
              </a:extLst>
            </p:cNvPr>
            <p:cNvSpPr/>
            <p:nvPr/>
          </p:nvSpPr>
          <p:spPr>
            <a:xfrm>
              <a:off x="3736286" y="2492563"/>
              <a:ext cx="128270" cy="12827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63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195DE8AB-2775-D016-3DA2-D3B9B790051D}"/>
                </a:ext>
              </a:extLst>
            </p:cNvPr>
            <p:cNvSpPr/>
            <p:nvPr/>
          </p:nvSpPr>
          <p:spPr>
            <a:xfrm>
              <a:off x="4596431" y="3667125"/>
              <a:ext cx="224322" cy="16192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63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4AB9D95E-4797-1952-0EAC-A7F1AFBE2C0A}"/>
              </a:ext>
            </a:extLst>
          </p:cNvPr>
          <p:cNvGrpSpPr/>
          <p:nvPr/>
        </p:nvGrpSpPr>
        <p:grpSpPr>
          <a:xfrm>
            <a:off x="9692409" y="1014954"/>
            <a:ext cx="1008178" cy="2952000"/>
            <a:chOff x="3663028" y="4392615"/>
            <a:chExt cx="1008178" cy="3096000"/>
          </a:xfrm>
        </p:grpSpPr>
        <p:pic>
          <p:nvPicPr>
            <p:cNvPr id="9" name="그림 8" descr="텍스트, 스크린샷, 디자인이(가) 표시된 사진&#10;&#10;자동 생성된 설명">
              <a:extLst>
                <a:ext uri="{FF2B5EF4-FFF2-40B4-BE49-F238E27FC236}">
                  <a16:creationId xmlns:a16="http://schemas.microsoft.com/office/drawing/2014/main" id="{4539BD76-F7E5-A409-30AB-BE080D769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5006" y="4392615"/>
              <a:ext cx="1006200" cy="30960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75150D0-B930-E3E9-E969-FBCC49917497}"/>
                </a:ext>
              </a:extLst>
            </p:cNvPr>
            <p:cNvSpPr txBox="1"/>
            <p:nvPr/>
          </p:nvSpPr>
          <p:spPr>
            <a:xfrm>
              <a:off x="3987222" y="4502138"/>
              <a:ext cx="6820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/>
                <a:t>드로워</a:t>
              </a:r>
              <a:endParaRPr lang="ko-KR" altLang="en-US" sz="1200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30EB7A4-7F83-028D-D11F-282D57011B5C}"/>
                </a:ext>
              </a:extLst>
            </p:cNvPr>
            <p:cNvSpPr/>
            <p:nvPr/>
          </p:nvSpPr>
          <p:spPr>
            <a:xfrm>
              <a:off x="3663028" y="5212446"/>
              <a:ext cx="1006200" cy="18649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63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B943EF45-BEB1-5074-2902-8FBE34043F05}"/>
                </a:ext>
              </a:extLst>
            </p:cNvPr>
            <p:cNvSpPr/>
            <p:nvPr/>
          </p:nvSpPr>
          <p:spPr>
            <a:xfrm>
              <a:off x="3663028" y="5401904"/>
              <a:ext cx="1006200" cy="18649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63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AFB1801-A441-F63C-5E54-32A26DB41F6E}"/>
                </a:ext>
              </a:extLst>
            </p:cNvPr>
            <p:cNvSpPr/>
            <p:nvPr/>
          </p:nvSpPr>
          <p:spPr>
            <a:xfrm>
              <a:off x="3663028" y="5590856"/>
              <a:ext cx="1006200" cy="18649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63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94F9D82F-24AC-F2A2-87CE-1772F37FD490}"/>
                </a:ext>
              </a:extLst>
            </p:cNvPr>
            <p:cNvSpPr/>
            <p:nvPr/>
          </p:nvSpPr>
          <p:spPr>
            <a:xfrm>
              <a:off x="3663028" y="5776880"/>
              <a:ext cx="1006200" cy="18649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63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B5DDC563-1E87-FDEF-63E6-AFA637C688F1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 flipV="1">
            <a:off x="5753696" y="2499128"/>
            <a:ext cx="384356" cy="1305953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8A54CE61-6218-874D-D814-2B92B890A9AF}"/>
              </a:ext>
            </a:extLst>
          </p:cNvPr>
          <p:cNvGrpSpPr/>
          <p:nvPr/>
        </p:nvGrpSpPr>
        <p:grpSpPr>
          <a:xfrm>
            <a:off x="7885100" y="4057320"/>
            <a:ext cx="1134000" cy="2520000"/>
            <a:chOff x="7248635" y="4154255"/>
            <a:chExt cx="1134000" cy="2520000"/>
          </a:xfrm>
        </p:grpSpPr>
        <p:pic>
          <p:nvPicPr>
            <p:cNvPr id="8" name="그림 7" descr="텍스트, 스크린샷, 디자인이(가) 표시된 사진&#10;&#10;자동 생성된 설명">
              <a:extLst>
                <a:ext uri="{FF2B5EF4-FFF2-40B4-BE49-F238E27FC236}">
                  <a16:creationId xmlns:a16="http://schemas.microsoft.com/office/drawing/2014/main" id="{140A70FD-B319-FA95-E42C-54C2EB9BE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8635" y="4154255"/>
              <a:ext cx="1134000" cy="2520000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5F90CF6-94EB-E859-ABFE-7DC55CB03706}"/>
                </a:ext>
              </a:extLst>
            </p:cNvPr>
            <p:cNvSpPr txBox="1"/>
            <p:nvPr/>
          </p:nvSpPr>
          <p:spPr>
            <a:xfrm>
              <a:off x="7248635" y="4197775"/>
              <a:ext cx="1134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highlight>
                    <a:srgbClr val="FFFF00"/>
                  </a:highlight>
                </a:rPr>
                <a:t>서브 페이지</a:t>
              </a:r>
              <a:r>
                <a:rPr lang="en-US" altLang="ko-KR" sz="1000" dirty="0">
                  <a:highlight>
                    <a:srgbClr val="FFFF00"/>
                  </a:highlight>
                </a:rPr>
                <a:t>2</a:t>
              </a:r>
              <a:endParaRPr lang="ko-KR" altLang="en-US" sz="1000" dirty="0">
                <a:highlight>
                  <a:srgbClr val="FFFF00"/>
                </a:highlight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416396BE-2529-40AA-4C2C-F0CBA660AE16}"/>
              </a:ext>
            </a:extLst>
          </p:cNvPr>
          <p:cNvGrpSpPr/>
          <p:nvPr/>
        </p:nvGrpSpPr>
        <p:grpSpPr>
          <a:xfrm>
            <a:off x="9437748" y="4057320"/>
            <a:ext cx="1134000" cy="2520000"/>
            <a:chOff x="9600760" y="4154255"/>
            <a:chExt cx="1134000" cy="2520000"/>
          </a:xfrm>
        </p:grpSpPr>
        <p:pic>
          <p:nvPicPr>
            <p:cNvPr id="10" name="그림 9" descr="텍스트, 스크린샷, 멀티미디어 소프트웨어, 소프트웨어이(가) 표시된 사진&#10;&#10;자동 생성된 설명">
              <a:extLst>
                <a:ext uri="{FF2B5EF4-FFF2-40B4-BE49-F238E27FC236}">
                  <a16:creationId xmlns:a16="http://schemas.microsoft.com/office/drawing/2014/main" id="{D728F257-027D-9B5A-B1B4-8DBDE273B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0760" y="4154255"/>
              <a:ext cx="1134000" cy="2520000"/>
            </a:xfrm>
            <a:prstGeom prst="rect">
              <a:avLst/>
            </a:prstGeom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1DFB8AE-0F82-3006-A63E-42C538071F32}"/>
                </a:ext>
              </a:extLst>
            </p:cNvPr>
            <p:cNvSpPr txBox="1"/>
            <p:nvPr/>
          </p:nvSpPr>
          <p:spPr>
            <a:xfrm>
              <a:off x="9600760" y="4197775"/>
              <a:ext cx="1134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highlight>
                    <a:srgbClr val="FFFF00"/>
                  </a:highlight>
                </a:rPr>
                <a:t>서브 페이지</a:t>
              </a:r>
              <a:r>
                <a:rPr lang="en-US" altLang="ko-KR" sz="1000" dirty="0">
                  <a:highlight>
                    <a:srgbClr val="FFFF00"/>
                  </a:highlight>
                </a:rPr>
                <a:t>3</a:t>
              </a:r>
              <a:endParaRPr lang="ko-KR" altLang="en-US" sz="1000" dirty="0">
                <a:highlight>
                  <a:srgbClr val="FFFF00"/>
                </a:highlight>
              </a:endParaRPr>
            </a:p>
          </p:txBody>
        </p:sp>
      </p:grp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341862C3-C346-A9DE-BC98-2680FA99BA97}"/>
              </a:ext>
            </a:extLst>
          </p:cNvPr>
          <p:cNvCxnSpPr>
            <a:stCxn id="29" idx="1"/>
            <a:endCxn id="6" idx="3"/>
          </p:cNvCxnSpPr>
          <p:nvPr/>
        </p:nvCxnSpPr>
        <p:spPr>
          <a:xfrm rot="10800000" flipV="1">
            <a:off x="9099423" y="1885562"/>
            <a:ext cx="592987" cy="605391"/>
          </a:xfrm>
          <a:prstGeom prst="bentConnector3">
            <a:avLst>
              <a:gd name="adj1" fmla="val 7248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500C5308-548B-17E8-FFE4-2086EEA31E6A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7466452" y="2490954"/>
            <a:ext cx="304570" cy="8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5B4884A9-9F96-2AFB-256E-C110B119E433}"/>
              </a:ext>
            </a:extLst>
          </p:cNvPr>
          <p:cNvCxnSpPr>
            <a:stCxn id="111" idx="3"/>
            <a:endCxn id="10" idx="3"/>
          </p:cNvCxnSpPr>
          <p:nvPr/>
        </p:nvCxnSpPr>
        <p:spPr>
          <a:xfrm flipH="1">
            <a:off x="10571748" y="2423745"/>
            <a:ext cx="126861" cy="2893575"/>
          </a:xfrm>
          <a:prstGeom prst="bentConnector3">
            <a:avLst>
              <a:gd name="adj1" fmla="val -18019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36789C7B-E5FD-8C95-BF60-A2B64CDB8556}"/>
              </a:ext>
            </a:extLst>
          </p:cNvPr>
          <p:cNvCxnSpPr>
            <a:cxnSpLocks/>
            <a:stCxn id="110" idx="1"/>
            <a:endCxn id="8" idx="3"/>
          </p:cNvCxnSpPr>
          <p:nvPr/>
        </p:nvCxnSpPr>
        <p:spPr>
          <a:xfrm rot="10800000" flipV="1">
            <a:off x="9019101" y="2246372"/>
            <a:ext cx="673309" cy="3070947"/>
          </a:xfrm>
          <a:prstGeom prst="bentConnector3">
            <a:avLst>
              <a:gd name="adj1" fmla="val 4646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AD01452A-BD2D-7A53-ED5D-F7E78D773ACE}"/>
              </a:ext>
            </a:extLst>
          </p:cNvPr>
          <p:cNvCxnSpPr>
            <a:cxnSpLocks/>
            <a:stCxn id="109" idx="1"/>
          </p:cNvCxnSpPr>
          <p:nvPr/>
        </p:nvCxnSpPr>
        <p:spPr>
          <a:xfrm rot="10800000" flipV="1">
            <a:off x="9323671" y="2066209"/>
            <a:ext cx="368738" cy="1944010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FBC74479-C7B1-44B1-6E7F-D7D5B99EB388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78358" y="4010219"/>
            <a:ext cx="1855241" cy="1301110"/>
          </a:xfrm>
          <a:prstGeom prst="bentConnector3">
            <a:avLst>
              <a:gd name="adj1" fmla="val 8884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B35E620A-86D0-9CA6-CEEE-8744BF35BC01}"/>
              </a:ext>
            </a:extLst>
          </p:cNvPr>
          <p:cNvCxnSpPr/>
          <p:nvPr/>
        </p:nvCxnSpPr>
        <p:spPr>
          <a:xfrm>
            <a:off x="6247589" y="4710113"/>
            <a:ext cx="0" cy="165258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27C5806C-C87B-0DD7-6463-C573F93AE59C}"/>
              </a:ext>
            </a:extLst>
          </p:cNvPr>
          <p:cNvCxnSpPr/>
          <p:nvPr/>
        </p:nvCxnSpPr>
        <p:spPr>
          <a:xfrm>
            <a:off x="7806143" y="4710113"/>
            <a:ext cx="0" cy="165258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A3A82F1C-BC2C-CB0C-FEA2-4F04BD8506CD}"/>
              </a:ext>
            </a:extLst>
          </p:cNvPr>
          <p:cNvCxnSpPr>
            <a:cxnSpLocks/>
          </p:cNvCxnSpPr>
          <p:nvPr/>
        </p:nvCxnSpPr>
        <p:spPr>
          <a:xfrm>
            <a:off x="9864112" y="5029200"/>
            <a:ext cx="66675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819B526F-E66A-B894-56F5-E28CA9C6DB11}"/>
              </a:ext>
            </a:extLst>
          </p:cNvPr>
          <p:cNvCxnSpPr>
            <a:cxnSpLocks/>
          </p:cNvCxnSpPr>
          <p:nvPr/>
        </p:nvCxnSpPr>
        <p:spPr>
          <a:xfrm>
            <a:off x="9864112" y="5938836"/>
            <a:ext cx="66675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81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78E146A1-55D7-045A-39F1-64CF961341D4}"/>
              </a:ext>
            </a:extLst>
          </p:cNvPr>
          <p:cNvSpPr/>
          <p:nvPr/>
        </p:nvSpPr>
        <p:spPr>
          <a:xfrm>
            <a:off x="0" y="257556"/>
            <a:ext cx="12192000" cy="542925"/>
          </a:xfrm>
          <a:custGeom>
            <a:avLst/>
            <a:gdLst/>
            <a:ahLst/>
            <a:cxnLst/>
            <a:rect l="l" t="t" r="r" b="b"/>
            <a:pathLst>
              <a:path w="12192000" h="542925">
                <a:moveTo>
                  <a:pt x="12192000" y="0"/>
                </a:moveTo>
                <a:lnTo>
                  <a:pt x="0" y="0"/>
                </a:lnTo>
                <a:lnTo>
                  <a:pt x="0" y="542544"/>
                </a:lnTo>
                <a:lnTo>
                  <a:pt x="12192000" y="542544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My experience with Figma">
            <a:hlinkClick r:id="rId2"/>
            <a:extLst>
              <a:ext uri="{FF2B5EF4-FFF2-40B4-BE49-F238E27FC236}">
                <a16:creationId xmlns:a16="http://schemas.microsoft.com/office/drawing/2014/main" id="{E8D47494-4008-724B-34D5-BD7E964BF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654" y="2008056"/>
            <a:ext cx="6062692" cy="284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B93106-C376-78EE-526E-C70FEFCD9C94}"/>
              </a:ext>
            </a:extLst>
          </p:cNvPr>
          <p:cNvSpPr txBox="1"/>
          <p:nvPr/>
        </p:nvSpPr>
        <p:spPr>
          <a:xfrm>
            <a:off x="121298" y="298185"/>
            <a:ext cx="4717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Figma </a:t>
            </a:r>
            <a:r>
              <a:rPr lang="ko-KR" altLang="en-US" sz="2400" b="1" dirty="0"/>
              <a:t>개발 앱</a:t>
            </a:r>
          </a:p>
        </p:txBody>
      </p:sp>
    </p:spTree>
    <p:extLst>
      <p:ext uri="{BB962C8B-B14F-4D97-AF65-F5344CB8AC3E}">
        <p14:creationId xmlns:p14="http://schemas.microsoft.com/office/powerpoint/2010/main" val="2300098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5360</TotalTime>
  <Words>138</Words>
  <Application>Microsoft Office PowerPoint</Application>
  <PresentationFormat>와이드스크린</PresentationFormat>
  <Paragraphs>41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조은성</dc:creator>
  <cp:lastModifiedBy>조은성</cp:lastModifiedBy>
  <cp:revision>6</cp:revision>
  <dcterms:created xsi:type="dcterms:W3CDTF">2024-03-21T11:04:17Z</dcterms:created>
  <dcterms:modified xsi:type="dcterms:W3CDTF">2024-06-16T10:18:46Z</dcterms:modified>
</cp:coreProperties>
</file>