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73" r:id="rId14"/>
    <p:sldId id="274" r:id="rId15"/>
    <p:sldId id="275" r:id="rId16"/>
    <p:sldId id="277" r:id="rId17"/>
    <p:sldId id="278" r:id="rId18"/>
    <p:sldId id="269" r:id="rId19"/>
    <p:sldId id="266" r:id="rId20"/>
    <p:sldId id="267" r:id="rId21"/>
    <p:sldId id="268" r:id="rId22"/>
  </p:sldIdLst>
  <p:sldSz cx="9144000" cy="5143500" type="screen16x9"/>
  <p:notesSz cx="6858000" cy="9144000"/>
  <p:embeddedFontLst>
    <p:embeddedFont>
      <p:font typeface="Public Sans"/>
      <p:regular r:id="rId26"/>
    </p:embeddedFont>
    <p:embeddedFont>
      <p:font typeface="Anuphan"/>
      <p:regular r:id="rId27"/>
    </p:embeddedFont>
    <p:embeddedFont>
      <p:font typeface="Public Sans Medium"/>
      <p:regular r:id="rId28"/>
    </p:embeddedFont>
    <p:embeddedFont>
      <p:font typeface="Nunito Light"/>
      <p:regular r:id="rId29"/>
    </p:embeddedFont>
    <p:embeddedFont>
      <p:font typeface="Anaheim" panose="02000503000000000000"/>
      <p:regular r:id="rId30"/>
    </p:embeddedFont>
    <p:embeddedFont>
      <p:font typeface="Anuphan" charset="-34"/>
      <p:regular r:id="rId31"/>
    </p:embeddedFont>
    <p:embeddedFont>
      <p:font typeface="Bad Script" panose="0200000000000000000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5A974A1-BD0D-4917-8DE3-55F6D91984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283"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g26c4d20d1d9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6c4d20d1d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
        <p:cNvGrpSpPr/>
        <p:nvPr/>
      </p:nvGrpSpPr>
      <p:grpSpPr>
        <a:xfrm>
          <a:off x="0" y="0"/>
          <a:ext cx="0" cy="0"/>
          <a:chOff x="0" y="0"/>
          <a:chExt cx="0" cy="0"/>
        </a:xfrm>
      </p:grpSpPr>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endParaRPr sz="1200" i="1">
              <a:solidFill>
                <a:srgbClr val="595959"/>
              </a:solidFill>
              <a:latin typeface="Anaheim" panose="02000503000000000000"/>
              <a:ea typeface="Anaheim" panose="02000503000000000000"/>
              <a:cs typeface="Anaheim" panose="02000503000000000000"/>
              <a:sym typeface="Anaheim" panose="02000503000000000000"/>
            </a:endParaRPr>
          </a:p>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
        <p:cNvGrpSpPr/>
        <p:nvPr/>
      </p:nvGrpSpPr>
      <p:grpSpPr>
        <a:xfrm>
          <a:off x="0" y="0"/>
          <a:ext cx="0" cy="0"/>
          <a:chOff x="0" y="0"/>
          <a:chExt cx="0" cy="0"/>
        </a:xfrm>
      </p:grpSpPr>
      <p:sp>
        <p:nvSpPr>
          <p:cNvPr id="177" name="Google Shape;177;g26c4d20d1d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26c4d20d1d9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pic>
        <p:nvPicPr>
          <p:cNvPr id="9" name="Google Shape;9;p20"/>
          <p:cNvPicPr preferRelativeResize="0"/>
          <p:nvPr/>
        </p:nvPicPr>
        <p:blipFill rotWithShape="1">
          <a:blip r:embed="rId2"/>
          <a:srcRect/>
          <a:stretch>
            <a:fillRect/>
          </a:stretch>
        </p:blipFill>
        <p:spPr>
          <a:xfrm>
            <a:off x="0" y="-17100"/>
            <a:ext cx="9143986" cy="5143500"/>
          </a:xfrm>
          <a:prstGeom prst="rect">
            <a:avLst/>
          </a:prstGeom>
          <a:noFill/>
          <a:ln>
            <a:noFill/>
          </a:ln>
        </p:spPr>
      </p:pic>
      <p:pic>
        <p:nvPicPr>
          <p:cNvPr id="10" name="Google Shape;10;p20"/>
          <p:cNvPicPr preferRelativeResize="0"/>
          <p:nvPr/>
        </p:nvPicPr>
        <p:blipFill rotWithShape="1">
          <a:blip r:embed="rId3"/>
          <a:srcRect l="25097" r="25097"/>
          <a:stretch>
            <a:fillRect/>
          </a:stretch>
        </p:blipFill>
        <p:spPr>
          <a:xfrm rot="5134996">
            <a:off x="-1227852" y="-1076918"/>
            <a:ext cx="2450730" cy="2766860"/>
          </a:xfrm>
          <a:prstGeom prst="rect">
            <a:avLst/>
          </a:prstGeom>
          <a:noFill/>
          <a:ln>
            <a:noFill/>
          </a:ln>
        </p:spPr>
      </p:pic>
      <p:pic>
        <p:nvPicPr>
          <p:cNvPr id="11" name="Google Shape;11;p20"/>
          <p:cNvPicPr preferRelativeResize="0"/>
          <p:nvPr/>
        </p:nvPicPr>
        <p:blipFill rotWithShape="1">
          <a:blip r:embed="rId4">
            <a:alphaModFix amt="70000"/>
          </a:blip>
          <a:srcRect l="21959" r="21948"/>
          <a:stretch>
            <a:fillRect/>
          </a:stretch>
        </p:blipFill>
        <p:spPr>
          <a:xfrm rot="8569532">
            <a:off x="5116097" y="-1948512"/>
            <a:ext cx="2926307" cy="2933700"/>
          </a:xfrm>
          <a:prstGeom prst="rect">
            <a:avLst/>
          </a:prstGeom>
          <a:noFill/>
          <a:ln>
            <a:noFill/>
          </a:ln>
        </p:spPr>
      </p:pic>
      <p:sp>
        <p:nvSpPr>
          <p:cNvPr id="12" name="Google Shape;12;p20"/>
          <p:cNvSpPr txBox="1">
            <a:spLocks noGrp="1"/>
          </p:cNvSpPr>
          <p:nvPr>
            <p:ph type="ctrTitle"/>
          </p:nvPr>
        </p:nvSpPr>
        <p:spPr>
          <a:xfrm>
            <a:off x="3150815" y="1700000"/>
            <a:ext cx="5197800" cy="20043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191919"/>
              </a:buClr>
              <a:buSzPts val="4000"/>
              <a:buNone/>
              <a:defRPr sz="4000"/>
            </a:lvl1pPr>
            <a:lvl2pPr lvl="1" algn="ctr" rtl="0">
              <a:lnSpc>
                <a:spcPct val="100000"/>
              </a:lnSpc>
              <a:spcBef>
                <a:spcPts val="0"/>
              </a:spcBef>
              <a:spcAft>
                <a:spcPts val="0"/>
              </a:spcAft>
              <a:buClr>
                <a:srgbClr val="191919"/>
              </a:buClr>
              <a:buSzPts val="4000"/>
              <a:buNone/>
              <a:defRPr sz="4000">
                <a:solidFill>
                  <a:srgbClr val="191919"/>
                </a:solidFill>
              </a:defRPr>
            </a:lvl2pPr>
            <a:lvl3pPr lvl="2" algn="ctr" rtl="0">
              <a:lnSpc>
                <a:spcPct val="100000"/>
              </a:lnSpc>
              <a:spcBef>
                <a:spcPts val="0"/>
              </a:spcBef>
              <a:spcAft>
                <a:spcPts val="0"/>
              </a:spcAft>
              <a:buClr>
                <a:srgbClr val="191919"/>
              </a:buClr>
              <a:buSzPts val="4000"/>
              <a:buNone/>
              <a:defRPr sz="4000">
                <a:solidFill>
                  <a:srgbClr val="191919"/>
                </a:solidFill>
              </a:defRPr>
            </a:lvl3pPr>
            <a:lvl4pPr lvl="3" algn="ctr" rtl="0">
              <a:lnSpc>
                <a:spcPct val="100000"/>
              </a:lnSpc>
              <a:spcBef>
                <a:spcPts val="0"/>
              </a:spcBef>
              <a:spcAft>
                <a:spcPts val="0"/>
              </a:spcAft>
              <a:buClr>
                <a:srgbClr val="191919"/>
              </a:buClr>
              <a:buSzPts val="4000"/>
              <a:buNone/>
              <a:defRPr sz="4000">
                <a:solidFill>
                  <a:srgbClr val="191919"/>
                </a:solidFill>
              </a:defRPr>
            </a:lvl4pPr>
            <a:lvl5pPr lvl="4" algn="ctr" rtl="0">
              <a:lnSpc>
                <a:spcPct val="100000"/>
              </a:lnSpc>
              <a:spcBef>
                <a:spcPts val="0"/>
              </a:spcBef>
              <a:spcAft>
                <a:spcPts val="0"/>
              </a:spcAft>
              <a:buClr>
                <a:srgbClr val="191919"/>
              </a:buClr>
              <a:buSzPts val="4000"/>
              <a:buNone/>
              <a:defRPr sz="4000">
                <a:solidFill>
                  <a:srgbClr val="191919"/>
                </a:solidFill>
              </a:defRPr>
            </a:lvl5pPr>
            <a:lvl6pPr lvl="5" algn="ctr" rtl="0">
              <a:lnSpc>
                <a:spcPct val="100000"/>
              </a:lnSpc>
              <a:spcBef>
                <a:spcPts val="0"/>
              </a:spcBef>
              <a:spcAft>
                <a:spcPts val="0"/>
              </a:spcAft>
              <a:buClr>
                <a:srgbClr val="191919"/>
              </a:buClr>
              <a:buSzPts val="4000"/>
              <a:buNone/>
              <a:defRPr sz="4000">
                <a:solidFill>
                  <a:srgbClr val="191919"/>
                </a:solidFill>
              </a:defRPr>
            </a:lvl6pPr>
            <a:lvl7pPr lvl="6" algn="ctr" rtl="0">
              <a:lnSpc>
                <a:spcPct val="100000"/>
              </a:lnSpc>
              <a:spcBef>
                <a:spcPts val="0"/>
              </a:spcBef>
              <a:spcAft>
                <a:spcPts val="0"/>
              </a:spcAft>
              <a:buClr>
                <a:srgbClr val="191919"/>
              </a:buClr>
              <a:buSzPts val="4000"/>
              <a:buNone/>
              <a:defRPr sz="4000">
                <a:solidFill>
                  <a:srgbClr val="191919"/>
                </a:solidFill>
              </a:defRPr>
            </a:lvl7pPr>
            <a:lvl8pPr lvl="7" algn="ctr" rtl="0">
              <a:lnSpc>
                <a:spcPct val="100000"/>
              </a:lnSpc>
              <a:spcBef>
                <a:spcPts val="0"/>
              </a:spcBef>
              <a:spcAft>
                <a:spcPts val="0"/>
              </a:spcAft>
              <a:buClr>
                <a:srgbClr val="191919"/>
              </a:buClr>
              <a:buSzPts val="4000"/>
              <a:buNone/>
              <a:defRPr sz="4000">
                <a:solidFill>
                  <a:srgbClr val="191919"/>
                </a:solidFill>
              </a:defRPr>
            </a:lvl8pPr>
            <a:lvl9pPr lvl="8" algn="ctr" rtl="0">
              <a:lnSpc>
                <a:spcPct val="100000"/>
              </a:lnSpc>
              <a:spcBef>
                <a:spcPts val="0"/>
              </a:spcBef>
              <a:spcAft>
                <a:spcPts val="0"/>
              </a:spcAft>
              <a:buClr>
                <a:srgbClr val="191919"/>
              </a:buClr>
              <a:buSzPts val="4000"/>
              <a:buNone/>
              <a:defRPr sz="4000">
                <a:solidFill>
                  <a:srgbClr val="191919"/>
                </a:solidFill>
              </a:defRPr>
            </a:lvl9pPr>
          </a:lstStyle>
          <a:p/>
        </p:txBody>
      </p:sp>
      <p:sp>
        <p:nvSpPr>
          <p:cNvPr id="13" name="Google Shape;13;p20"/>
          <p:cNvSpPr txBox="1">
            <a:spLocks noGrp="1"/>
          </p:cNvSpPr>
          <p:nvPr>
            <p:ph type="subTitle" idx="1"/>
          </p:nvPr>
        </p:nvSpPr>
        <p:spPr>
          <a:xfrm>
            <a:off x="3150763" y="3792800"/>
            <a:ext cx="5197800" cy="411600"/>
          </a:xfrm>
          <a:prstGeom prst="rect">
            <a:avLst/>
          </a:prstGeom>
          <a:noFill/>
          <a:ln>
            <a:noFill/>
          </a:ln>
        </p:spPr>
        <p:txBody>
          <a:bodyPr spcFirstLastPara="1" wrap="square" lIns="91425" tIns="91425" rIns="91425" bIns="91425" anchor="t" anchorCtr="0">
            <a:noAutofit/>
          </a:bodyPr>
          <a:lstStyle>
            <a:lvl1pPr lvl="0" algn="r" rtl="0">
              <a:lnSpc>
                <a:spcPct val="115000"/>
              </a:lnSpc>
              <a:spcBef>
                <a:spcPts val="0"/>
              </a:spcBef>
              <a:spcAft>
                <a:spcPts val="0"/>
              </a:spcAft>
              <a:buSzPts val="1600"/>
              <a:buNone/>
              <a:defRPr sz="1600">
                <a:solidFill>
                  <a:schemeClr val="dk1"/>
                </a:solidFill>
                <a:latin typeface="Anuphan"/>
                <a:ea typeface="Anuphan"/>
                <a:cs typeface="Anuphan"/>
                <a:sym typeface="Anuphan"/>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90"/>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1"/>
        <p:cNvGrpSpPr/>
        <p:nvPr/>
      </p:nvGrpSpPr>
      <p:grpSpPr>
        <a:xfrm>
          <a:off x="0" y="0"/>
          <a:ext cx="0" cy="0"/>
          <a:chOff x="0" y="0"/>
          <a:chExt cx="0" cy="0"/>
        </a:xfrm>
      </p:grpSpPr>
      <p:pic>
        <p:nvPicPr>
          <p:cNvPr id="92" name="Google Shape;92;p30"/>
          <p:cNvPicPr preferRelativeResize="0"/>
          <p:nvPr/>
        </p:nvPicPr>
        <p:blipFill rotWithShape="1">
          <a:blip r:embed="rId2"/>
          <a:srcRect/>
          <a:stretch>
            <a:fillRect/>
          </a:stretch>
        </p:blipFill>
        <p:spPr>
          <a:xfrm rot="10800000">
            <a:off x="0" y="0"/>
            <a:ext cx="9144000" cy="5143500"/>
          </a:xfrm>
          <a:prstGeom prst="rect">
            <a:avLst/>
          </a:prstGeom>
          <a:noFill/>
          <a:ln>
            <a:noFill/>
          </a:ln>
        </p:spPr>
      </p:pic>
      <p:grpSp>
        <p:nvGrpSpPr>
          <p:cNvPr id="93" name="Google Shape;93;p30"/>
          <p:cNvGrpSpPr/>
          <p:nvPr/>
        </p:nvGrpSpPr>
        <p:grpSpPr>
          <a:xfrm>
            <a:off x="2614050" y="-1814380"/>
            <a:ext cx="8768879" cy="8790280"/>
            <a:chOff x="2614050" y="-1814380"/>
            <a:chExt cx="8768879" cy="8790280"/>
          </a:xfrm>
        </p:grpSpPr>
        <p:pic>
          <p:nvPicPr>
            <p:cNvPr id="94" name="Google Shape;94;p30"/>
            <p:cNvPicPr preferRelativeResize="0"/>
            <p:nvPr/>
          </p:nvPicPr>
          <p:blipFill rotWithShape="1">
            <a:blip r:embed="rId3"/>
            <a:srcRect l="17623" r="17610"/>
            <a:stretch>
              <a:fillRect/>
            </a:stretch>
          </p:blipFill>
          <p:spPr>
            <a:xfrm flipH="1">
              <a:off x="2614050" y="4680975"/>
              <a:ext cx="2643075" cy="2294925"/>
            </a:xfrm>
            <a:prstGeom prst="rect">
              <a:avLst/>
            </a:prstGeom>
            <a:noFill/>
            <a:ln>
              <a:noFill/>
            </a:ln>
          </p:spPr>
        </p:pic>
        <p:pic>
          <p:nvPicPr>
            <p:cNvPr id="95" name="Google Shape;95;p30"/>
            <p:cNvPicPr preferRelativeResize="0"/>
            <p:nvPr/>
          </p:nvPicPr>
          <p:blipFill rotWithShape="1">
            <a:blip r:embed="rId4"/>
            <a:srcRect/>
            <a:stretch>
              <a:fillRect/>
            </a:stretch>
          </p:blipFill>
          <p:spPr>
            <a:xfrm rot="2450475">
              <a:off x="7219875" y="-801061"/>
              <a:ext cx="3919552" cy="2203969"/>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6"/>
        <p:cNvGrpSpPr/>
        <p:nvPr/>
      </p:nvGrpSpPr>
      <p:grpSpPr>
        <a:xfrm>
          <a:off x="0" y="0"/>
          <a:ext cx="0" cy="0"/>
          <a:chOff x="0" y="0"/>
          <a:chExt cx="0" cy="0"/>
        </a:xfrm>
      </p:grpSpPr>
      <p:pic>
        <p:nvPicPr>
          <p:cNvPr id="97" name="Google Shape;97;p31"/>
          <p:cNvPicPr preferRelativeResize="0"/>
          <p:nvPr/>
        </p:nvPicPr>
        <p:blipFill rotWithShape="1">
          <a:blip r:embed="rId2"/>
          <a:srcRect/>
          <a:stretch>
            <a:fillRect/>
          </a:stretch>
        </p:blipFill>
        <p:spPr>
          <a:xfrm flipH="1">
            <a:off x="0" y="0"/>
            <a:ext cx="9144000" cy="5143500"/>
          </a:xfrm>
          <a:prstGeom prst="rect">
            <a:avLst/>
          </a:prstGeom>
          <a:noFill/>
          <a:ln>
            <a:noFill/>
          </a:ln>
        </p:spPr>
      </p:pic>
      <p:pic>
        <p:nvPicPr>
          <p:cNvPr id="98" name="Google Shape;98;p31"/>
          <p:cNvPicPr preferRelativeResize="0"/>
          <p:nvPr/>
        </p:nvPicPr>
        <p:blipFill rotWithShape="1">
          <a:blip r:embed="rId3">
            <a:alphaModFix amt="60000"/>
          </a:blip>
          <a:srcRect l="20242" r="20236"/>
          <a:stretch>
            <a:fillRect/>
          </a:stretch>
        </p:blipFill>
        <p:spPr>
          <a:xfrm rot="-5400000">
            <a:off x="7102975" y="3246225"/>
            <a:ext cx="3548850" cy="3352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
        <p:cNvGrpSpPr/>
        <p:nvPr/>
      </p:nvGrpSpPr>
      <p:grpSpPr>
        <a:xfrm>
          <a:off x="0" y="0"/>
          <a:ext cx="0" cy="0"/>
          <a:chOff x="0" y="0"/>
          <a:chExt cx="0" cy="0"/>
        </a:xfrm>
      </p:grpSpPr>
      <p:pic>
        <p:nvPicPr>
          <p:cNvPr id="15" name="Google Shape;15;p21"/>
          <p:cNvPicPr preferRelativeResize="0"/>
          <p:nvPr/>
        </p:nvPicPr>
        <p:blipFill rotWithShape="1">
          <a:blip r:embed="rId2"/>
          <a:srcRect/>
          <a:stretch>
            <a:fillRect/>
          </a:stretch>
        </p:blipFill>
        <p:spPr>
          <a:xfrm rot="10800000" flipH="1">
            <a:off x="0" y="0"/>
            <a:ext cx="9144000" cy="5143500"/>
          </a:xfrm>
          <a:prstGeom prst="rect">
            <a:avLst/>
          </a:prstGeom>
          <a:noFill/>
          <a:ln>
            <a:noFill/>
          </a:ln>
        </p:spPr>
      </p:pic>
      <p:pic>
        <p:nvPicPr>
          <p:cNvPr id="16" name="Google Shape;16;p21"/>
          <p:cNvPicPr preferRelativeResize="0"/>
          <p:nvPr/>
        </p:nvPicPr>
        <p:blipFill rotWithShape="1">
          <a:blip r:embed="rId3"/>
          <a:srcRect l="16188" r="16188"/>
          <a:stretch>
            <a:fillRect/>
          </a:stretch>
        </p:blipFill>
        <p:spPr>
          <a:xfrm rot="-1563543">
            <a:off x="6875700" y="-1120650"/>
            <a:ext cx="2787250" cy="2317725"/>
          </a:xfrm>
          <a:prstGeom prst="rect">
            <a:avLst/>
          </a:prstGeom>
          <a:noFill/>
          <a:ln>
            <a:noFill/>
          </a:ln>
        </p:spPr>
      </p:pic>
      <p:sp>
        <p:nvSpPr>
          <p:cNvPr id="17" name="Google Shape;17;p21"/>
          <p:cNvSpPr txBox="1">
            <a:spLocks noGrp="1"/>
          </p:cNvSpPr>
          <p:nvPr>
            <p:ph type="title"/>
          </p:nvPr>
        </p:nvSpPr>
        <p:spPr>
          <a:xfrm>
            <a:off x="720000" y="537025"/>
            <a:ext cx="77040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p:txBody>
      </p:sp>
      <p:sp>
        <p:nvSpPr>
          <p:cNvPr id="18" name="Google Shape;18;p21"/>
          <p:cNvSpPr txBox="1">
            <a:spLocks noGrp="1"/>
          </p:cNvSpPr>
          <p:nvPr>
            <p:ph type="subTitle" idx="1"/>
          </p:nvPr>
        </p:nvSpPr>
        <p:spPr>
          <a:xfrm>
            <a:off x="5026437" y="1357675"/>
            <a:ext cx="3303900" cy="5760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 name="Google Shape;19;p21"/>
          <p:cNvSpPr txBox="1">
            <a:spLocks noGrp="1"/>
          </p:cNvSpPr>
          <p:nvPr>
            <p:ph type="subTitle" idx="2"/>
          </p:nvPr>
        </p:nvSpPr>
        <p:spPr>
          <a:xfrm>
            <a:off x="5026437" y="2245333"/>
            <a:ext cx="3303900" cy="5760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 name="Google Shape;20;p21"/>
          <p:cNvSpPr txBox="1">
            <a:spLocks noGrp="1"/>
          </p:cNvSpPr>
          <p:nvPr>
            <p:ph type="subTitle" idx="3"/>
          </p:nvPr>
        </p:nvSpPr>
        <p:spPr>
          <a:xfrm>
            <a:off x="5030029" y="3132992"/>
            <a:ext cx="3303900" cy="5760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 name="Google Shape;21;p21"/>
          <p:cNvSpPr txBox="1">
            <a:spLocks noGrp="1"/>
          </p:cNvSpPr>
          <p:nvPr>
            <p:ph type="subTitle" idx="4"/>
          </p:nvPr>
        </p:nvSpPr>
        <p:spPr>
          <a:xfrm>
            <a:off x="5030029" y="4020650"/>
            <a:ext cx="3303900" cy="5760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 name="Google Shape;22;p21"/>
          <p:cNvSpPr txBox="1">
            <a:spLocks noGrp="1"/>
          </p:cNvSpPr>
          <p:nvPr>
            <p:ph type="title" idx="5"/>
          </p:nvPr>
        </p:nvSpPr>
        <p:spPr>
          <a:xfrm>
            <a:off x="810063" y="1357676"/>
            <a:ext cx="865500" cy="57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p:txBody>
      </p:sp>
      <p:sp>
        <p:nvSpPr>
          <p:cNvPr id="23" name="Google Shape;23;p21"/>
          <p:cNvSpPr txBox="1">
            <a:spLocks noGrp="1"/>
          </p:cNvSpPr>
          <p:nvPr>
            <p:ph type="title" idx="6"/>
          </p:nvPr>
        </p:nvSpPr>
        <p:spPr>
          <a:xfrm>
            <a:off x="810063" y="3132992"/>
            <a:ext cx="865500" cy="57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p:txBody>
      </p:sp>
      <p:sp>
        <p:nvSpPr>
          <p:cNvPr id="24" name="Google Shape;24;p21"/>
          <p:cNvSpPr txBox="1">
            <a:spLocks noGrp="1"/>
          </p:cNvSpPr>
          <p:nvPr>
            <p:ph type="title" idx="7"/>
          </p:nvPr>
        </p:nvSpPr>
        <p:spPr>
          <a:xfrm>
            <a:off x="810063" y="2245334"/>
            <a:ext cx="865500" cy="57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p:txBody>
      </p:sp>
      <p:sp>
        <p:nvSpPr>
          <p:cNvPr id="25" name="Google Shape;25;p21"/>
          <p:cNvSpPr txBox="1">
            <a:spLocks noGrp="1"/>
          </p:cNvSpPr>
          <p:nvPr>
            <p:ph type="title" idx="8"/>
          </p:nvPr>
        </p:nvSpPr>
        <p:spPr>
          <a:xfrm>
            <a:off x="810063" y="4020651"/>
            <a:ext cx="865500" cy="57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p:txBody>
      </p:sp>
      <p:sp>
        <p:nvSpPr>
          <p:cNvPr id="26" name="Google Shape;26;p21"/>
          <p:cNvSpPr txBox="1">
            <a:spLocks noGrp="1"/>
          </p:cNvSpPr>
          <p:nvPr>
            <p:ph type="subTitle" idx="9"/>
          </p:nvPr>
        </p:nvSpPr>
        <p:spPr>
          <a:xfrm>
            <a:off x="1818188" y="1357675"/>
            <a:ext cx="3208200" cy="5760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27" name="Google Shape;27;p21"/>
          <p:cNvSpPr txBox="1">
            <a:spLocks noGrp="1"/>
          </p:cNvSpPr>
          <p:nvPr>
            <p:ph type="subTitle" idx="13"/>
          </p:nvPr>
        </p:nvSpPr>
        <p:spPr>
          <a:xfrm>
            <a:off x="1818188" y="2245333"/>
            <a:ext cx="3208200" cy="5760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28" name="Google Shape;28;p21"/>
          <p:cNvSpPr txBox="1">
            <a:spLocks noGrp="1"/>
          </p:cNvSpPr>
          <p:nvPr>
            <p:ph type="subTitle" idx="14"/>
          </p:nvPr>
        </p:nvSpPr>
        <p:spPr>
          <a:xfrm>
            <a:off x="1818188" y="3132992"/>
            <a:ext cx="3208200" cy="5760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29" name="Google Shape;29;p21"/>
          <p:cNvSpPr txBox="1">
            <a:spLocks noGrp="1"/>
          </p:cNvSpPr>
          <p:nvPr>
            <p:ph type="subTitle" idx="15"/>
          </p:nvPr>
        </p:nvSpPr>
        <p:spPr>
          <a:xfrm>
            <a:off x="1818188" y="4020650"/>
            <a:ext cx="3208200" cy="5760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l"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cxnSp>
        <p:nvCxnSpPr>
          <p:cNvPr id="30" name="Google Shape;30;p21"/>
          <p:cNvCxnSpPr/>
          <p:nvPr/>
        </p:nvCxnSpPr>
        <p:spPr>
          <a:xfrm>
            <a:off x="711663" y="528026"/>
            <a:ext cx="0" cy="5907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pic>
        <p:nvPicPr>
          <p:cNvPr id="32" name="Google Shape;32;p22"/>
          <p:cNvPicPr preferRelativeResize="0"/>
          <p:nvPr/>
        </p:nvPicPr>
        <p:blipFill rotWithShape="1">
          <a:blip r:embed="rId2"/>
          <a:srcRect/>
          <a:stretch>
            <a:fillRect/>
          </a:stretch>
        </p:blipFill>
        <p:spPr>
          <a:xfrm rot="10800000" flipH="1">
            <a:off x="0" y="0"/>
            <a:ext cx="9144000" cy="5143500"/>
          </a:xfrm>
          <a:prstGeom prst="rect">
            <a:avLst/>
          </a:prstGeom>
          <a:noFill/>
          <a:ln>
            <a:noFill/>
          </a:ln>
        </p:spPr>
      </p:pic>
      <p:sp>
        <p:nvSpPr>
          <p:cNvPr id="33" name="Google Shape;33;p22"/>
          <p:cNvSpPr txBox="1">
            <a:spLocks noGrp="1"/>
          </p:cNvSpPr>
          <p:nvPr>
            <p:ph type="subTitle" idx="1"/>
          </p:nvPr>
        </p:nvSpPr>
        <p:spPr>
          <a:xfrm>
            <a:off x="4731475" y="1626325"/>
            <a:ext cx="3699300" cy="23754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 name="Google Shape;34;p22"/>
          <p:cNvSpPr txBox="1">
            <a:spLocks noGrp="1"/>
          </p:cNvSpPr>
          <p:nvPr>
            <p:ph type="subTitle" idx="2"/>
          </p:nvPr>
        </p:nvSpPr>
        <p:spPr>
          <a:xfrm>
            <a:off x="720000" y="1626325"/>
            <a:ext cx="3699300" cy="23754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 name="Google Shape;35;p22"/>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p:txBody>
      </p:sp>
      <p:cxnSp>
        <p:nvCxnSpPr>
          <p:cNvPr id="36" name="Google Shape;36;p22"/>
          <p:cNvCxnSpPr/>
          <p:nvPr/>
        </p:nvCxnSpPr>
        <p:spPr>
          <a:xfrm>
            <a:off x="711663" y="528026"/>
            <a:ext cx="0" cy="590700"/>
          </a:xfrm>
          <a:prstGeom prst="straightConnector1">
            <a:avLst/>
          </a:prstGeom>
          <a:noFill/>
          <a:ln w="9525" cap="flat" cmpd="sng">
            <a:solidFill>
              <a:schemeClr val="dk1"/>
            </a:solidFill>
            <a:prstDash val="solid"/>
            <a:round/>
            <a:headEnd type="none" w="sm" len="sm"/>
            <a:tailEnd type="none" w="sm" len="sm"/>
          </a:ln>
        </p:spPr>
      </p:cxnSp>
      <p:pic>
        <p:nvPicPr>
          <p:cNvPr id="37" name="Google Shape;37;p22"/>
          <p:cNvPicPr preferRelativeResize="0"/>
          <p:nvPr/>
        </p:nvPicPr>
        <p:blipFill rotWithShape="1">
          <a:blip r:embed="rId3"/>
          <a:srcRect l="22442" r="22431"/>
          <a:stretch>
            <a:fillRect/>
          </a:stretch>
        </p:blipFill>
        <p:spPr>
          <a:xfrm rot="8099977">
            <a:off x="3399370" y="3690545"/>
            <a:ext cx="3286809" cy="33528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8"/>
        <p:cNvGrpSpPr/>
        <p:nvPr/>
      </p:nvGrpSpPr>
      <p:grpSpPr>
        <a:xfrm>
          <a:off x="0" y="0"/>
          <a:ext cx="0" cy="0"/>
          <a:chOff x="0" y="0"/>
          <a:chExt cx="0" cy="0"/>
        </a:xfrm>
      </p:grpSpPr>
      <p:pic>
        <p:nvPicPr>
          <p:cNvPr id="39" name="Google Shape;39;p23"/>
          <p:cNvPicPr preferRelativeResize="0"/>
          <p:nvPr/>
        </p:nvPicPr>
        <p:blipFill rotWithShape="1">
          <a:blip r:embed="rId2"/>
          <a:srcRect/>
          <a:stretch>
            <a:fillRect/>
          </a:stretch>
        </p:blipFill>
        <p:spPr>
          <a:xfrm>
            <a:off x="0" y="-17100"/>
            <a:ext cx="9143986" cy="5143500"/>
          </a:xfrm>
          <a:prstGeom prst="rect">
            <a:avLst/>
          </a:prstGeom>
          <a:noFill/>
          <a:ln>
            <a:noFill/>
          </a:ln>
        </p:spPr>
      </p:pic>
      <p:pic>
        <p:nvPicPr>
          <p:cNvPr id="40" name="Google Shape;40;p23"/>
          <p:cNvPicPr preferRelativeResize="0"/>
          <p:nvPr/>
        </p:nvPicPr>
        <p:blipFill rotWithShape="1">
          <a:blip r:embed="rId3"/>
          <a:srcRect l="16526" r="15264"/>
          <a:stretch>
            <a:fillRect/>
          </a:stretch>
        </p:blipFill>
        <p:spPr>
          <a:xfrm rot="3336369">
            <a:off x="7315180" y="2290188"/>
            <a:ext cx="4066740" cy="3352799"/>
          </a:xfrm>
          <a:prstGeom prst="rect">
            <a:avLst/>
          </a:prstGeom>
          <a:noFill/>
          <a:ln>
            <a:noFill/>
          </a:ln>
        </p:spPr>
      </p:pic>
      <p:sp>
        <p:nvSpPr>
          <p:cNvPr id="41" name="Google Shape;41;p23"/>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p:txBody>
      </p:sp>
      <p:sp>
        <p:nvSpPr>
          <p:cNvPr id="42" name="Google Shape;42;p23"/>
          <p:cNvSpPr txBox="1">
            <a:spLocks noGrp="1"/>
          </p:cNvSpPr>
          <p:nvPr>
            <p:ph type="body" idx="1"/>
          </p:nvPr>
        </p:nvSpPr>
        <p:spPr>
          <a:xfrm>
            <a:off x="720000" y="1215752"/>
            <a:ext cx="7704000" cy="3657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Font typeface="Nunito Light"/>
              <a:buChar char="●"/>
              <a:defRPr/>
            </a:lvl1pPr>
            <a:lvl2pPr marL="914400" lvl="1" indent="-317500" algn="l" rtl="0">
              <a:lnSpc>
                <a:spcPct val="115000"/>
              </a:lnSpc>
              <a:spcBef>
                <a:spcPts val="0"/>
              </a:spcBef>
              <a:spcAft>
                <a:spcPts val="0"/>
              </a:spcAft>
              <a:buSzPts val="1400"/>
              <a:buFont typeface="Nunito Light"/>
              <a:buChar char="○"/>
              <a:defRPr/>
            </a:lvl2pPr>
            <a:lvl3pPr marL="1371600" lvl="2" indent="-317500" algn="l" rtl="0">
              <a:lnSpc>
                <a:spcPct val="115000"/>
              </a:lnSpc>
              <a:spcBef>
                <a:spcPts val="0"/>
              </a:spcBef>
              <a:spcAft>
                <a:spcPts val="0"/>
              </a:spcAft>
              <a:buSzPts val="1400"/>
              <a:buFont typeface="Nunito Light"/>
              <a:buChar char="■"/>
              <a:defRPr/>
            </a:lvl3pPr>
            <a:lvl4pPr marL="1828800" lvl="3" indent="-317500" algn="l" rtl="0">
              <a:lnSpc>
                <a:spcPct val="115000"/>
              </a:lnSpc>
              <a:spcBef>
                <a:spcPts val="0"/>
              </a:spcBef>
              <a:spcAft>
                <a:spcPts val="0"/>
              </a:spcAft>
              <a:buSzPts val="1400"/>
              <a:buFont typeface="Nunito Light"/>
              <a:buChar char="●"/>
              <a:defRPr/>
            </a:lvl4pPr>
            <a:lvl5pPr marL="2286000" lvl="4" indent="-317500" algn="l" rtl="0">
              <a:lnSpc>
                <a:spcPct val="115000"/>
              </a:lnSpc>
              <a:spcBef>
                <a:spcPts val="0"/>
              </a:spcBef>
              <a:spcAft>
                <a:spcPts val="0"/>
              </a:spcAft>
              <a:buSzPts val="1400"/>
              <a:buFont typeface="Nunito Light"/>
              <a:buChar char="○"/>
              <a:defRPr/>
            </a:lvl5pPr>
            <a:lvl6pPr marL="2743200" lvl="5" indent="-317500" algn="l" rtl="0">
              <a:lnSpc>
                <a:spcPct val="115000"/>
              </a:lnSpc>
              <a:spcBef>
                <a:spcPts val="0"/>
              </a:spcBef>
              <a:spcAft>
                <a:spcPts val="0"/>
              </a:spcAft>
              <a:buSzPts val="1400"/>
              <a:buFont typeface="Nunito Light"/>
              <a:buChar char="■"/>
              <a:defRPr/>
            </a:lvl6pPr>
            <a:lvl7pPr marL="3200400" lvl="6" indent="-317500" algn="l" rtl="0">
              <a:lnSpc>
                <a:spcPct val="115000"/>
              </a:lnSpc>
              <a:spcBef>
                <a:spcPts val="0"/>
              </a:spcBef>
              <a:spcAft>
                <a:spcPts val="0"/>
              </a:spcAft>
              <a:buSzPts val="1400"/>
              <a:buFont typeface="Nunito Light"/>
              <a:buChar char="●"/>
              <a:defRPr/>
            </a:lvl7pPr>
            <a:lvl8pPr marL="3657600" lvl="7" indent="-317500" algn="l" rtl="0">
              <a:lnSpc>
                <a:spcPct val="115000"/>
              </a:lnSpc>
              <a:spcBef>
                <a:spcPts val="0"/>
              </a:spcBef>
              <a:spcAft>
                <a:spcPts val="0"/>
              </a:spcAft>
              <a:buSzPts val="1400"/>
              <a:buFont typeface="Nunito Light"/>
              <a:buChar char="○"/>
              <a:defRPr/>
            </a:lvl8pPr>
            <a:lvl9pPr marL="4114800" lvl="8" indent="-317500" algn="l" rtl="0">
              <a:lnSpc>
                <a:spcPct val="115000"/>
              </a:lnSpc>
              <a:spcBef>
                <a:spcPts val="0"/>
              </a:spcBef>
              <a:spcAft>
                <a:spcPts val="0"/>
              </a:spcAft>
              <a:buSzPts val="1400"/>
              <a:buFont typeface="Nunito Light"/>
              <a:buChar char="■"/>
              <a:defRPr/>
            </a:lvl9pPr>
          </a:lstStyle>
          <a:p/>
        </p:txBody>
      </p:sp>
      <p:cxnSp>
        <p:nvCxnSpPr>
          <p:cNvPr id="43" name="Google Shape;43;p23"/>
          <p:cNvCxnSpPr/>
          <p:nvPr/>
        </p:nvCxnSpPr>
        <p:spPr>
          <a:xfrm>
            <a:off x="711663" y="528026"/>
            <a:ext cx="0" cy="5907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44"/>
        <p:cNvGrpSpPr/>
        <p:nvPr/>
      </p:nvGrpSpPr>
      <p:grpSpPr>
        <a:xfrm>
          <a:off x="0" y="0"/>
          <a:ext cx="0" cy="0"/>
          <a:chOff x="0" y="0"/>
          <a:chExt cx="0" cy="0"/>
        </a:xfrm>
      </p:grpSpPr>
      <p:pic>
        <p:nvPicPr>
          <p:cNvPr id="45" name="Google Shape;45;p24"/>
          <p:cNvPicPr preferRelativeResize="0"/>
          <p:nvPr/>
        </p:nvPicPr>
        <p:blipFill rotWithShape="1">
          <a:blip r:embed="rId2"/>
          <a:srcRect/>
          <a:stretch>
            <a:fillRect/>
          </a:stretch>
        </p:blipFill>
        <p:spPr>
          <a:xfrm flipH="1">
            <a:off x="0" y="-17100"/>
            <a:ext cx="9143986" cy="5143500"/>
          </a:xfrm>
          <a:prstGeom prst="rect">
            <a:avLst/>
          </a:prstGeom>
          <a:noFill/>
          <a:ln>
            <a:noFill/>
          </a:ln>
        </p:spPr>
      </p:pic>
      <p:sp>
        <p:nvSpPr>
          <p:cNvPr id="46" name="Google Shape;46;p24"/>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p:txBody>
      </p:sp>
      <p:cxnSp>
        <p:nvCxnSpPr>
          <p:cNvPr id="47" name="Google Shape;47;p24"/>
          <p:cNvCxnSpPr/>
          <p:nvPr/>
        </p:nvCxnSpPr>
        <p:spPr>
          <a:xfrm>
            <a:off x="711663" y="528026"/>
            <a:ext cx="0" cy="590700"/>
          </a:xfrm>
          <a:prstGeom prst="straightConnector1">
            <a:avLst/>
          </a:prstGeom>
          <a:noFill/>
          <a:ln w="9525" cap="flat" cmpd="sng">
            <a:solidFill>
              <a:schemeClr val="dk1"/>
            </a:solidFill>
            <a:prstDash val="solid"/>
            <a:round/>
            <a:headEnd type="none" w="sm" len="sm"/>
            <a:tailEnd type="none" w="sm" len="sm"/>
          </a:ln>
        </p:spPr>
      </p:cxnSp>
      <p:grpSp>
        <p:nvGrpSpPr>
          <p:cNvPr id="48" name="Google Shape;48;p24"/>
          <p:cNvGrpSpPr/>
          <p:nvPr/>
        </p:nvGrpSpPr>
        <p:grpSpPr>
          <a:xfrm>
            <a:off x="-1421975" y="1056752"/>
            <a:ext cx="12851502" cy="5241097"/>
            <a:chOff x="-1421975" y="1056752"/>
            <a:chExt cx="12851502" cy="5241097"/>
          </a:xfrm>
        </p:grpSpPr>
        <p:pic>
          <p:nvPicPr>
            <p:cNvPr id="49" name="Google Shape;49;p24"/>
            <p:cNvPicPr preferRelativeResize="0"/>
            <p:nvPr/>
          </p:nvPicPr>
          <p:blipFill rotWithShape="1">
            <a:blip r:embed="rId3"/>
            <a:srcRect l="17623" r="17610"/>
            <a:stretch>
              <a:fillRect/>
            </a:stretch>
          </p:blipFill>
          <p:spPr>
            <a:xfrm flipH="1">
              <a:off x="-1421975" y="4002925"/>
              <a:ext cx="2643075" cy="2294925"/>
            </a:xfrm>
            <a:prstGeom prst="rect">
              <a:avLst/>
            </a:prstGeom>
            <a:noFill/>
            <a:ln>
              <a:noFill/>
            </a:ln>
          </p:spPr>
        </p:pic>
        <p:pic>
          <p:nvPicPr>
            <p:cNvPr id="50" name="Google Shape;50;p24"/>
            <p:cNvPicPr preferRelativeResize="0"/>
            <p:nvPr/>
          </p:nvPicPr>
          <p:blipFill rotWithShape="1">
            <a:blip r:embed="rId4"/>
            <a:srcRect/>
            <a:stretch>
              <a:fillRect/>
            </a:stretch>
          </p:blipFill>
          <p:spPr>
            <a:xfrm rot="3760655">
              <a:off x="7591175" y="2201714"/>
              <a:ext cx="3919551" cy="2203969"/>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1"/>
        <p:cNvGrpSpPr/>
        <p:nvPr/>
      </p:nvGrpSpPr>
      <p:grpSpPr>
        <a:xfrm>
          <a:off x="0" y="0"/>
          <a:ext cx="0" cy="0"/>
          <a:chOff x="0" y="0"/>
          <a:chExt cx="0" cy="0"/>
        </a:xfrm>
      </p:grpSpPr>
      <p:pic>
        <p:nvPicPr>
          <p:cNvPr id="52" name="Google Shape;52;p25"/>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53" name="Google Shape;53;p25"/>
          <p:cNvPicPr preferRelativeResize="0"/>
          <p:nvPr/>
        </p:nvPicPr>
        <p:blipFill rotWithShape="1">
          <a:blip r:embed="rId2"/>
          <a:srcRect/>
          <a:stretch>
            <a:fillRect/>
          </a:stretch>
        </p:blipFill>
        <p:spPr>
          <a:xfrm>
            <a:off x="0" y="0"/>
            <a:ext cx="9144000" cy="5143500"/>
          </a:xfrm>
          <a:prstGeom prst="rect">
            <a:avLst/>
          </a:prstGeom>
          <a:noFill/>
          <a:ln>
            <a:noFill/>
          </a:ln>
        </p:spPr>
      </p:pic>
      <p:pic>
        <p:nvPicPr>
          <p:cNvPr id="54" name="Google Shape;54;p25"/>
          <p:cNvPicPr preferRelativeResize="0"/>
          <p:nvPr/>
        </p:nvPicPr>
        <p:blipFill rotWithShape="1">
          <a:blip r:embed="rId3">
            <a:alphaModFix amt="60000"/>
          </a:blip>
          <a:srcRect l="20242" r="20236"/>
          <a:stretch>
            <a:fillRect/>
          </a:stretch>
        </p:blipFill>
        <p:spPr>
          <a:xfrm rot="-4065032">
            <a:off x="7506575" y="3827400"/>
            <a:ext cx="3548851" cy="3352800"/>
          </a:xfrm>
          <a:prstGeom prst="rect">
            <a:avLst/>
          </a:prstGeom>
          <a:noFill/>
          <a:ln>
            <a:noFill/>
          </a:ln>
        </p:spPr>
      </p:pic>
      <p:sp>
        <p:nvSpPr>
          <p:cNvPr id="55" name="Google Shape;55;p25"/>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p:txBody>
      </p:sp>
      <p:sp>
        <p:nvSpPr>
          <p:cNvPr id="56" name="Google Shape;56;p25"/>
          <p:cNvSpPr txBox="1">
            <a:spLocks noGrp="1"/>
          </p:cNvSpPr>
          <p:nvPr>
            <p:ph type="subTitle" idx="1"/>
          </p:nvPr>
        </p:nvSpPr>
        <p:spPr>
          <a:xfrm>
            <a:off x="3556004" y="1180325"/>
            <a:ext cx="4874400" cy="5028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7" name="Google Shape;57;p25"/>
          <p:cNvSpPr txBox="1">
            <a:spLocks noGrp="1"/>
          </p:cNvSpPr>
          <p:nvPr>
            <p:ph type="subTitle" idx="2"/>
          </p:nvPr>
        </p:nvSpPr>
        <p:spPr>
          <a:xfrm>
            <a:off x="3556004" y="1764500"/>
            <a:ext cx="4874400" cy="5028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8" name="Google Shape;58;p25"/>
          <p:cNvSpPr txBox="1">
            <a:spLocks noGrp="1"/>
          </p:cNvSpPr>
          <p:nvPr>
            <p:ph type="subTitle" idx="3"/>
          </p:nvPr>
        </p:nvSpPr>
        <p:spPr>
          <a:xfrm>
            <a:off x="3556004" y="2932850"/>
            <a:ext cx="4874400" cy="5028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9" name="Google Shape;59;p25"/>
          <p:cNvSpPr txBox="1">
            <a:spLocks noGrp="1"/>
          </p:cNvSpPr>
          <p:nvPr>
            <p:ph type="subTitle" idx="4"/>
          </p:nvPr>
        </p:nvSpPr>
        <p:spPr>
          <a:xfrm>
            <a:off x="3556010" y="3517025"/>
            <a:ext cx="4874400" cy="5028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0" name="Google Shape;60;p25"/>
          <p:cNvSpPr txBox="1">
            <a:spLocks noGrp="1"/>
          </p:cNvSpPr>
          <p:nvPr>
            <p:ph type="subTitle" idx="5"/>
          </p:nvPr>
        </p:nvSpPr>
        <p:spPr>
          <a:xfrm>
            <a:off x="3556004" y="2348675"/>
            <a:ext cx="4874400" cy="5028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1" name="Google Shape;61;p25"/>
          <p:cNvSpPr txBox="1">
            <a:spLocks noGrp="1"/>
          </p:cNvSpPr>
          <p:nvPr>
            <p:ph type="subTitle" idx="6"/>
          </p:nvPr>
        </p:nvSpPr>
        <p:spPr>
          <a:xfrm>
            <a:off x="3556000" y="4101200"/>
            <a:ext cx="4874400" cy="5028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2" name="Google Shape;62;p25"/>
          <p:cNvSpPr txBox="1">
            <a:spLocks noGrp="1"/>
          </p:cNvSpPr>
          <p:nvPr>
            <p:ph type="subTitle" idx="7"/>
          </p:nvPr>
        </p:nvSpPr>
        <p:spPr>
          <a:xfrm>
            <a:off x="720000" y="1180325"/>
            <a:ext cx="2835900" cy="5028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63" name="Google Shape;63;p25"/>
          <p:cNvSpPr txBox="1">
            <a:spLocks noGrp="1"/>
          </p:cNvSpPr>
          <p:nvPr>
            <p:ph type="subTitle" idx="8"/>
          </p:nvPr>
        </p:nvSpPr>
        <p:spPr>
          <a:xfrm>
            <a:off x="720000" y="1764500"/>
            <a:ext cx="2835900" cy="5028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64" name="Google Shape;64;p25"/>
          <p:cNvSpPr txBox="1">
            <a:spLocks noGrp="1"/>
          </p:cNvSpPr>
          <p:nvPr>
            <p:ph type="subTitle" idx="9"/>
          </p:nvPr>
        </p:nvSpPr>
        <p:spPr>
          <a:xfrm>
            <a:off x="720000" y="2348675"/>
            <a:ext cx="2835900" cy="5028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65" name="Google Shape;65;p25"/>
          <p:cNvSpPr txBox="1">
            <a:spLocks noGrp="1"/>
          </p:cNvSpPr>
          <p:nvPr>
            <p:ph type="subTitle" idx="13"/>
          </p:nvPr>
        </p:nvSpPr>
        <p:spPr>
          <a:xfrm>
            <a:off x="720000" y="2932850"/>
            <a:ext cx="2835900" cy="5028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66" name="Google Shape;66;p25"/>
          <p:cNvSpPr txBox="1">
            <a:spLocks noGrp="1"/>
          </p:cNvSpPr>
          <p:nvPr>
            <p:ph type="subTitle" idx="14"/>
          </p:nvPr>
        </p:nvSpPr>
        <p:spPr>
          <a:xfrm>
            <a:off x="720000" y="3517025"/>
            <a:ext cx="2835900" cy="5028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67" name="Google Shape;67;p25"/>
          <p:cNvSpPr txBox="1">
            <a:spLocks noGrp="1"/>
          </p:cNvSpPr>
          <p:nvPr>
            <p:ph type="subTitle" idx="15"/>
          </p:nvPr>
        </p:nvSpPr>
        <p:spPr>
          <a:xfrm>
            <a:off x="720000" y="4101200"/>
            <a:ext cx="2835900" cy="502800"/>
          </a:xfrm>
          <a:prstGeom prst="rect">
            <a:avLst/>
          </a:prstGeom>
          <a:noFill/>
          <a:ln>
            <a:noFill/>
          </a:ln>
        </p:spPr>
        <p:txBody>
          <a:bodyPr spcFirstLastPara="1" wrap="square" lIns="91425" tIns="91425" rIns="91425" bIns="91425" anchor="ctr" anchorCtr="0">
            <a:noAutofit/>
          </a:bodyPr>
          <a:lstStyle>
            <a:lvl1pPr lvl="0" algn="l"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cxnSp>
        <p:nvCxnSpPr>
          <p:cNvPr id="68" name="Google Shape;68;p25"/>
          <p:cNvCxnSpPr/>
          <p:nvPr/>
        </p:nvCxnSpPr>
        <p:spPr>
          <a:xfrm>
            <a:off x="711663" y="528026"/>
            <a:ext cx="0" cy="5907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9"/>
        <p:cNvGrpSpPr/>
        <p:nvPr/>
      </p:nvGrpSpPr>
      <p:grpSpPr>
        <a:xfrm>
          <a:off x="0" y="0"/>
          <a:ext cx="0" cy="0"/>
          <a:chOff x="0" y="0"/>
          <a:chExt cx="0" cy="0"/>
        </a:xfrm>
      </p:grpSpPr>
      <p:pic>
        <p:nvPicPr>
          <p:cNvPr id="70" name="Google Shape;70;p26"/>
          <p:cNvPicPr preferRelativeResize="0"/>
          <p:nvPr/>
        </p:nvPicPr>
        <p:blipFill rotWithShape="1">
          <a:blip r:embed="rId2"/>
          <a:srcRect/>
          <a:stretch>
            <a:fillRect/>
          </a:stretch>
        </p:blipFill>
        <p:spPr>
          <a:xfrm rot="10800000">
            <a:off x="0" y="0"/>
            <a:ext cx="9144000" cy="5143500"/>
          </a:xfrm>
          <a:prstGeom prst="rect">
            <a:avLst/>
          </a:prstGeom>
          <a:noFill/>
          <a:ln>
            <a:noFill/>
          </a:ln>
        </p:spPr>
      </p:pic>
      <p:grpSp>
        <p:nvGrpSpPr>
          <p:cNvPr id="71" name="Google Shape;71;p26"/>
          <p:cNvGrpSpPr/>
          <p:nvPr/>
        </p:nvGrpSpPr>
        <p:grpSpPr>
          <a:xfrm>
            <a:off x="-2393206" y="-1625285"/>
            <a:ext cx="11902131" cy="4966248"/>
            <a:chOff x="-2393206" y="-1625285"/>
            <a:chExt cx="11902131" cy="4966248"/>
          </a:xfrm>
        </p:grpSpPr>
        <p:pic>
          <p:nvPicPr>
            <p:cNvPr id="72" name="Google Shape;72;p26"/>
            <p:cNvPicPr preferRelativeResize="0"/>
            <p:nvPr/>
          </p:nvPicPr>
          <p:blipFill rotWithShape="1">
            <a:blip r:embed="rId3"/>
            <a:srcRect l="18214" r="18208"/>
            <a:stretch>
              <a:fillRect/>
            </a:stretch>
          </p:blipFill>
          <p:spPr>
            <a:xfrm rot="8930868">
              <a:off x="-1943899" y="-1066384"/>
              <a:ext cx="2867849" cy="2536508"/>
            </a:xfrm>
            <a:prstGeom prst="rect">
              <a:avLst/>
            </a:prstGeom>
            <a:noFill/>
            <a:ln>
              <a:noFill/>
            </a:ln>
          </p:spPr>
        </p:pic>
        <p:pic>
          <p:nvPicPr>
            <p:cNvPr id="73" name="Google Shape;73;p26"/>
            <p:cNvPicPr preferRelativeResize="0"/>
            <p:nvPr/>
          </p:nvPicPr>
          <p:blipFill rotWithShape="1">
            <a:blip r:embed="rId4"/>
            <a:srcRect l="26247" r="26247"/>
            <a:stretch>
              <a:fillRect/>
            </a:stretch>
          </p:blipFill>
          <p:spPr>
            <a:xfrm>
              <a:off x="8557225" y="2214488"/>
              <a:ext cx="951700" cy="1126475"/>
            </a:xfrm>
            <a:prstGeom prst="rect">
              <a:avLst/>
            </a:prstGeom>
            <a:noFill/>
            <a:ln>
              <a:noFill/>
            </a:ln>
          </p:spPr>
        </p:pic>
      </p:grpSp>
      <p:cxnSp>
        <p:nvCxnSpPr>
          <p:cNvPr id="74" name="Google Shape;74;p26"/>
          <p:cNvCxnSpPr/>
          <p:nvPr/>
        </p:nvCxnSpPr>
        <p:spPr>
          <a:xfrm>
            <a:off x="711663" y="528026"/>
            <a:ext cx="0" cy="590700"/>
          </a:xfrm>
          <a:prstGeom prst="straightConnector1">
            <a:avLst/>
          </a:prstGeom>
          <a:noFill/>
          <a:ln w="9525" cap="flat" cmpd="sng">
            <a:solidFill>
              <a:schemeClr val="dk1"/>
            </a:solidFill>
            <a:prstDash val="solid"/>
            <a:round/>
            <a:headEnd type="none" w="sm" len="sm"/>
            <a:tailEnd type="none" w="sm" len="sm"/>
          </a:ln>
        </p:spPr>
      </p:cxnSp>
      <p:sp>
        <p:nvSpPr>
          <p:cNvPr id="75" name="Google Shape;75;p26"/>
          <p:cNvSpPr txBox="1">
            <a:spLocks noGrp="1"/>
          </p:cNvSpPr>
          <p:nvPr>
            <p:ph type="title"/>
          </p:nvPr>
        </p:nvSpPr>
        <p:spPr>
          <a:xfrm>
            <a:off x="720000" y="537025"/>
            <a:ext cx="77040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76"/>
        <p:cNvGrpSpPr/>
        <p:nvPr/>
      </p:nvGrpSpPr>
      <p:grpSpPr>
        <a:xfrm>
          <a:off x="0" y="0"/>
          <a:ext cx="0" cy="0"/>
          <a:chOff x="0" y="0"/>
          <a:chExt cx="0" cy="0"/>
        </a:xfrm>
      </p:grpSpPr>
      <p:pic>
        <p:nvPicPr>
          <p:cNvPr id="77" name="Google Shape;77;p27"/>
          <p:cNvPicPr preferRelativeResize="0"/>
          <p:nvPr/>
        </p:nvPicPr>
        <p:blipFill rotWithShape="1">
          <a:blip r:embed="rId2"/>
          <a:srcRect/>
          <a:stretch>
            <a:fillRect/>
          </a:stretch>
        </p:blipFill>
        <p:spPr>
          <a:xfrm rot="10800000" flipH="1">
            <a:off x="0" y="0"/>
            <a:ext cx="9144000" cy="5143500"/>
          </a:xfrm>
          <a:prstGeom prst="rect">
            <a:avLst/>
          </a:prstGeom>
          <a:noFill/>
          <a:ln>
            <a:noFill/>
          </a:ln>
        </p:spPr>
      </p:pic>
      <p:pic>
        <p:nvPicPr>
          <p:cNvPr id="78" name="Google Shape;78;p27"/>
          <p:cNvPicPr preferRelativeResize="0"/>
          <p:nvPr/>
        </p:nvPicPr>
        <p:blipFill rotWithShape="1">
          <a:blip r:embed="rId3"/>
          <a:srcRect l="26710" r="26706"/>
          <a:stretch>
            <a:fillRect/>
          </a:stretch>
        </p:blipFill>
        <p:spPr>
          <a:xfrm rot="2700000">
            <a:off x="8142375" y="3264313"/>
            <a:ext cx="2777400" cy="3352800"/>
          </a:xfrm>
          <a:prstGeom prst="rect">
            <a:avLst/>
          </a:prstGeom>
          <a:noFill/>
          <a:ln>
            <a:noFill/>
          </a:ln>
        </p:spPr>
      </p:pic>
      <p:sp>
        <p:nvSpPr>
          <p:cNvPr id="79" name="Google Shape;79;p27"/>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p:txBody>
      </p:sp>
      <p:cxnSp>
        <p:nvCxnSpPr>
          <p:cNvPr id="80" name="Google Shape;80;p27"/>
          <p:cNvCxnSpPr/>
          <p:nvPr/>
        </p:nvCxnSpPr>
        <p:spPr>
          <a:xfrm>
            <a:off x="711663" y="528026"/>
            <a:ext cx="0" cy="5907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81"/>
        <p:cNvGrpSpPr/>
        <p:nvPr/>
      </p:nvGrpSpPr>
      <p:grpSpPr>
        <a:xfrm>
          <a:off x="0" y="0"/>
          <a:ext cx="0" cy="0"/>
          <a:chOff x="0" y="0"/>
          <a:chExt cx="0" cy="0"/>
        </a:xfrm>
      </p:grpSpPr>
      <p:pic>
        <p:nvPicPr>
          <p:cNvPr id="82" name="Google Shape;82;p28"/>
          <p:cNvPicPr preferRelativeResize="0"/>
          <p:nvPr/>
        </p:nvPicPr>
        <p:blipFill rotWithShape="1">
          <a:blip r:embed="rId2"/>
          <a:srcRect/>
          <a:stretch>
            <a:fillRect/>
          </a:stretch>
        </p:blipFill>
        <p:spPr>
          <a:xfrm rot="10800000" flipH="1">
            <a:off x="0" y="-17100"/>
            <a:ext cx="9143986" cy="5143500"/>
          </a:xfrm>
          <a:prstGeom prst="rect">
            <a:avLst/>
          </a:prstGeom>
          <a:noFill/>
          <a:ln>
            <a:noFill/>
          </a:ln>
        </p:spPr>
      </p:pic>
      <p:pic>
        <p:nvPicPr>
          <p:cNvPr id="83" name="Google Shape;83;p28"/>
          <p:cNvPicPr preferRelativeResize="0"/>
          <p:nvPr/>
        </p:nvPicPr>
        <p:blipFill rotWithShape="1">
          <a:blip r:embed="rId3"/>
          <a:srcRect l="16120" r="16120"/>
          <a:stretch>
            <a:fillRect/>
          </a:stretch>
        </p:blipFill>
        <p:spPr>
          <a:xfrm>
            <a:off x="7346600" y="-2488950"/>
            <a:ext cx="4040350" cy="3352800"/>
          </a:xfrm>
          <a:prstGeom prst="rect">
            <a:avLst/>
          </a:prstGeom>
          <a:noFill/>
          <a:ln>
            <a:noFill/>
          </a:ln>
        </p:spPr>
      </p:pic>
      <p:sp>
        <p:nvSpPr>
          <p:cNvPr id="84" name="Google Shape;84;p28"/>
          <p:cNvSpPr txBox="1">
            <a:spLocks noGrp="1"/>
          </p:cNvSpPr>
          <p:nvPr>
            <p:ph type="title"/>
          </p:nvPr>
        </p:nvSpPr>
        <p:spPr>
          <a:xfrm>
            <a:off x="720000" y="539365"/>
            <a:ext cx="77040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p:txBody>
      </p:sp>
      <p:sp>
        <p:nvSpPr>
          <p:cNvPr id="85" name="Google Shape;85;p28"/>
          <p:cNvSpPr txBox="1">
            <a:spLocks noGrp="1"/>
          </p:cNvSpPr>
          <p:nvPr>
            <p:ph type="subTitle" idx="1"/>
          </p:nvPr>
        </p:nvSpPr>
        <p:spPr>
          <a:xfrm>
            <a:off x="1538638" y="3524600"/>
            <a:ext cx="6607500" cy="10794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6" name="Google Shape;86;p28"/>
          <p:cNvSpPr txBox="1">
            <a:spLocks noGrp="1"/>
          </p:cNvSpPr>
          <p:nvPr>
            <p:ph type="subTitle" idx="2"/>
          </p:nvPr>
        </p:nvSpPr>
        <p:spPr>
          <a:xfrm>
            <a:off x="1538638" y="1719097"/>
            <a:ext cx="6607500" cy="10794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p:txBody>
      </p:sp>
      <p:sp>
        <p:nvSpPr>
          <p:cNvPr id="87" name="Google Shape;87;p28"/>
          <p:cNvSpPr txBox="1">
            <a:spLocks noGrp="1"/>
          </p:cNvSpPr>
          <p:nvPr>
            <p:ph type="subTitle" idx="3"/>
          </p:nvPr>
        </p:nvSpPr>
        <p:spPr>
          <a:xfrm>
            <a:off x="1538638" y="1348450"/>
            <a:ext cx="6607500" cy="457200"/>
          </a:xfrm>
          <a:prstGeom prst="rect">
            <a:avLst/>
          </a:prstGeom>
          <a:noFill/>
          <a:ln>
            <a:noFill/>
          </a:ln>
        </p:spPr>
        <p:txBody>
          <a:bodyPr spcFirstLastPara="1" wrap="square" lIns="91425" tIns="91425" rIns="91425" bIns="91425" anchor="b" anchorCtr="0">
            <a:noAutofit/>
          </a:bodyPr>
          <a:lstStyle>
            <a:lvl1pPr lvl="0" algn="l"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88" name="Google Shape;88;p28"/>
          <p:cNvSpPr txBox="1">
            <a:spLocks noGrp="1"/>
          </p:cNvSpPr>
          <p:nvPr>
            <p:ph type="subTitle" idx="4"/>
          </p:nvPr>
        </p:nvSpPr>
        <p:spPr>
          <a:xfrm>
            <a:off x="1538638" y="3153952"/>
            <a:ext cx="6607500" cy="457200"/>
          </a:xfrm>
          <a:prstGeom prst="rect">
            <a:avLst/>
          </a:prstGeom>
          <a:noFill/>
          <a:ln>
            <a:noFill/>
          </a:ln>
        </p:spPr>
        <p:txBody>
          <a:bodyPr spcFirstLastPara="1" wrap="square" lIns="91425" tIns="91425" rIns="91425" bIns="91425" anchor="b" anchorCtr="0">
            <a:noAutofit/>
          </a:bodyPr>
          <a:lstStyle>
            <a:lvl1pPr lvl="0" algn="l"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cxnSp>
        <p:nvCxnSpPr>
          <p:cNvPr id="89" name="Google Shape;89;p28"/>
          <p:cNvCxnSpPr/>
          <p:nvPr/>
        </p:nvCxnSpPr>
        <p:spPr>
          <a:xfrm>
            <a:off x="711663" y="528026"/>
            <a:ext cx="0" cy="5907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ublic Sans"/>
              <a:buNone/>
              <a:defRPr sz="2800" b="1" i="0" u="none" strike="noStrike" cap="none">
                <a:solidFill>
                  <a:schemeClr val="dk1"/>
                </a:solidFill>
                <a:latin typeface="Public Sans"/>
                <a:ea typeface="Public Sans"/>
                <a:cs typeface="Public Sans"/>
                <a:sym typeface="Public Sans"/>
              </a:defRPr>
            </a:lvl1pPr>
            <a:lvl2pPr marR="0" lvl="1" algn="l" rtl="0">
              <a:lnSpc>
                <a:spcPct val="100000"/>
              </a:lnSpc>
              <a:spcBef>
                <a:spcPts val="0"/>
              </a:spcBef>
              <a:spcAft>
                <a:spcPts val="0"/>
              </a:spcAft>
              <a:buClr>
                <a:schemeClr val="dk1"/>
              </a:buClr>
              <a:buSzPts val="2800"/>
              <a:buFont typeface="Public Sans"/>
              <a:buNone/>
              <a:defRPr sz="2800" b="1" i="0" u="none" strike="noStrike" cap="none">
                <a:solidFill>
                  <a:schemeClr val="dk1"/>
                </a:solidFill>
                <a:latin typeface="Public Sans"/>
                <a:ea typeface="Public Sans"/>
                <a:cs typeface="Public Sans"/>
                <a:sym typeface="Public Sans"/>
              </a:defRPr>
            </a:lvl2pPr>
            <a:lvl3pPr marR="0" lvl="2" algn="l" rtl="0">
              <a:lnSpc>
                <a:spcPct val="100000"/>
              </a:lnSpc>
              <a:spcBef>
                <a:spcPts val="0"/>
              </a:spcBef>
              <a:spcAft>
                <a:spcPts val="0"/>
              </a:spcAft>
              <a:buClr>
                <a:schemeClr val="dk1"/>
              </a:buClr>
              <a:buSzPts val="2800"/>
              <a:buFont typeface="Public Sans"/>
              <a:buNone/>
              <a:defRPr sz="2800" b="1" i="0" u="none" strike="noStrike" cap="none">
                <a:solidFill>
                  <a:schemeClr val="dk1"/>
                </a:solidFill>
                <a:latin typeface="Public Sans"/>
                <a:ea typeface="Public Sans"/>
                <a:cs typeface="Public Sans"/>
                <a:sym typeface="Public Sans"/>
              </a:defRPr>
            </a:lvl3pPr>
            <a:lvl4pPr marR="0" lvl="3" algn="l" rtl="0">
              <a:lnSpc>
                <a:spcPct val="100000"/>
              </a:lnSpc>
              <a:spcBef>
                <a:spcPts val="0"/>
              </a:spcBef>
              <a:spcAft>
                <a:spcPts val="0"/>
              </a:spcAft>
              <a:buClr>
                <a:schemeClr val="dk1"/>
              </a:buClr>
              <a:buSzPts val="2800"/>
              <a:buFont typeface="Public Sans"/>
              <a:buNone/>
              <a:defRPr sz="2800" b="1" i="0" u="none" strike="noStrike" cap="none">
                <a:solidFill>
                  <a:schemeClr val="dk1"/>
                </a:solidFill>
                <a:latin typeface="Public Sans"/>
                <a:ea typeface="Public Sans"/>
                <a:cs typeface="Public Sans"/>
                <a:sym typeface="Public Sans"/>
              </a:defRPr>
            </a:lvl4pPr>
            <a:lvl5pPr marR="0" lvl="4" algn="l" rtl="0">
              <a:lnSpc>
                <a:spcPct val="100000"/>
              </a:lnSpc>
              <a:spcBef>
                <a:spcPts val="0"/>
              </a:spcBef>
              <a:spcAft>
                <a:spcPts val="0"/>
              </a:spcAft>
              <a:buClr>
                <a:schemeClr val="dk1"/>
              </a:buClr>
              <a:buSzPts val="2800"/>
              <a:buFont typeface="Public Sans"/>
              <a:buNone/>
              <a:defRPr sz="2800" b="1" i="0" u="none" strike="noStrike" cap="none">
                <a:solidFill>
                  <a:schemeClr val="dk1"/>
                </a:solidFill>
                <a:latin typeface="Public Sans"/>
                <a:ea typeface="Public Sans"/>
                <a:cs typeface="Public Sans"/>
                <a:sym typeface="Public Sans"/>
              </a:defRPr>
            </a:lvl5pPr>
            <a:lvl6pPr marR="0" lvl="5" algn="l" rtl="0">
              <a:lnSpc>
                <a:spcPct val="100000"/>
              </a:lnSpc>
              <a:spcBef>
                <a:spcPts val="0"/>
              </a:spcBef>
              <a:spcAft>
                <a:spcPts val="0"/>
              </a:spcAft>
              <a:buClr>
                <a:schemeClr val="dk1"/>
              </a:buClr>
              <a:buSzPts val="2800"/>
              <a:buFont typeface="Public Sans"/>
              <a:buNone/>
              <a:defRPr sz="2800" b="1" i="0" u="none" strike="noStrike" cap="none">
                <a:solidFill>
                  <a:schemeClr val="dk1"/>
                </a:solidFill>
                <a:latin typeface="Public Sans"/>
                <a:ea typeface="Public Sans"/>
                <a:cs typeface="Public Sans"/>
                <a:sym typeface="Public Sans"/>
              </a:defRPr>
            </a:lvl6pPr>
            <a:lvl7pPr marR="0" lvl="6" algn="l" rtl="0">
              <a:lnSpc>
                <a:spcPct val="100000"/>
              </a:lnSpc>
              <a:spcBef>
                <a:spcPts val="0"/>
              </a:spcBef>
              <a:spcAft>
                <a:spcPts val="0"/>
              </a:spcAft>
              <a:buClr>
                <a:schemeClr val="dk1"/>
              </a:buClr>
              <a:buSzPts val="2800"/>
              <a:buFont typeface="Public Sans"/>
              <a:buNone/>
              <a:defRPr sz="2800" b="1" i="0" u="none" strike="noStrike" cap="none">
                <a:solidFill>
                  <a:schemeClr val="dk1"/>
                </a:solidFill>
                <a:latin typeface="Public Sans"/>
                <a:ea typeface="Public Sans"/>
                <a:cs typeface="Public Sans"/>
                <a:sym typeface="Public Sans"/>
              </a:defRPr>
            </a:lvl7pPr>
            <a:lvl8pPr marR="0" lvl="7" algn="l" rtl="0">
              <a:lnSpc>
                <a:spcPct val="100000"/>
              </a:lnSpc>
              <a:spcBef>
                <a:spcPts val="0"/>
              </a:spcBef>
              <a:spcAft>
                <a:spcPts val="0"/>
              </a:spcAft>
              <a:buClr>
                <a:schemeClr val="dk1"/>
              </a:buClr>
              <a:buSzPts val="2800"/>
              <a:buFont typeface="Public Sans"/>
              <a:buNone/>
              <a:defRPr sz="2800" b="1" i="0" u="none" strike="noStrike" cap="none">
                <a:solidFill>
                  <a:schemeClr val="dk1"/>
                </a:solidFill>
                <a:latin typeface="Public Sans"/>
                <a:ea typeface="Public Sans"/>
                <a:cs typeface="Public Sans"/>
                <a:sym typeface="Public Sans"/>
              </a:defRPr>
            </a:lvl8pPr>
            <a:lvl9pPr marR="0" lvl="8" algn="l" rtl="0">
              <a:lnSpc>
                <a:spcPct val="100000"/>
              </a:lnSpc>
              <a:spcBef>
                <a:spcPts val="0"/>
              </a:spcBef>
              <a:spcAft>
                <a:spcPts val="0"/>
              </a:spcAft>
              <a:buClr>
                <a:schemeClr val="dk1"/>
              </a:buClr>
              <a:buSzPts val="2800"/>
              <a:buFont typeface="Public Sans"/>
              <a:buNone/>
              <a:defRPr sz="2800" b="1" i="0" u="none" strike="noStrike" cap="none">
                <a:solidFill>
                  <a:schemeClr val="dk1"/>
                </a:solidFill>
                <a:latin typeface="Public Sans"/>
                <a:ea typeface="Public Sans"/>
                <a:cs typeface="Public Sans"/>
                <a:sym typeface="Public Sans"/>
              </a:defRPr>
            </a:lvl9pPr>
          </a:lstStyle>
          <a:p/>
        </p:txBody>
      </p:sp>
      <p:sp>
        <p:nvSpPr>
          <p:cNvPr id="7" name="Google Shape;7;p19"/>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accent1"/>
              </a:buClr>
              <a:buSzPts val="1400"/>
              <a:buFont typeface="Anuphan"/>
              <a:buChar char="●"/>
              <a:defRPr sz="1400" b="0" i="0" u="none" strike="noStrike" cap="none">
                <a:solidFill>
                  <a:schemeClr val="dk1"/>
                </a:solidFill>
                <a:latin typeface="Anuphan"/>
                <a:ea typeface="Anuphan"/>
                <a:cs typeface="Anuphan"/>
                <a:sym typeface="Anuphan"/>
              </a:defRPr>
            </a:lvl1pPr>
            <a:lvl2pPr marL="914400" marR="0" lvl="1" indent="-317500" algn="l" rtl="0">
              <a:lnSpc>
                <a:spcPct val="115000"/>
              </a:lnSpc>
              <a:spcBef>
                <a:spcPts val="0"/>
              </a:spcBef>
              <a:spcAft>
                <a:spcPts val="0"/>
              </a:spcAft>
              <a:buClr>
                <a:schemeClr val="dk1"/>
              </a:buClr>
              <a:buSzPts val="1400"/>
              <a:buFont typeface="Anuphan"/>
              <a:buChar char="○"/>
              <a:defRPr sz="1400" b="0" i="0" u="none" strike="noStrike" cap="none">
                <a:solidFill>
                  <a:schemeClr val="dk1"/>
                </a:solidFill>
                <a:latin typeface="Anuphan"/>
                <a:ea typeface="Anuphan"/>
                <a:cs typeface="Anuphan"/>
                <a:sym typeface="Anuphan"/>
              </a:defRPr>
            </a:lvl2pPr>
            <a:lvl3pPr marL="1371600" marR="0" lvl="2" indent="-317500" algn="l" rtl="0">
              <a:lnSpc>
                <a:spcPct val="115000"/>
              </a:lnSpc>
              <a:spcBef>
                <a:spcPts val="0"/>
              </a:spcBef>
              <a:spcAft>
                <a:spcPts val="0"/>
              </a:spcAft>
              <a:buClr>
                <a:schemeClr val="dk1"/>
              </a:buClr>
              <a:buSzPts val="1400"/>
              <a:buFont typeface="Anuphan"/>
              <a:buChar char="■"/>
              <a:defRPr sz="1400" b="0" i="0" u="none" strike="noStrike" cap="none">
                <a:solidFill>
                  <a:schemeClr val="dk1"/>
                </a:solidFill>
                <a:latin typeface="Anuphan"/>
                <a:ea typeface="Anuphan"/>
                <a:cs typeface="Anuphan"/>
                <a:sym typeface="Anuphan"/>
              </a:defRPr>
            </a:lvl3pPr>
            <a:lvl4pPr marL="1828800" marR="0" lvl="3" indent="-317500" algn="l" rtl="0">
              <a:lnSpc>
                <a:spcPct val="115000"/>
              </a:lnSpc>
              <a:spcBef>
                <a:spcPts val="0"/>
              </a:spcBef>
              <a:spcAft>
                <a:spcPts val="0"/>
              </a:spcAft>
              <a:buClr>
                <a:schemeClr val="dk1"/>
              </a:buClr>
              <a:buSzPts val="1400"/>
              <a:buFont typeface="Anuphan"/>
              <a:buChar char="●"/>
              <a:defRPr sz="1400" b="0" i="0" u="none" strike="noStrike" cap="none">
                <a:solidFill>
                  <a:schemeClr val="dk1"/>
                </a:solidFill>
                <a:latin typeface="Anuphan"/>
                <a:ea typeface="Anuphan"/>
                <a:cs typeface="Anuphan"/>
                <a:sym typeface="Anuphan"/>
              </a:defRPr>
            </a:lvl4pPr>
            <a:lvl5pPr marL="2286000" marR="0" lvl="4" indent="-317500" algn="l" rtl="0">
              <a:lnSpc>
                <a:spcPct val="115000"/>
              </a:lnSpc>
              <a:spcBef>
                <a:spcPts val="0"/>
              </a:spcBef>
              <a:spcAft>
                <a:spcPts val="0"/>
              </a:spcAft>
              <a:buClr>
                <a:schemeClr val="dk1"/>
              </a:buClr>
              <a:buSzPts val="1400"/>
              <a:buFont typeface="Anuphan"/>
              <a:buChar char="○"/>
              <a:defRPr sz="1400" b="0" i="0" u="none" strike="noStrike" cap="none">
                <a:solidFill>
                  <a:schemeClr val="dk1"/>
                </a:solidFill>
                <a:latin typeface="Anuphan"/>
                <a:ea typeface="Anuphan"/>
                <a:cs typeface="Anuphan"/>
                <a:sym typeface="Anuphan"/>
              </a:defRPr>
            </a:lvl5pPr>
            <a:lvl6pPr marL="2743200" marR="0" lvl="5" indent="-317500" algn="l" rtl="0">
              <a:lnSpc>
                <a:spcPct val="115000"/>
              </a:lnSpc>
              <a:spcBef>
                <a:spcPts val="0"/>
              </a:spcBef>
              <a:spcAft>
                <a:spcPts val="0"/>
              </a:spcAft>
              <a:buClr>
                <a:schemeClr val="dk1"/>
              </a:buClr>
              <a:buSzPts val="1400"/>
              <a:buFont typeface="Anuphan"/>
              <a:buChar char="■"/>
              <a:defRPr sz="1400" b="0" i="0" u="none" strike="noStrike" cap="none">
                <a:solidFill>
                  <a:schemeClr val="dk1"/>
                </a:solidFill>
                <a:latin typeface="Anuphan"/>
                <a:ea typeface="Anuphan"/>
                <a:cs typeface="Anuphan"/>
                <a:sym typeface="Anuphan"/>
              </a:defRPr>
            </a:lvl6pPr>
            <a:lvl7pPr marL="3200400" marR="0" lvl="6" indent="-317500" algn="l" rtl="0">
              <a:lnSpc>
                <a:spcPct val="115000"/>
              </a:lnSpc>
              <a:spcBef>
                <a:spcPts val="0"/>
              </a:spcBef>
              <a:spcAft>
                <a:spcPts val="0"/>
              </a:spcAft>
              <a:buClr>
                <a:schemeClr val="dk1"/>
              </a:buClr>
              <a:buSzPts val="1400"/>
              <a:buFont typeface="Anuphan"/>
              <a:buChar char="●"/>
              <a:defRPr sz="1400" b="0" i="0" u="none" strike="noStrike" cap="none">
                <a:solidFill>
                  <a:schemeClr val="dk1"/>
                </a:solidFill>
                <a:latin typeface="Anuphan"/>
                <a:ea typeface="Anuphan"/>
                <a:cs typeface="Anuphan"/>
                <a:sym typeface="Anuphan"/>
              </a:defRPr>
            </a:lvl7pPr>
            <a:lvl8pPr marL="3657600" marR="0" lvl="7" indent="-317500" algn="l" rtl="0">
              <a:lnSpc>
                <a:spcPct val="115000"/>
              </a:lnSpc>
              <a:spcBef>
                <a:spcPts val="0"/>
              </a:spcBef>
              <a:spcAft>
                <a:spcPts val="0"/>
              </a:spcAft>
              <a:buClr>
                <a:schemeClr val="dk1"/>
              </a:buClr>
              <a:buSzPts val="1400"/>
              <a:buFont typeface="Anuphan"/>
              <a:buChar char="○"/>
              <a:defRPr sz="1400" b="0" i="0" u="none" strike="noStrike" cap="none">
                <a:solidFill>
                  <a:schemeClr val="dk1"/>
                </a:solidFill>
                <a:latin typeface="Anuphan"/>
                <a:ea typeface="Anuphan"/>
                <a:cs typeface="Anuphan"/>
                <a:sym typeface="Anuphan"/>
              </a:defRPr>
            </a:lvl8pPr>
            <a:lvl9pPr marL="4114800" marR="0" lvl="8" indent="-317500" algn="l" rtl="0">
              <a:lnSpc>
                <a:spcPct val="115000"/>
              </a:lnSpc>
              <a:spcBef>
                <a:spcPts val="0"/>
              </a:spcBef>
              <a:spcAft>
                <a:spcPts val="0"/>
              </a:spcAft>
              <a:buClr>
                <a:schemeClr val="dk1"/>
              </a:buClr>
              <a:buSzPts val="1400"/>
              <a:buFont typeface="Anuphan"/>
              <a:buChar char="■"/>
              <a:defRPr sz="1400" b="0" i="0" u="none" strike="noStrike" cap="none">
                <a:solidFill>
                  <a:schemeClr val="dk1"/>
                </a:solidFill>
                <a:latin typeface="Anuphan"/>
                <a:ea typeface="Anuphan"/>
                <a:cs typeface="Anuphan"/>
                <a:sym typeface="Anuphan"/>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txBox="1">
            <a:spLocks noGrp="1"/>
          </p:cNvSpPr>
          <p:nvPr>
            <p:ph type="subTitle" idx="1"/>
          </p:nvPr>
        </p:nvSpPr>
        <p:spPr>
          <a:xfrm>
            <a:off x="2437993" y="3548960"/>
            <a:ext cx="5542133" cy="767008"/>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SzPts val="1600"/>
              <a:buNone/>
            </a:pPr>
            <a:r>
              <a:rPr lang="en-US" dirty="0">
                <a:solidFill>
                  <a:srgbClr val="351C75"/>
                </a:solidFill>
              </a:rPr>
              <a:t>Tamil Selvan N</a:t>
            </a:r>
            <a:endParaRPr dirty="0">
              <a:solidFill>
                <a:srgbClr val="351C75"/>
              </a:solidFill>
            </a:endParaRPr>
          </a:p>
          <a:p>
            <a:pPr marL="0" lvl="0" indent="0" algn="r" rtl="0">
              <a:lnSpc>
                <a:spcPct val="115000"/>
              </a:lnSpc>
              <a:spcBef>
                <a:spcPts val="0"/>
              </a:spcBef>
              <a:spcAft>
                <a:spcPts val="0"/>
              </a:spcAft>
              <a:buSzPts val="1600"/>
              <a:buNone/>
            </a:pPr>
            <a:r>
              <a:rPr lang="en-IN">
                <a:solidFill>
                  <a:srgbClr val="351C75"/>
                </a:solidFill>
              </a:rPr>
              <a:t>211420104284</a:t>
            </a:r>
            <a:endParaRPr dirty="0">
              <a:solidFill>
                <a:srgbClr val="351C75"/>
              </a:solidFill>
            </a:endParaRPr>
          </a:p>
          <a:p>
            <a:pPr marL="0" lvl="0" indent="0" algn="r" rtl="0">
              <a:lnSpc>
                <a:spcPct val="115000"/>
              </a:lnSpc>
              <a:spcBef>
                <a:spcPts val="0"/>
              </a:spcBef>
              <a:spcAft>
                <a:spcPts val="0"/>
              </a:spcAft>
              <a:buSzPts val="1600"/>
              <a:buNone/>
            </a:pPr>
            <a:endParaRPr dirty="0">
              <a:solidFill>
                <a:srgbClr val="351C75"/>
              </a:solidFill>
            </a:endParaRPr>
          </a:p>
          <a:p>
            <a:pPr marL="0" lvl="0" indent="0" algn="r" rtl="0">
              <a:lnSpc>
                <a:spcPct val="115000"/>
              </a:lnSpc>
              <a:spcBef>
                <a:spcPts val="0"/>
              </a:spcBef>
              <a:spcAft>
                <a:spcPts val="0"/>
              </a:spcAft>
              <a:buSzPts val="1600"/>
              <a:buNone/>
            </a:pPr>
            <a:endParaRPr dirty="0">
              <a:solidFill>
                <a:srgbClr val="351C75"/>
              </a:solidFill>
            </a:endParaRPr>
          </a:p>
        </p:txBody>
      </p:sp>
      <p:sp>
        <p:nvSpPr>
          <p:cNvPr id="104" name="Google Shape;104;p1"/>
          <p:cNvSpPr txBox="1">
            <a:spLocks noGrp="1"/>
          </p:cNvSpPr>
          <p:nvPr>
            <p:ph type="ctrTitle"/>
          </p:nvPr>
        </p:nvSpPr>
        <p:spPr>
          <a:xfrm>
            <a:off x="1260675" y="1030400"/>
            <a:ext cx="6795600" cy="1404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rgbClr val="191919"/>
              </a:buClr>
              <a:buSzPts val="4000"/>
              <a:buNone/>
            </a:pPr>
            <a:r>
              <a:rPr lang="en-IN" sz="3500" dirty="0">
                <a:solidFill>
                  <a:srgbClr val="351C75"/>
                </a:solidFill>
              </a:rPr>
              <a:t>EYE POINT FUN WINDOW </a:t>
            </a:r>
            <a:br>
              <a:rPr lang="en-IN" sz="3500" dirty="0">
                <a:solidFill>
                  <a:srgbClr val="351C75"/>
                </a:solidFill>
              </a:rPr>
            </a:br>
            <a:r>
              <a:rPr lang="en-IN" sz="3500" dirty="0">
                <a:solidFill>
                  <a:srgbClr val="351C75"/>
                </a:solidFill>
              </a:rPr>
              <a:t>AI - DEVELOPMENT</a:t>
            </a:r>
            <a:endParaRPr sz="3500" dirty="0">
              <a:solidFill>
                <a:srgbClr val="351C75"/>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6c4d20d1d9_0_51"/>
          <p:cNvSpPr txBox="1"/>
          <p:nvPr/>
        </p:nvSpPr>
        <p:spPr>
          <a:xfrm>
            <a:off x="613050" y="358500"/>
            <a:ext cx="8231100" cy="1847100"/>
          </a:xfrm>
          <a:prstGeom prst="rect">
            <a:avLst/>
          </a:prstGeom>
          <a:noFill/>
          <a:ln>
            <a:noFill/>
          </a:ln>
        </p:spPr>
        <p:txBody>
          <a:bodyPr spcFirstLastPara="1" wrap="square" lIns="91425" tIns="91425" rIns="91425" bIns="91425" anchor="t" anchorCtr="0">
            <a:spAutoFit/>
          </a:bodyPr>
          <a:lstStyle/>
          <a:p>
            <a:pPr marL="457200" lvl="0" indent="-304800" algn="l" rtl="0">
              <a:lnSpc>
                <a:spcPct val="200000"/>
              </a:lnSpc>
              <a:spcBef>
                <a:spcPts val="0"/>
              </a:spcBef>
              <a:spcAft>
                <a:spcPts val="0"/>
              </a:spcAft>
              <a:buClr>
                <a:srgbClr val="351C75"/>
              </a:buClr>
              <a:buSzPts val="1200"/>
              <a:buChar char="❖"/>
            </a:pPr>
            <a:r>
              <a:rPr lang="en-IN" sz="1200" b="1">
                <a:solidFill>
                  <a:srgbClr val="351C75"/>
                </a:solidFill>
              </a:rPr>
              <a:t>WEB APPLICATION : </a:t>
            </a:r>
            <a:endParaRPr sz="1200" b="1">
              <a:solidFill>
                <a:srgbClr val="351C75"/>
              </a:solidFill>
            </a:endParaRPr>
          </a:p>
          <a:p>
            <a:pPr marL="914400" lvl="0" indent="-304800" algn="l" rtl="0">
              <a:lnSpc>
                <a:spcPct val="200000"/>
              </a:lnSpc>
              <a:spcBef>
                <a:spcPts val="0"/>
              </a:spcBef>
              <a:spcAft>
                <a:spcPts val="0"/>
              </a:spcAft>
              <a:buClr>
                <a:schemeClr val="dk1"/>
              </a:buClr>
              <a:buSzPts val="1200"/>
              <a:buChar char="●"/>
            </a:pPr>
            <a:r>
              <a:rPr lang="en-IN" sz="1200">
                <a:solidFill>
                  <a:schemeClr val="dk1"/>
                </a:solidFill>
              </a:rPr>
              <a:t>Our web application seamlessly integrates with eye-tracking software, offering easy access features.</a:t>
            </a:r>
            <a:endParaRPr sz="1200">
              <a:solidFill>
                <a:schemeClr val="dk1"/>
              </a:solidFill>
            </a:endParaRPr>
          </a:p>
          <a:p>
            <a:pPr marL="914400" lvl="0" indent="-304800" algn="l" rtl="0">
              <a:lnSpc>
                <a:spcPct val="200000"/>
              </a:lnSpc>
              <a:spcBef>
                <a:spcPts val="0"/>
              </a:spcBef>
              <a:spcAft>
                <a:spcPts val="0"/>
              </a:spcAft>
              <a:buClr>
                <a:schemeClr val="dk1"/>
              </a:buClr>
              <a:buSzPts val="1200"/>
              <a:buChar char="●"/>
            </a:pPr>
            <a:r>
              <a:rPr lang="en-IN" sz="1200">
                <a:solidFill>
                  <a:schemeClr val="dk1"/>
                </a:solidFill>
              </a:rPr>
              <a:t>The application features an intuitive design for a smooth and enjoyable user experience.</a:t>
            </a:r>
            <a:endParaRPr sz="1200">
              <a:solidFill>
                <a:schemeClr val="dk1"/>
              </a:solidFill>
            </a:endParaRPr>
          </a:p>
          <a:p>
            <a:pPr marL="914400" lvl="0" indent="-304800" algn="l" rtl="0">
              <a:lnSpc>
                <a:spcPct val="200000"/>
              </a:lnSpc>
              <a:spcBef>
                <a:spcPts val="0"/>
              </a:spcBef>
              <a:spcAft>
                <a:spcPts val="0"/>
              </a:spcAft>
              <a:buClr>
                <a:schemeClr val="dk1"/>
              </a:buClr>
              <a:buSzPts val="1200"/>
              <a:buChar char="●"/>
            </a:pPr>
            <a:r>
              <a:rPr lang="en-IN" sz="1200">
                <a:solidFill>
                  <a:schemeClr val="dk1"/>
                </a:solidFill>
              </a:rPr>
              <a:t>Users can effortlessly harness the full potential of eye-tracking functionalities without unnecessary complexities. </a:t>
            </a:r>
            <a:endParaRPr sz="1200" b="1">
              <a:solidFill>
                <a:schemeClr val="dk1"/>
              </a:solidFill>
            </a:endParaRPr>
          </a:p>
        </p:txBody>
      </p:sp>
      <p:sp>
        <p:nvSpPr>
          <p:cNvPr id="188" name="Google Shape;188;g26c4d20d1d9_0_51"/>
          <p:cNvSpPr txBox="1"/>
          <p:nvPr/>
        </p:nvSpPr>
        <p:spPr>
          <a:xfrm>
            <a:off x="712950" y="2281800"/>
            <a:ext cx="8231100" cy="2586000"/>
          </a:xfrm>
          <a:prstGeom prst="rect">
            <a:avLst/>
          </a:prstGeom>
          <a:noFill/>
          <a:ln>
            <a:noFill/>
          </a:ln>
        </p:spPr>
        <p:txBody>
          <a:bodyPr spcFirstLastPara="1" wrap="square" lIns="91425" tIns="91425" rIns="91425" bIns="91425" anchor="t" anchorCtr="0">
            <a:spAutoFit/>
          </a:bodyPr>
          <a:lstStyle/>
          <a:p>
            <a:pPr marL="457200" lvl="0" indent="-304800" algn="l" rtl="0">
              <a:lnSpc>
                <a:spcPct val="200000"/>
              </a:lnSpc>
              <a:spcBef>
                <a:spcPts val="0"/>
              </a:spcBef>
              <a:spcAft>
                <a:spcPts val="0"/>
              </a:spcAft>
              <a:buClr>
                <a:srgbClr val="351C75"/>
              </a:buClr>
              <a:buSzPts val="1200"/>
              <a:buChar char="❖"/>
            </a:pPr>
            <a:r>
              <a:rPr lang="en-IN" sz="1200" b="1">
                <a:solidFill>
                  <a:srgbClr val="351C75"/>
                </a:solidFill>
              </a:rPr>
              <a:t>FUN WINDOW : </a:t>
            </a:r>
            <a:endParaRPr sz="1200" b="1">
              <a:solidFill>
                <a:srgbClr val="351C75"/>
              </a:solidFill>
            </a:endParaRPr>
          </a:p>
          <a:p>
            <a:pPr marL="914400" lvl="0" indent="-304800" algn="l" rtl="0">
              <a:lnSpc>
                <a:spcPct val="200000"/>
              </a:lnSpc>
              <a:spcBef>
                <a:spcPts val="0"/>
              </a:spcBef>
              <a:spcAft>
                <a:spcPts val="0"/>
              </a:spcAft>
              <a:buClr>
                <a:schemeClr val="dk1"/>
              </a:buClr>
              <a:buSzPts val="1200"/>
              <a:buChar char="●"/>
            </a:pPr>
            <a:r>
              <a:rPr lang="en-IN" sz="1200">
                <a:solidFill>
                  <a:schemeClr val="dk1"/>
                </a:solidFill>
              </a:rPr>
              <a:t>The application offers real-time visualization of the user's gaze, providing dynamic feedback. </a:t>
            </a:r>
            <a:endParaRPr sz="1200">
              <a:solidFill>
                <a:schemeClr val="dk1"/>
              </a:solidFill>
            </a:endParaRPr>
          </a:p>
          <a:p>
            <a:pPr marL="914400" lvl="0" indent="-304800" algn="l" rtl="0">
              <a:lnSpc>
                <a:spcPct val="200000"/>
              </a:lnSpc>
              <a:spcBef>
                <a:spcPts val="0"/>
              </a:spcBef>
              <a:spcAft>
                <a:spcPts val="0"/>
              </a:spcAft>
              <a:buClr>
                <a:srgbClr val="191919"/>
              </a:buClr>
              <a:buSzPts val="1200"/>
              <a:buChar char="●"/>
            </a:pPr>
            <a:r>
              <a:rPr lang="en-IN" sz="1200">
                <a:solidFill>
                  <a:srgbClr val="191919"/>
                </a:solidFill>
              </a:rPr>
              <a:t>Interactive features are incorporated to enhance user engagement and personalize interactions</a:t>
            </a:r>
            <a:endParaRPr sz="1200">
              <a:solidFill>
                <a:srgbClr val="191919"/>
              </a:solidFill>
            </a:endParaRPr>
          </a:p>
          <a:p>
            <a:pPr marL="914400" lvl="0" indent="-304800" algn="l" rtl="0">
              <a:lnSpc>
                <a:spcPct val="200000"/>
              </a:lnSpc>
              <a:spcBef>
                <a:spcPts val="0"/>
              </a:spcBef>
              <a:spcAft>
                <a:spcPts val="0"/>
              </a:spcAft>
              <a:buClr>
                <a:schemeClr val="dk1"/>
              </a:buClr>
              <a:buSzPts val="1200"/>
              <a:buChar char="●"/>
            </a:pPr>
            <a:r>
              <a:rPr lang="en-IN" sz="1200">
                <a:solidFill>
                  <a:schemeClr val="dk1"/>
                </a:solidFill>
              </a:rPr>
              <a:t>By augmenting gaze visualization with interactive elements, the application creates a more engaging and</a:t>
            </a:r>
            <a:endParaRPr sz="1200">
              <a:solidFill>
                <a:schemeClr val="dk1"/>
              </a:solidFill>
            </a:endParaRPr>
          </a:p>
          <a:p>
            <a:pPr marL="914400" lvl="0" indent="0" algn="l" rtl="0">
              <a:lnSpc>
                <a:spcPct val="200000"/>
              </a:lnSpc>
              <a:spcBef>
                <a:spcPts val="0"/>
              </a:spcBef>
              <a:spcAft>
                <a:spcPts val="0"/>
              </a:spcAft>
              <a:buNone/>
            </a:pPr>
            <a:r>
              <a:rPr lang="en-IN" sz="1200">
                <a:solidFill>
                  <a:schemeClr val="dk1"/>
                </a:solidFill>
              </a:rPr>
              <a:t>immersive experience. </a:t>
            </a:r>
            <a:endParaRPr sz="1200">
              <a:solidFill>
                <a:schemeClr val="dk1"/>
              </a:solidFill>
            </a:endParaRPr>
          </a:p>
          <a:p>
            <a:pPr marL="914400" lvl="0" indent="-304800" algn="l" rtl="0">
              <a:lnSpc>
                <a:spcPct val="200000"/>
              </a:lnSpc>
              <a:spcBef>
                <a:spcPts val="0"/>
              </a:spcBef>
              <a:spcAft>
                <a:spcPts val="0"/>
              </a:spcAft>
              <a:buClr>
                <a:schemeClr val="dk1"/>
              </a:buClr>
              <a:buSzPts val="1200"/>
              <a:buChar char="●"/>
            </a:pPr>
            <a:r>
              <a:rPr lang="en-IN" sz="1200">
                <a:solidFill>
                  <a:schemeClr val="dk1"/>
                </a:solidFill>
              </a:rPr>
              <a:t>The addition of interactivity and responsiveness contributes to a distinctive environment, elevating the</a:t>
            </a:r>
            <a:endParaRPr sz="1200">
              <a:solidFill>
                <a:schemeClr val="dk1"/>
              </a:solidFill>
            </a:endParaRPr>
          </a:p>
          <a:p>
            <a:pPr marL="457200" lvl="0" indent="457200" algn="l" rtl="0">
              <a:lnSpc>
                <a:spcPct val="200000"/>
              </a:lnSpc>
              <a:spcBef>
                <a:spcPts val="0"/>
              </a:spcBef>
              <a:spcAft>
                <a:spcPts val="0"/>
              </a:spcAft>
              <a:buNone/>
            </a:pPr>
            <a:r>
              <a:rPr lang="en-IN" sz="1200">
                <a:solidFill>
                  <a:schemeClr val="dk1"/>
                </a:solidFill>
              </a:rPr>
              <a:t>overall user experience.</a:t>
            </a:r>
            <a:endParaRPr sz="12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Text Box 16"/>
          <p:cNvSpPr txBox="1"/>
          <p:nvPr/>
        </p:nvSpPr>
        <p:spPr>
          <a:xfrm>
            <a:off x="295910" y="312420"/>
            <a:ext cx="8552815" cy="4615815"/>
          </a:xfrm>
          <a:prstGeom prst="rect">
            <a:avLst/>
          </a:prstGeom>
          <a:noFill/>
        </p:spPr>
        <p:txBody>
          <a:bodyPr wrap="square" rtlCol="0" anchor="t">
            <a:spAutoFit/>
          </a:bodyPr>
          <a:p>
            <a:r>
              <a:rPr lang="en-US" b="1">
                <a:latin typeface="Arial Bold" panose="020B0604020202020204" charset="0"/>
                <a:cs typeface="Arial Bold" panose="020B0604020202020204" charset="0"/>
              </a:rPr>
              <a:t>M1</a:t>
            </a:r>
            <a:r>
              <a:rPr lang="en-US"/>
              <a:t>: </a:t>
            </a:r>
            <a:r>
              <a:rPr lang="en-US" b="1">
                <a:latin typeface="Arial Bold" panose="020B0604020202020204" charset="0"/>
                <a:cs typeface="Arial Bold" panose="020B0604020202020204" charset="0"/>
              </a:rPr>
              <a:t>AI Engine</a:t>
            </a:r>
            <a:endParaRPr lang="en-US"/>
          </a:p>
          <a:p>
            <a:endParaRPr lang="en-US"/>
          </a:p>
          <a:p>
            <a:r>
              <a:rPr lang="en-US" b="1">
                <a:latin typeface="Arial Bold" panose="020B0604020202020204" charset="0"/>
                <a:cs typeface="Arial Bold" panose="020B0604020202020204" charset="0"/>
              </a:rPr>
              <a:t>C1: Eye Tracker Processing</a:t>
            </a:r>
            <a:endParaRPr lang="en-US" b="1">
              <a:latin typeface="Arial Bold" panose="020B0604020202020204" charset="0"/>
              <a:cs typeface="Arial Bold" panose="020B0604020202020204" charset="0"/>
            </a:endParaRPr>
          </a:p>
          <a:p>
            <a:endParaRPr lang="en-US"/>
          </a:p>
          <a:p>
            <a:r>
              <a:rPr lang="en-US" b="1">
                <a:latin typeface="Arial Bold" panose="020B0604020202020204" charset="0"/>
                <a:cs typeface="Arial Bold" panose="020B0604020202020204" charset="0"/>
              </a:rPr>
              <a:t>F1</a:t>
            </a:r>
            <a:r>
              <a:rPr lang="en-US"/>
              <a:t>: </a:t>
            </a:r>
            <a:r>
              <a:rPr lang="en-US" b="1">
                <a:latin typeface="Arial Bold" panose="020B0604020202020204" charset="0"/>
                <a:cs typeface="Arial Bold" panose="020B0604020202020204" charset="0"/>
              </a:rPr>
              <a:t>Calibration over the Screen: </a:t>
            </a:r>
            <a:r>
              <a:rPr lang="en-US"/>
              <a:t>Setting up the system to accurately track eye movements across the screen.</a:t>
            </a:r>
            <a:endParaRPr lang="en-US"/>
          </a:p>
          <a:p>
            <a:r>
              <a:rPr lang="en-US" b="1">
                <a:latin typeface="Arial Bold" panose="020B0604020202020204" charset="0"/>
                <a:cs typeface="Arial Bold" panose="020B0604020202020204" charset="0"/>
              </a:rPr>
              <a:t>F2</a:t>
            </a:r>
            <a:r>
              <a:rPr lang="en-US"/>
              <a:t>: </a:t>
            </a:r>
            <a:r>
              <a:rPr lang="en-US" b="1">
                <a:latin typeface="Arial Bold" panose="020B0604020202020204" charset="0"/>
                <a:cs typeface="Arial Bold" panose="020B0604020202020204" charset="0"/>
              </a:rPr>
              <a:t>Track Eyeball Movement:</a:t>
            </a:r>
            <a:r>
              <a:rPr lang="en-US"/>
              <a:t> Following where the eyes are looking.</a:t>
            </a:r>
            <a:endParaRPr lang="en-US"/>
          </a:p>
          <a:p>
            <a:endParaRPr lang="en-US"/>
          </a:p>
          <a:p>
            <a:r>
              <a:rPr lang="en-US" b="1">
                <a:latin typeface="Arial Bold" panose="020B0604020202020204" charset="0"/>
                <a:cs typeface="Arial Bold" panose="020B0604020202020204" charset="0"/>
              </a:rPr>
              <a:t>MF1:</a:t>
            </a:r>
            <a:r>
              <a:rPr lang="en-US"/>
              <a:t> </a:t>
            </a:r>
            <a:r>
              <a:rPr lang="en-US" b="1">
                <a:latin typeface="Arial Bold" panose="020B0604020202020204" charset="0"/>
                <a:cs typeface="Arial Bold" panose="020B0604020202020204" charset="0"/>
              </a:rPr>
              <a:t>Real-time update of gaze coordinates: </a:t>
            </a:r>
            <a:r>
              <a:rPr lang="en-US"/>
              <a:t>Continuously updating where the eyes are looking on the screen.</a:t>
            </a:r>
            <a:endParaRPr lang="en-US"/>
          </a:p>
          <a:p>
            <a:r>
              <a:rPr lang="en-US" b="1">
                <a:latin typeface="Arial Bold" panose="020B0604020202020204" charset="0"/>
                <a:cs typeface="Arial Bold" panose="020B0604020202020204" charset="0"/>
              </a:rPr>
              <a:t>MF2:</a:t>
            </a:r>
            <a:r>
              <a:rPr lang="en-US"/>
              <a:t> </a:t>
            </a:r>
            <a:r>
              <a:rPr lang="en-US" b="1">
                <a:latin typeface="Arial Bold" panose="020B0604020202020204" charset="0"/>
                <a:cs typeface="Arial Bold" panose="020B0604020202020204" charset="0"/>
              </a:rPr>
              <a:t>Accuracy in gaze tracking: </a:t>
            </a:r>
            <a:r>
              <a:rPr lang="en-US"/>
              <a:t>Making sure the system accurately knows where the eyes are focusing.</a:t>
            </a:r>
            <a:endParaRPr lang="en-US"/>
          </a:p>
          <a:p>
            <a:endParaRPr lang="en-US"/>
          </a:p>
          <a:p>
            <a:r>
              <a:rPr lang="en-US" b="1">
                <a:latin typeface="Arial Bold" panose="020B0604020202020204" charset="0"/>
                <a:cs typeface="Arial Bold" panose="020B0604020202020204" charset="0"/>
              </a:rPr>
              <a:t>C2: Calibrator</a:t>
            </a:r>
            <a:endParaRPr lang="en-US" b="1">
              <a:latin typeface="Arial Bold" panose="020B0604020202020204" charset="0"/>
              <a:cs typeface="Arial Bold" panose="020B0604020202020204" charset="0"/>
            </a:endParaRPr>
          </a:p>
          <a:p>
            <a:endParaRPr lang="en-US"/>
          </a:p>
          <a:p>
            <a:r>
              <a:rPr lang="en-US" b="1">
                <a:latin typeface="Arial Bold" panose="020B0604020202020204" charset="0"/>
                <a:cs typeface="Arial Bold" panose="020B0604020202020204" charset="0"/>
              </a:rPr>
              <a:t>F1: User Interface:</a:t>
            </a:r>
            <a:r>
              <a:rPr lang="en-US"/>
              <a:t> How users interact with the calibration process.</a:t>
            </a:r>
            <a:endParaRPr lang="en-US"/>
          </a:p>
          <a:p>
            <a:endParaRPr lang="en-US"/>
          </a:p>
          <a:p>
            <a:r>
              <a:rPr lang="en-US" b="1">
                <a:latin typeface="Arial Bold" panose="020B0604020202020204" charset="0"/>
                <a:cs typeface="Arial Bold" panose="020B0604020202020204" charset="0"/>
              </a:rPr>
              <a:t>F2: Instructions and Guidelines: </a:t>
            </a:r>
            <a:r>
              <a:rPr lang="en-US"/>
              <a:t>Providing guidance for users during calibration.</a:t>
            </a:r>
            <a:endParaRPr lang="en-US"/>
          </a:p>
          <a:p>
            <a:r>
              <a:rPr lang="en-US" b="1">
                <a:latin typeface="Arial Bold" panose="020B0604020202020204" charset="0"/>
                <a:cs typeface="Arial Bold" panose="020B0604020202020204" charset="0"/>
              </a:rPr>
              <a:t>MF1: Clear and concise instructions:</a:t>
            </a:r>
            <a:r>
              <a:rPr lang="en-US"/>
              <a:t> Making sure users understand what they need to do.</a:t>
            </a:r>
            <a:endParaRPr lang="en-US"/>
          </a:p>
          <a:p>
            <a:r>
              <a:rPr lang="en-US" b="1">
                <a:latin typeface="Arial Bold" panose="020B0604020202020204" charset="0"/>
                <a:cs typeface="Arial Bold" panose="020B0604020202020204" charset="0"/>
              </a:rPr>
              <a:t>MF2: On-screen guidance during Calibration:</a:t>
            </a:r>
            <a:r>
              <a:rPr lang="en-US"/>
              <a:t> Giving visual cues to help users calibrate accurately.</a:t>
            </a:r>
            <a:endParaRPr lang="en-US"/>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ext Box 15"/>
          <p:cNvSpPr txBox="1"/>
          <p:nvPr/>
        </p:nvSpPr>
        <p:spPr>
          <a:xfrm>
            <a:off x="419735" y="822960"/>
            <a:ext cx="8103235" cy="3538220"/>
          </a:xfrm>
          <a:prstGeom prst="rect">
            <a:avLst/>
          </a:prstGeom>
          <a:noFill/>
        </p:spPr>
        <p:txBody>
          <a:bodyPr wrap="square" rtlCol="0" anchor="t">
            <a:spAutoFit/>
          </a:bodyPr>
          <a:p>
            <a:r>
              <a:rPr lang="en-US" b="1">
                <a:latin typeface="Arial Bold" panose="020B0604020202020204" charset="0"/>
                <a:cs typeface="Arial Bold" panose="020B0604020202020204" charset="0"/>
                <a:sym typeface="+mn-ea"/>
              </a:rPr>
              <a:t>F3: Calibration Points:</a:t>
            </a:r>
            <a:r>
              <a:rPr lang="en-US">
                <a:sym typeface="+mn-ea"/>
              </a:rPr>
              <a:t> Points used during calibration.</a:t>
            </a:r>
            <a:endParaRPr lang="en-US"/>
          </a:p>
          <a:p>
            <a:r>
              <a:rPr lang="en-US" b="1">
                <a:latin typeface="Arial Bold" panose="020B0604020202020204" charset="0"/>
                <a:cs typeface="Arial Bold" panose="020B0604020202020204" charset="0"/>
                <a:sym typeface="+mn-ea"/>
              </a:rPr>
              <a:t>MF1: Randomization of calibration points:</a:t>
            </a:r>
            <a:r>
              <a:rPr lang="en-US">
                <a:sym typeface="+mn-ea"/>
              </a:rPr>
              <a:t> Randomly selecting points to calibrate for accuracy.</a:t>
            </a:r>
            <a:endParaRPr lang="en-US">
              <a:sym typeface="+mn-ea"/>
            </a:endParaRPr>
          </a:p>
          <a:p>
            <a:endParaRPr lang="en-US"/>
          </a:p>
          <a:p>
            <a:r>
              <a:rPr lang="en-US" b="1">
                <a:latin typeface="Arial Bold" panose="020B0604020202020204" charset="0"/>
                <a:cs typeface="Arial Bold" panose="020B0604020202020204" charset="0"/>
                <a:sym typeface="+mn-ea"/>
              </a:rPr>
              <a:t>F4: Collect Screen Data: G</a:t>
            </a:r>
            <a:r>
              <a:rPr lang="en-US">
                <a:sym typeface="+mn-ea"/>
              </a:rPr>
              <a:t>athering information about the screen.</a:t>
            </a:r>
            <a:endParaRPr lang="en-US"/>
          </a:p>
          <a:p>
            <a:r>
              <a:rPr lang="en-US" b="1">
                <a:latin typeface="Arial Bold" panose="020B0604020202020204" charset="0"/>
                <a:cs typeface="Arial Bold" panose="020B0604020202020204" charset="0"/>
                <a:sym typeface="+mn-ea"/>
              </a:rPr>
              <a:t>MF1: Efficient data collection: </a:t>
            </a:r>
            <a:r>
              <a:rPr lang="en-US">
                <a:sym typeface="+mn-ea"/>
              </a:rPr>
              <a:t>Making sure information is gathered quickly and effectively.</a:t>
            </a:r>
            <a:endParaRPr lang="en-US">
              <a:sym typeface="+mn-ea"/>
            </a:endParaRPr>
          </a:p>
          <a:p>
            <a:endParaRPr lang="en-US">
              <a:sym typeface="+mn-ea"/>
            </a:endParaRPr>
          </a:p>
          <a:p>
            <a:r>
              <a:rPr lang="en-US" b="1">
                <a:latin typeface="Arial Bold" panose="020B0604020202020204" charset="0"/>
                <a:cs typeface="Arial Bold" panose="020B0604020202020204" charset="0"/>
                <a:sym typeface="+mn-ea"/>
              </a:rPr>
              <a:t>M2: Web Application</a:t>
            </a:r>
            <a:endParaRPr lang="en-US" b="1">
              <a:latin typeface="Arial Bold" panose="020B0604020202020204" charset="0"/>
              <a:cs typeface="Arial Bold" panose="020B0604020202020204" charset="0"/>
              <a:sym typeface="+mn-ea"/>
            </a:endParaRPr>
          </a:p>
          <a:p>
            <a:endParaRPr lang="en-US">
              <a:sym typeface="+mn-ea"/>
            </a:endParaRPr>
          </a:p>
          <a:p>
            <a:r>
              <a:rPr lang="en-US" b="1">
                <a:latin typeface="Arial Bold" panose="020B0604020202020204" charset="0"/>
                <a:cs typeface="Arial Bold" panose="020B0604020202020204" charset="0"/>
                <a:sym typeface="+mn-ea"/>
              </a:rPr>
              <a:t>C1: Sys-Info Collector</a:t>
            </a:r>
            <a:endParaRPr lang="en-US" b="1">
              <a:latin typeface="Arial Bold" panose="020B0604020202020204" charset="0"/>
              <a:cs typeface="Arial Bold" panose="020B0604020202020204" charset="0"/>
              <a:sym typeface="+mn-ea"/>
            </a:endParaRPr>
          </a:p>
          <a:p>
            <a:r>
              <a:rPr lang="en-US" b="1">
                <a:latin typeface="Arial Bold" panose="020B0604020202020204" charset="0"/>
                <a:cs typeface="Arial Bold" panose="020B0604020202020204" charset="0"/>
                <a:sym typeface="+mn-ea"/>
              </a:rPr>
              <a:t>F1: Camera Permissions: </a:t>
            </a:r>
            <a:r>
              <a:rPr lang="en-US">
                <a:sym typeface="+mn-ea"/>
              </a:rPr>
              <a:t>Managing access to the camera.</a:t>
            </a:r>
            <a:endParaRPr lang="en-US">
              <a:sym typeface="+mn-ea"/>
            </a:endParaRPr>
          </a:p>
          <a:p>
            <a:r>
              <a:rPr lang="en-US" b="1">
                <a:latin typeface="Arial Bold" panose="020B0604020202020204" charset="0"/>
                <a:cs typeface="Arial Bold" panose="020B0604020202020204" charset="0"/>
                <a:sym typeface="+mn-ea"/>
              </a:rPr>
              <a:t>MF1: User prompts for camera access:</a:t>
            </a:r>
            <a:r>
              <a:rPr lang="en-US">
                <a:sym typeface="+mn-ea"/>
              </a:rPr>
              <a:t> Asking users for permission to use the camera.</a:t>
            </a:r>
            <a:endParaRPr lang="en-US">
              <a:sym typeface="+mn-ea"/>
            </a:endParaRPr>
          </a:p>
          <a:p>
            <a:r>
              <a:rPr lang="en-US" b="1">
                <a:latin typeface="Arial Bold" panose="020B0604020202020204" charset="0"/>
                <a:cs typeface="Arial Bold" panose="020B0604020202020204" charset="0"/>
                <a:sym typeface="+mn-ea"/>
              </a:rPr>
              <a:t>MF2: Permission handling: </a:t>
            </a:r>
            <a:r>
              <a:rPr lang="en-US">
                <a:sym typeface="+mn-ea"/>
              </a:rPr>
              <a:t>Making sure only authorized users can access the camera.</a:t>
            </a:r>
            <a:endParaRPr lang="en-US">
              <a:sym typeface="+mn-ea"/>
            </a:endParaRPr>
          </a:p>
          <a:p>
            <a:endParaRPr lang="en-US">
              <a:sym typeface="+mn-ea"/>
            </a:endParaRPr>
          </a:p>
          <a:p>
            <a:r>
              <a:rPr lang="en-US" b="1">
                <a:latin typeface="Arial Bold" panose="020B0604020202020204" charset="0"/>
                <a:cs typeface="Arial Bold" panose="020B0604020202020204" charset="0"/>
                <a:sym typeface="+mn-ea"/>
              </a:rPr>
              <a:t>F2: Screen Width: </a:t>
            </a:r>
            <a:r>
              <a:rPr lang="en-US">
                <a:sym typeface="+mn-ea"/>
              </a:rPr>
              <a:t>Determining the width of the screen.</a:t>
            </a:r>
            <a:endParaRPr lang="en-US">
              <a:sym typeface="+mn-ea"/>
            </a:endParaRPr>
          </a:p>
          <a:p>
            <a:r>
              <a:rPr lang="en-US" b="1">
                <a:latin typeface="Arial Bold" panose="020B0604020202020204" charset="0"/>
                <a:cs typeface="Arial Bold" panose="020B0604020202020204" charset="0"/>
                <a:sym typeface="+mn-ea"/>
              </a:rPr>
              <a:t>MF1: Automatic detection of screen width:</a:t>
            </a:r>
            <a:r>
              <a:rPr lang="en-US">
                <a:sym typeface="+mn-ea"/>
              </a:rPr>
              <a:t> Automatically figuring out how wide the screen is.</a:t>
            </a:r>
            <a:endParaRPr lang="en-US">
              <a:sym typeface="+mn-ea"/>
            </a:endParaRPr>
          </a:p>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ext Box 15"/>
          <p:cNvSpPr txBox="1"/>
          <p:nvPr/>
        </p:nvSpPr>
        <p:spPr>
          <a:xfrm>
            <a:off x="419735" y="822960"/>
            <a:ext cx="8103235" cy="4184650"/>
          </a:xfrm>
          <a:prstGeom prst="rect">
            <a:avLst/>
          </a:prstGeom>
          <a:noFill/>
        </p:spPr>
        <p:txBody>
          <a:bodyPr wrap="square" rtlCol="0" anchor="t">
            <a:spAutoFit/>
          </a:bodyPr>
          <a:p>
            <a:r>
              <a:rPr lang="en-US" b="1">
                <a:latin typeface="Arial Bold" panose="020B0604020202020204" charset="0"/>
                <a:cs typeface="Arial Bold" panose="020B0604020202020204" charset="0"/>
                <a:sym typeface="+mn-ea"/>
              </a:rPr>
              <a:t>C2: User Interface</a:t>
            </a:r>
            <a:endParaRPr lang="en-US" b="1">
              <a:latin typeface="Arial Bold" panose="020B0604020202020204" charset="0"/>
              <a:cs typeface="Arial Bold" panose="020B0604020202020204" charset="0"/>
              <a:sym typeface="+mn-ea"/>
            </a:endParaRPr>
          </a:p>
          <a:p>
            <a:endParaRPr lang="en-US">
              <a:sym typeface="+mn-ea"/>
            </a:endParaRPr>
          </a:p>
          <a:p>
            <a:r>
              <a:rPr lang="en-US" b="1">
                <a:latin typeface="Arial Bold" panose="020B0604020202020204" charset="0"/>
                <a:cs typeface="Arial Bold" panose="020B0604020202020204" charset="0"/>
                <a:sym typeface="+mn-ea"/>
              </a:rPr>
              <a:t>F1: Make sure face is visible: </a:t>
            </a:r>
            <a:r>
              <a:rPr lang="en-US">
                <a:sym typeface="+mn-ea"/>
              </a:rPr>
              <a:t>Ensuring the system can see the user's face.</a:t>
            </a:r>
            <a:endParaRPr lang="en-US">
              <a:sym typeface="+mn-ea"/>
            </a:endParaRPr>
          </a:p>
          <a:p>
            <a:r>
              <a:rPr lang="en-US" b="1">
                <a:latin typeface="Arial Bold" panose="020B0604020202020204" charset="0"/>
                <a:cs typeface="Arial Bold" panose="020B0604020202020204" charset="0"/>
                <a:sym typeface="+mn-ea"/>
              </a:rPr>
              <a:t>MF1: Fit face in the circle to detect: </a:t>
            </a:r>
            <a:r>
              <a:rPr lang="en-US">
                <a:sym typeface="+mn-ea"/>
              </a:rPr>
              <a:t>Adjusting the camera view to capture the user's face.</a:t>
            </a:r>
            <a:endParaRPr lang="en-US">
              <a:sym typeface="+mn-ea"/>
            </a:endParaRPr>
          </a:p>
          <a:p>
            <a:endParaRPr lang="en-US">
              <a:sym typeface="+mn-ea"/>
            </a:endParaRPr>
          </a:p>
          <a:p>
            <a:r>
              <a:rPr lang="en-US" b="1">
                <a:latin typeface="Arial Bold" panose="020B0604020202020204" charset="0"/>
                <a:cs typeface="Arial Bold" panose="020B0604020202020204" charset="0"/>
                <a:sym typeface="+mn-ea"/>
              </a:rPr>
              <a:t>F2: Start Calibration Button: </a:t>
            </a:r>
            <a:r>
              <a:rPr lang="en-US">
                <a:sym typeface="+mn-ea"/>
              </a:rPr>
              <a:t>Initiating the calibration process.</a:t>
            </a:r>
            <a:endParaRPr lang="en-US">
              <a:sym typeface="+mn-ea"/>
            </a:endParaRPr>
          </a:p>
          <a:p>
            <a:r>
              <a:rPr lang="en-US" b="1">
                <a:latin typeface="Arial Bold" panose="020B0604020202020204" charset="0"/>
                <a:cs typeface="Arial Bold" panose="020B0604020202020204" charset="0"/>
                <a:sym typeface="+mn-ea"/>
              </a:rPr>
              <a:t>MF1: Clearly visible calibration initiation button: </a:t>
            </a:r>
            <a:r>
              <a:rPr lang="en-US">
                <a:sym typeface="+mn-ea"/>
              </a:rPr>
              <a:t>Making sure users can easily find and start calibration.</a:t>
            </a:r>
            <a:endParaRPr lang="en-US">
              <a:sym typeface="+mn-ea"/>
            </a:endParaRPr>
          </a:p>
          <a:p>
            <a:r>
              <a:rPr lang="en-US" b="1">
                <a:latin typeface="Arial Bold" panose="020B0604020202020204" charset="0"/>
                <a:cs typeface="Arial Bold" panose="020B0604020202020204" charset="0"/>
                <a:sym typeface="+mn-ea"/>
              </a:rPr>
              <a:t>MF2: Interactive design: </a:t>
            </a:r>
            <a:r>
              <a:rPr lang="en-US">
                <a:sym typeface="+mn-ea"/>
              </a:rPr>
              <a:t>Creating a button that users can click on to start calibration.</a:t>
            </a:r>
            <a:endParaRPr lang="en-US">
              <a:sym typeface="+mn-ea"/>
            </a:endParaRPr>
          </a:p>
          <a:p>
            <a:r>
              <a:rPr lang="en-US" b="1">
                <a:latin typeface="Arial Bold" panose="020B0604020202020204" charset="0"/>
                <a:cs typeface="Arial Bold" panose="020B0604020202020204" charset="0"/>
                <a:sym typeface="+mn-ea"/>
              </a:rPr>
              <a:t>F3: Calibration Screen:</a:t>
            </a:r>
            <a:r>
              <a:rPr lang="en-US">
                <a:sym typeface="+mn-ea"/>
              </a:rPr>
              <a:t> The interface during calibration.</a:t>
            </a:r>
            <a:endParaRPr lang="en-US">
              <a:sym typeface="+mn-ea"/>
            </a:endParaRPr>
          </a:p>
          <a:p>
            <a:r>
              <a:rPr lang="en-US" b="1">
                <a:latin typeface="Arial Bold" panose="020B0604020202020204" charset="0"/>
                <a:cs typeface="Arial Bold" panose="020B0604020202020204" charset="0"/>
                <a:sym typeface="+mn-ea"/>
              </a:rPr>
              <a:t>MF1: User-friendly calibration interface: </a:t>
            </a:r>
            <a:r>
              <a:rPr lang="en-US">
                <a:sym typeface="+mn-ea"/>
              </a:rPr>
              <a:t>Making sure the calibration process is easy for users to understand and follow.</a:t>
            </a:r>
            <a:endParaRPr lang="en-US">
              <a:sym typeface="+mn-ea"/>
            </a:endParaRPr>
          </a:p>
          <a:p>
            <a:endParaRPr lang="en-US">
              <a:sym typeface="+mn-ea"/>
            </a:endParaRPr>
          </a:p>
          <a:p>
            <a:r>
              <a:rPr lang="en-US" b="1">
                <a:latin typeface="Arial Bold" panose="020B0604020202020204" charset="0"/>
                <a:cs typeface="Arial Bold" panose="020B0604020202020204" charset="0"/>
                <a:sym typeface="+mn-ea"/>
              </a:rPr>
              <a:t>C3: iCleanser-AI</a:t>
            </a:r>
            <a:endParaRPr lang="en-US" b="1">
              <a:latin typeface="Arial Bold" panose="020B0604020202020204" charset="0"/>
              <a:cs typeface="Arial Bold" panose="020B0604020202020204" charset="0"/>
              <a:sym typeface="+mn-ea"/>
            </a:endParaRPr>
          </a:p>
          <a:p>
            <a:endParaRPr lang="en-US">
              <a:sym typeface="+mn-ea"/>
            </a:endParaRPr>
          </a:p>
          <a:p>
            <a:r>
              <a:rPr lang="en-US" b="1">
                <a:latin typeface="Arial Bold" panose="020B0604020202020204" charset="0"/>
                <a:cs typeface="Arial Bold" panose="020B0604020202020204" charset="0"/>
                <a:sym typeface="+mn-ea"/>
              </a:rPr>
              <a:t>F1: Face Finder: I</a:t>
            </a:r>
            <a:r>
              <a:rPr lang="en-US">
                <a:sym typeface="+mn-ea"/>
              </a:rPr>
              <a:t>dentifying faces in images.</a:t>
            </a:r>
            <a:endParaRPr lang="en-US">
              <a:sym typeface="+mn-ea"/>
            </a:endParaRPr>
          </a:p>
          <a:p>
            <a:r>
              <a:rPr lang="en-US" b="1">
                <a:latin typeface="Arial Bold" panose="020B0604020202020204" charset="0"/>
                <a:cs typeface="Arial Bold" panose="020B0604020202020204" charset="0"/>
                <a:sym typeface="+mn-ea"/>
              </a:rPr>
              <a:t>MF1: Face detection algorithm: </a:t>
            </a:r>
            <a:r>
              <a:rPr lang="en-US">
                <a:sym typeface="+mn-ea"/>
              </a:rPr>
              <a:t>Using a program to recognize faces.</a:t>
            </a:r>
            <a:endParaRPr lang="en-US">
              <a:sym typeface="+mn-ea"/>
            </a:endParaRPr>
          </a:p>
          <a:p>
            <a:r>
              <a:rPr lang="en-US" b="1">
                <a:latin typeface="Arial Bold" panose="020B0604020202020204" charset="0"/>
                <a:cs typeface="Arial Bold" panose="020B0604020202020204" charset="0"/>
                <a:sym typeface="+mn-ea"/>
              </a:rPr>
              <a:t>MF2: Robust against varying lighting conditions: </a:t>
            </a:r>
            <a:r>
              <a:rPr lang="en-US">
                <a:sym typeface="+mn-ea"/>
              </a:rPr>
              <a:t>Working well even if the lighting changes.</a:t>
            </a:r>
            <a:endParaRPr lang="en-US">
              <a:sym typeface="+mn-ea"/>
            </a:endParaRPr>
          </a:p>
          <a:p>
            <a:endParaRPr 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ext Box 14"/>
          <p:cNvSpPr txBox="1"/>
          <p:nvPr/>
        </p:nvSpPr>
        <p:spPr>
          <a:xfrm>
            <a:off x="528955" y="589280"/>
            <a:ext cx="7841615" cy="3322955"/>
          </a:xfrm>
          <a:prstGeom prst="rect">
            <a:avLst/>
          </a:prstGeom>
          <a:noFill/>
        </p:spPr>
        <p:txBody>
          <a:bodyPr wrap="square" rtlCol="0" anchor="t">
            <a:spAutoFit/>
          </a:bodyPr>
          <a:p>
            <a:r>
              <a:rPr lang="en-US" b="1">
                <a:latin typeface="Arial Bold" panose="020B0604020202020204" charset="0"/>
                <a:cs typeface="Arial Bold" panose="020B0604020202020204" charset="0"/>
              </a:rPr>
              <a:t>C3: iCleanser-AI</a:t>
            </a:r>
            <a:endParaRPr lang="en-US" b="1">
              <a:latin typeface="Arial Bold" panose="020B0604020202020204" charset="0"/>
              <a:cs typeface="Arial Bold" panose="020B0604020202020204" charset="0"/>
            </a:endParaRPr>
          </a:p>
          <a:p>
            <a:endParaRPr lang="en-US"/>
          </a:p>
          <a:p>
            <a:r>
              <a:rPr lang="en-US" b="1">
                <a:latin typeface="Arial Bold" panose="020B0604020202020204" charset="0"/>
                <a:cs typeface="Arial Bold" panose="020B0604020202020204" charset="0"/>
              </a:rPr>
              <a:t>F1: Face Finder: </a:t>
            </a:r>
            <a:r>
              <a:rPr lang="en-US"/>
              <a:t>Identifying faces in images.</a:t>
            </a:r>
            <a:endParaRPr lang="en-US"/>
          </a:p>
          <a:p>
            <a:r>
              <a:rPr lang="en-US" b="1">
                <a:latin typeface="Arial Bold" panose="020B0604020202020204" charset="0"/>
                <a:cs typeface="Arial Bold" panose="020B0604020202020204" charset="0"/>
              </a:rPr>
              <a:t>MF1: Face detection algorithm:</a:t>
            </a:r>
            <a:r>
              <a:rPr lang="en-US"/>
              <a:t> Using a program to recognize faces.</a:t>
            </a:r>
            <a:endParaRPr lang="en-US"/>
          </a:p>
          <a:p>
            <a:r>
              <a:rPr lang="en-US" b="1">
                <a:latin typeface="Arial Bold" panose="020B0604020202020204" charset="0"/>
                <a:cs typeface="Arial Bold" panose="020B0604020202020204" charset="0"/>
              </a:rPr>
              <a:t>MF2: Robust against varying lighting conditions:</a:t>
            </a:r>
            <a:r>
              <a:rPr lang="en-US"/>
              <a:t> Working well even if the lighting changes.</a:t>
            </a:r>
            <a:endParaRPr lang="en-US"/>
          </a:p>
          <a:p>
            <a:endParaRPr lang="en-US"/>
          </a:p>
          <a:p>
            <a:r>
              <a:rPr lang="en-US" b="1">
                <a:latin typeface="Arial Bold" panose="020B0604020202020204" charset="0"/>
                <a:cs typeface="Arial Bold" panose="020B0604020202020204" charset="0"/>
              </a:rPr>
              <a:t>F2: Frame Reducer:</a:t>
            </a:r>
            <a:r>
              <a:rPr lang="en-US"/>
              <a:t> Decreasing the number of frames captured.</a:t>
            </a:r>
            <a:endParaRPr lang="en-US"/>
          </a:p>
          <a:p>
            <a:r>
              <a:rPr lang="en-US" b="1">
                <a:latin typeface="Arial Bold" panose="020B0604020202020204" charset="0"/>
                <a:cs typeface="Arial Bold" panose="020B0604020202020204" charset="0"/>
              </a:rPr>
              <a:t>MF1: Real-time reduction of captured frames: </a:t>
            </a:r>
            <a:r>
              <a:rPr lang="en-US"/>
              <a:t>Removing unnecessary frames quickly.</a:t>
            </a:r>
            <a:endParaRPr lang="en-US"/>
          </a:p>
          <a:p>
            <a:endParaRPr lang="en-US"/>
          </a:p>
          <a:p>
            <a:r>
              <a:rPr lang="en-US" b="1">
                <a:latin typeface="Arial Bold" panose="020B0604020202020204" charset="0"/>
                <a:cs typeface="Arial Bold" panose="020B0604020202020204" charset="0"/>
              </a:rPr>
              <a:t>F3: Cleanser: </a:t>
            </a:r>
            <a:r>
              <a:rPr lang="en-US"/>
              <a:t>Improving the quality of images.</a:t>
            </a:r>
            <a:endParaRPr lang="en-US"/>
          </a:p>
          <a:p>
            <a:r>
              <a:rPr lang="en-US" b="1">
                <a:latin typeface="Arial Bold" panose="020B0604020202020204" charset="0"/>
                <a:cs typeface="Arial Bold" panose="020B0604020202020204" charset="0"/>
              </a:rPr>
              <a:t>MF1: Image enhancement for better analysis: </a:t>
            </a:r>
            <a:r>
              <a:rPr lang="en-US"/>
              <a:t>Making images clearer for analysis.</a:t>
            </a:r>
            <a:endParaRPr lang="en-US"/>
          </a:p>
          <a:p>
            <a:endParaRPr lang="en-US"/>
          </a:p>
          <a:p>
            <a:r>
              <a:rPr lang="en-US" b="1">
                <a:latin typeface="Arial Bold" panose="020B0604020202020204" charset="0"/>
                <a:cs typeface="Arial Bold" panose="020B0604020202020204" charset="0"/>
              </a:rPr>
              <a:t>F4: Uploader: </a:t>
            </a:r>
            <a:r>
              <a:rPr lang="en-US"/>
              <a:t>Sending data to another location.</a:t>
            </a:r>
            <a:endParaRPr lang="en-US"/>
          </a:p>
          <a:p>
            <a:r>
              <a:rPr lang="en-US" b="1">
                <a:latin typeface="Arial Bold" panose="020B0604020202020204" charset="0"/>
                <a:cs typeface="Arial Bold" panose="020B0604020202020204" charset="0"/>
              </a:rPr>
              <a:t>MF1: Efficient upload of processed data:</a:t>
            </a:r>
            <a:r>
              <a:rPr lang="en-US"/>
              <a:t> Sending information quickly.</a:t>
            </a:r>
            <a:endParaRPr lang="en-US"/>
          </a:p>
          <a:p>
            <a:r>
              <a:rPr lang="en-US" b="1">
                <a:latin typeface="Arial Bold" panose="020B0604020202020204" charset="0"/>
                <a:cs typeface="Arial Bold" panose="020B0604020202020204" charset="0"/>
              </a:rPr>
              <a:t>MF2: Secure data transmission: </a:t>
            </a:r>
            <a:r>
              <a:rPr lang="en-US"/>
              <a:t>Making sure the data is sent safely.</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ext Box 14"/>
          <p:cNvSpPr txBox="1"/>
          <p:nvPr/>
        </p:nvSpPr>
        <p:spPr>
          <a:xfrm>
            <a:off x="721995" y="572770"/>
            <a:ext cx="7860030" cy="4399915"/>
          </a:xfrm>
          <a:prstGeom prst="rect">
            <a:avLst/>
          </a:prstGeom>
          <a:noFill/>
        </p:spPr>
        <p:txBody>
          <a:bodyPr wrap="square" rtlCol="0" anchor="t">
            <a:spAutoFit/>
          </a:bodyPr>
          <a:p>
            <a:r>
              <a:rPr lang="en-US" b="1">
                <a:latin typeface="Arial Bold" panose="020B0604020202020204" charset="0"/>
                <a:cs typeface="Arial Bold" panose="020B0604020202020204" charset="0"/>
              </a:rPr>
              <a:t>C4: Backend Receiver</a:t>
            </a:r>
            <a:endParaRPr lang="en-US" b="1">
              <a:latin typeface="Arial Bold" panose="020B0604020202020204" charset="0"/>
              <a:cs typeface="Arial Bold" panose="020B0604020202020204" charset="0"/>
            </a:endParaRPr>
          </a:p>
          <a:p>
            <a:endParaRPr lang="en-US"/>
          </a:p>
          <a:p>
            <a:r>
              <a:rPr lang="en-US" b="1">
                <a:latin typeface="Arial Bold" panose="020B0604020202020204" charset="0"/>
                <a:cs typeface="Arial Bold" panose="020B0604020202020204" charset="0"/>
              </a:rPr>
              <a:t>F1: Filtered Image:</a:t>
            </a:r>
            <a:r>
              <a:rPr lang="en-US"/>
              <a:t> Images processed on the backend.</a:t>
            </a:r>
            <a:endParaRPr lang="en-US"/>
          </a:p>
          <a:p>
            <a:endParaRPr lang="en-US"/>
          </a:p>
          <a:p>
            <a:r>
              <a:rPr lang="en-US" b="1">
                <a:latin typeface="Arial Bold" panose="020B0604020202020204" charset="0"/>
                <a:cs typeface="Arial Bold" panose="020B0604020202020204" charset="0"/>
              </a:rPr>
              <a:t>F2: Image Processor: </a:t>
            </a:r>
            <a:r>
              <a:rPr lang="en-US"/>
              <a:t>Handling images received from the frontend.</a:t>
            </a:r>
            <a:endParaRPr lang="en-US"/>
          </a:p>
          <a:p>
            <a:r>
              <a:rPr lang="en-US" b="1">
                <a:latin typeface="Arial Bold" panose="020B0604020202020204" charset="0"/>
                <a:cs typeface="Arial Bold" panose="020B0604020202020204" charset="0"/>
              </a:rPr>
              <a:t>MF1: Efficient processing of facial data: </a:t>
            </a:r>
            <a:r>
              <a:rPr lang="en-US"/>
              <a:t>Analyzing facial information quickly.</a:t>
            </a:r>
            <a:endParaRPr lang="en-US"/>
          </a:p>
          <a:p>
            <a:r>
              <a:rPr lang="en-US" b="1">
                <a:latin typeface="Arial Bold" panose="020B0604020202020204" charset="0"/>
                <a:cs typeface="Arial Bold" panose="020B0604020202020204" charset="0"/>
              </a:rPr>
              <a:t>MF2: Compatibility with different image formats:</a:t>
            </a:r>
            <a:r>
              <a:rPr lang="en-US"/>
              <a:t> Being able to work with various types of images.</a:t>
            </a:r>
            <a:endParaRPr lang="en-US"/>
          </a:p>
          <a:p>
            <a:endParaRPr lang="en-US"/>
          </a:p>
          <a:p>
            <a:r>
              <a:rPr lang="en-US" b="1">
                <a:latin typeface="Arial Bold" panose="020B0604020202020204" charset="0"/>
                <a:cs typeface="Arial Bold" panose="020B0604020202020204" charset="0"/>
              </a:rPr>
              <a:t>M3: Fun Window App</a:t>
            </a:r>
            <a:endParaRPr lang="en-US" b="1">
              <a:latin typeface="Arial Bold" panose="020B0604020202020204" charset="0"/>
              <a:cs typeface="Arial Bold" panose="020B0604020202020204" charset="0"/>
            </a:endParaRPr>
          </a:p>
          <a:p>
            <a:endParaRPr lang="en-US"/>
          </a:p>
          <a:p>
            <a:r>
              <a:rPr lang="en-US" b="1">
                <a:latin typeface="Arial Bold" panose="020B0604020202020204" charset="0"/>
                <a:cs typeface="Arial Bold" panose="020B0604020202020204" charset="0"/>
              </a:rPr>
              <a:t>C1: Fun Box</a:t>
            </a:r>
            <a:endParaRPr lang="en-US" b="1">
              <a:latin typeface="Arial Bold" panose="020B0604020202020204" charset="0"/>
              <a:cs typeface="Arial Bold" panose="020B0604020202020204" charset="0"/>
            </a:endParaRPr>
          </a:p>
          <a:p>
            <a:r>
              <a:rPr lang="en-US" b="1">
                <a:latin typeface="Arial Bold" panose="020B0604020202020204" charset="0"/>
                <a:cs typeface="Arial Bold" panose="020B0604020202020204" charset="0"/>
              </a:rPr>
              <a:t>F1: Receive Coordinates from Backend:</a:t>
            </a:r>
            <a:r>
              <a:rPr lang="en-US"/>
              <a:t> Getting information about where the user is looking.</a:t>
            </a:r>
            <a:endParaRPr lang="en-US"/>
          </a:p>
          <a:p>
            <a:r>
              <a:rPr lang="en-US" b="1">
                <a:latin typeface="Arial Bold" panose="020B0604020202020204" charset="0"/>
                <a:cs typeface="Arial Bold" panose="020B0604020202020204" charset="0"/>
              </a:rPr>
              <a:t>MF1: Real-time reception of gaze coordinates:</a:t>
            </a:r>
            <a:r>
              <a:rPr lang="en-US"/>
              <a:t> Getting this information quickly.</a:t>
            </a:r>
            <a:endParaRPr lang="en-US"/>
          </a:p>
          <a:p>
            <a:endParaRPr lang="en-US"/>
          </a:p>
          <a:p>
            <a:r>
              <a:rPr lang="en-US" b="1">
                <a:latin typeface="Arial Bold" panose="020B0604020202020204" charset="0"/>
                <a:cs typeface="Arial Bold" panose="020B0604020202020204" charset="0"/>
              </a:rPr>
              <a:t>F2: Highlight the Coordinates: </a:t>
            </a:r>
            <a:r>
              <a:rPr lang="en-US"/>
              <a:t>Making the gaze coordinates stand out.</a:t>
            </a:r>
            <a:endParaRPr lang="en-US"/>
          </a:p>
          <a:p>
            <a:r>
              <a:rPr lang="en-US" b="1">
                <a:latin typeface="Arial Bold" panose="020B0604020202020204" charset="0"/>
                <a:cs typeface="Arial Bold" panose="020B0604020202020204" charset="0"/>
              </a:rPr>
              <a:t>MF1: Visual effects to highlight received coordinates: </a:t>
            </a:r>
            <a:r>
              <a:rPr lang="en-US"/>
              <a:t>Adding effects to make the gaze coordinates noticeable.</a:t>
            </a:r>
            <a:endParaRPr lang="en-US"/>
          </a:p>
          <a:p>
            <a:r>
              <a:rPr lang="en-US" b="1">
                <a:latin typeface="Arial Bold" panose="020B0604020202020204" charset="0"/>
                <a:cs typeface="Arial Bold" panose="020B0604020202020204" charset="0"/>
              </a:rPr>
              <a:t>MF2: Dynamic highlighting based on user gaze movements:</a:t>
            </a:r>
            <a:r>
              <a:rPr lang="en-US"/>
              <a:t> Changing the highlighting based on where the user is looking.</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Algorithm</a:t>
            </a:r>
            <a:endParaRPr lang="en-IN" dirty="0">
              <a:solidFill>
                <a:srgbClr val="002060"/>
              </a:solidFill>
            </a:endParaRPr>
          </a:p>
        </p:txBody>
      </p:sp>
      <p:sp>
        <p:nvSpPr>
          <p:cNvPr id="3" name="Text Placeholder 2"/>
          <p:cNvSpPr>
            <a:spLocks noGrp="1"/>
          </p:cNvSpPr>
          <p:nvPr>
            <p:ph type="body" idx="1"/>
          </p:nvPr>
        </p:nvSpPr>
        <p:spPr>
          <a:xfrm>
            <a:off x="720000" y="1215751"/>
            <a:ext cx="7704000" cy="3705165"/>
          </a:xfrm>
        </p:spPr>
        <p:txBody>
          <a:bodyPr/>
          <a:lstStyle/>
          <a:p>
            <a:r>
              <a:rPr lang="en-US" dirty="0"/>
              <a:t>CNNs analyze eye images pixel by pixel, capturing intricate details like edges, textures, and shapes.</a:t>
            </a:r>
            <a:endParaRPr lang="en-US" dirty="0"/>
          </a:p>
          <a:p>
            <a:endParaRPr lang="en-US" dirty="0"/>
          </a:p>
          <a:p>
            <a:r>
              <a:rPr lang="en-US" dirty="0"/>
              <a:t>They learn hierarchical representations of eye features, enabling accurate gaze estimation based on learned patterns.</a:t>
            </a:r>
            <a:endParaRPr lang="en-US" dirty="0"/>
          </a:p>
          <a:p>
            <a:endParaRPr lang="en-US" dirty="0"/>
          </a:p>
          <a:p>
            <a:r>
              <a:rPr lang="en-US" dirty="0"/>
              <a:t>CNNs model complex, non-linear relationships between input eye images and gaze coordinates, enabling accurate mapping between visual features and gaze directions.</a:t>
            </a:r>
            <a:endParaRPr lang="en-US" dirty="0"/>
          </a:p>
          <a:p>
            <a:endParaRPr lang="en-US" dirty="0"/>
          </a:p>
          <a:p>
            <a:r>
              <a:rPr lang="en-US" dirty="0"/>
              <a:t>Pre-trained CNN models on large-scale datasets can be fine-tuned for gaze tracking tasks, leveraging learned representations to improve performance with limited annotated gaze data.</a:t>
            </a:r>
            <a:endParaRPr lang="en-US" dirty="0"/>
          </a:p>
          <a:p>
            <a:endParaRPr lang="en-US" dirty="0"/>
          </a:p>
          <a:p>
            <a:r>
              <a:rPr lang="en-US" dirty="0"/>
              <a:t>CNNs offer robustness to variations in lighting conditions, head poses, </a:t>
            </a:r>
            <a:r>
              <a:rPr lang="en-US" dirty="0" err="1"/>
              <a:t>etc</a:t>
            </a:r>
            <a:r>
              <a:rPr lang="en-US"/>
              <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t>UI &amp; UX Design</a:t>
            </a:r>
            <a:endParaRPr lang="en-IN"/>
          </a:p>
        </p:txBody>
      </p:sp>
      <p:sp>
        <p:nvSpPr>
          <p:cNvPr id="194" name="Google Shape;194;p11"/>
          <p:cNvSpPr/>
          <p:nvPr/>
        </p:nvSpPr>
        <p:spPr>
          <a:xfrm>
            <a:off x="3597803" y="4417259"/>
            <a:ext cx="24336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a:t>           Landing </a:t>
            </a:r>
            <a:r>
              <a:rPr lang="en-IN" sz="1400" b="0" i="0" u="none" strike="noStrike" cap="none">
                <a:solidFill>
                  <a:srgbClr val="000000"/>
                </a:solidFill>
                <a:latin typeface="Arial" panose="020B0604020202020204"/>
                <a:ea typeface="Arial" panose="020B0604020202020204"/>
                <a:cs typeface="Arial" panose="020B0604020202020204"/>
                <a:sym typeface="Arial" panose="020B0604020202020204"/>
              </a:rPr>
              <a:t>Page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5" name="Google Shape;195;p11"/>
          <p:cNvPicPr preferRelativeResize="0"/>
          <p:nvPr/>
        </p:nvPicPr>
        <p:blipFill>
          <a:blip r:embed="rId1"/>
          <a:stretch>
            <a:fillRect/>
          </a:stretch>
        </p:blipFill>
        <p:spPr>
          <a:xfrm>
            <a:off x="2302250" y="1225775"/>
            <a:ext cx="4913690" cy="300025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2"/>
          <p:cNvSpPr/>
          <p:nvPr/>
        </p:nvSpPr>
        <p:spPr>
          <a:xfrm>
            <a:off x="3615678" y="4396787"/>
            <a:ext cx="211628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a:t>     Fun Window Page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01" name="Google Shape;201;p12"/>
          <p:cNvPicPr preferRelativeResize="0"/>
          <p:nvPr/>
        </p:nvPicPr>
        <p:blipFill>
          <a:blip r:embed="rId1"/>
          <a:stretch>
            <a:fillRect/>
          </a:stretch>
        </p:blipFill>
        <p:spPr>
          <a:xfrm>
            <a:off x="1367575" y="477300"/>
            <a:ext cx="6408850" cy="37833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txBox="1"/>
          <p:nvPr/>
        </p:nvSpPr>
        <p:spPr>
          <a:xfrm>
            <a:off x="1716150" y="1691972"/>
            <a:ext cx="5711700"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0"/>
              <a:buFont typeface="Arial" panose="020B0604020202020204"/>
              <a:buNone/>
            </a:pPr>
            <a:r>
              <a:rPr lang="en-IN" sz="9600" b="0" i="0" u="none" strike="noStrike" cap="none" dirty="0">
                <a:solidFill>
                  <a:srgbClr val="000000"/>
                </a:solidFill>
                <a:latin typeface="Bad Script" panose="02000000000000000000"/>
                <a:ea typeface="Bad Script" panose="02000000000000000000"/>
                <a:cs typeface="Bad Script" panose="02000000000000000000"/>
                <a:sym typeface="Bad Script" panose="02000000000000000000"/>
              </a:rPr>
              <a:t>Thank you</a:t>
            </a:r>
            <a:endParaRPr sz="9600" b="0" i="0" u="none" strike="noStrike" cap="none" dirty="0">
              <a:solidFill>
                <a:srgbClr val="000000"/>
              </a:solidFill>
              <a:latin typeface="Bad Script" panose="02000000000000000000"/>
              <a:ea typeface="Bad Script" panose="02000000000000000000"/>
              <a:cs typeface="Bad Script" panose="02000000000000000000"/>
              <a:sym typeface="Bad Script"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subTitle" idx="13"/>
          </p:nvPr>
        </p:nvSpPr>
        <p:spPr>
          <a:xfrm>
            <a:off x="1381192" y="2028753"/>
            <a:ext cx="3208200"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900"/>
              <a:buNone/>
            </a:pPr>
            <a:r>
              <a:rPr lang="en-IN" sz="1600"/>
              <a:t>Abstract</a:t>
            </a:r>
            <a:endParaRPr sz="1600"/>
          </a:p>
        </p:txBody>
      </p:sp>
      <p:sp>
        <p:nvSpPr>
          <p:cNvPr id="110" name="Google Shape;110;p2"/>
          <p:cNvSpPr txBox="1">
            <a:spLocks noGrp="1"/>
          </p:cNvSpPr>
          <p:nvPr>
            <p:ph type="subTitle" idx="9"/>
          </p:nvPr>
        </p:nvSpPr>
        <p:spPr>
          <a:xfrm>
            <a:off x="1382062" y="1429095"/>
            <a:ext cx="2021601"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900"/>
              <a:buNone/>
            </a:pPr>
            <a:r>
              <a:rPr lang="en-IN" sz="1600"/>
              <a:t>Introduction</a:t>
            </a:r>
            <a:endParaRPr sz="1600"/>
          </a:p>
        </p:txBody>
      </p:sp>
      <p:sp>
        <p:nvSpPr>
          <p:cNvPr id="111" name="Google Shape;111;p2"/>
          <p:cNvSpPr txBox="1">
            <a:spLocks noGrp="1"/>
          </p:cNvSpPr>
          <p:nvPr>
            <p:ph type="title" idx="5"/>
          </p:nvPr>
        </p:nvSpPr>
        <p:spPr>
          <a:xfrm>
            <a:off x="865900" y="1495775"/>
            <a:ext cx="516000" cy="42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IN" sz="1600"/>
              <a:t>01</a:t>
            </a:r>
            <a:endParaRPr sz="1600"/>
          </a:p>
        </p:txBody>
      </p:sp>
      <p:sp>
        <p:nvSpPr>
          <p:cNvPr id="112" name="Google Shape;112;p2"/>
          <p:cNvSpPr txBox="1">
            <a:spLocks noGrp="1"/>
          </p:cNvSpPr>
          <p:nvPr>
            <p:ph type="title"/>
          </p:nvPr>
        </p:nvSpPr>
        <p:spPr>
          <a:xfrm>
            <a:off x="720000" y="537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solidFill>
                  <a:srgbClr val="351C75"/>
                </a:solidFill>
              </a:rPr>
              <a:t>Table of contents</a:t>
            </a:r>
            <a:endParaRPr>
              <a:solidFill>
                <a:srgbClr val="351C75"/>
              </a:solidFill>
            </a:endParaRPr>
          </a:p>
        </p:txBody>
      </p:sp>
      <p:cxnSp>
        <p:nvCxnSpPr>
          <p:cNvPr id="113" name="Google Shape;113;p2"/>
          <p:cNvCxnSpPr/>
          <p:nvPr/>
        </p:nvCxnSpPr>
        <p:spPr>
          <a:xfrm>
            <a:off x="1382062" y="1453317"/>
            <a:ext cx="0" cy="478515"/>
          </a:xfrm>
          <a:prstGeom prst="straightConnector1">
            <a:avLst/>
          </a:prstGeom>
          <a:noFill/>
          <a:ln w="9525" cap="flat" cmpd="sng">
            <a:solidFill>
              <a:schemeClr val="dk1"/>
            </a:solidFill>
            <a:prstDash val="solid"/>
            <a:round/>
            <a:headEnd type="none" w="sm" len="sm"/>
            <a:tailEnd type="none" w="sm" len="sm"/>
          </a:ln>
        </p:spPr>
      </p:cxnSp>
      <p:cxnSp>
        <p:nvCxnSpPr>
          <p:cNvPr id="114" name="Google Shape;114;p2"/>
          <p:cNvCxnSpPr/>
          <p:nvPr/>
        </p:nvCxnSpPr>
        <p:spPr>
          <a:xfrm>
            <a:off x="1382062" y="2073399"/>
            <a:ext cx="0" cy="478515"/>
          </a:xfrm>
          <a:prstGeom prst="straightConnector1">
            <a:avLst/>
          </a:prstGeom>
          <a:noFill/>
          <a:ln w="9525" cap="flat" cmpd="sng">
            <a:solidFill>
              <a:schemeClr val="dk1"/>
            </a:solidFill>
            <a:prstDash val="solid"/>
            <a:round/>
            <a:headEnd type="none" w="sm" len="sm"/>
            <a:tailEnd type="none" w="sm" len="sm"/>
          </a:ln>
        </p:spPr>
      </p:cxnSp>
      <p:sp>
        <p:nvSpPr>
          <p:cNvPr id="115" name="Google Shape;115;p2"/>
          <p:cNvSpPr txBox="1">
            <a:spLocks noGrp="1"/>
          </p:cNvSpPr>
          <p:nvPr>
            <p:ph type="subTitle" idx="13"/>
          </p:nvPr>
        </p:nvSpPr>
        <p:spPr>
          <a:xfrm>
            <a:off x="1381191" y="3267204"/>
            <a:ext cx="3208200"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900"/>
              <a:buNone/>
            </a:pPr>
            <a:r>
              <a:rPr lang="en-IN" sz="1600"/>
              <a:t>Proposed System</a:t>
            </a:r>
            <a:endParaRPr sz="1600"/>
          </a:p>
        </p:txBody>
      </p:sp>
      <p:sp>
        <p:nvSpPr>
          <p:cNvPr id="116" name="Google Shape;116;p2"/>
          <p:cNvSpPr txBox="1">
            <a:spLocks noGrp="1"/>
          </p:cNvSpPr>
          <p:nvPr>
            <p:ph type="subTitle" idx="9"/>
          </p:nvPr>
        </p:nvSpPr>
        <p:spPr>
          <a:xfrm>
            <a:off x="1381192" y="2659983"/>
            <a:ext cx="2021601"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900"/>
              <a:buNone/>
            </a:pPr>
            <a:r>
              <a:rPr lang="en-IN" sz="1600"/>
              <a:t>Existing System</a:t>
            </a:r>
            <a:endParaRPr sz="1600"/>
          </a:p>
        </p:txBody>
      </p:sp>
      <p:cxnSp>
        <p:nvCxnSpPr>
          <p:cNvPr id="117" name="Google Shape;117;p2"/>
          <p:cNvCxnSpPr/>
          <p:nvPr/>
        </p:nvCxnSpPr>
        <p:spPr>
          <a:xfrm>
            <a:off x="1381192" y="2684205"/>
            <a:ext cx="0" cy="478515"/>
          </a:xfrm>
          <a:prstGeom prst="straightConnector1">
            <a:avLst/>
          </a:prstGeom>
          <a:noFill/>
          <a:ln w="9525" cap="flat" cmpd="sng">
            <a:solidFill>
              <a:schemeClr val="dk1"/>
            </a:solidFill>
            <a:prstDash val="solid"/>
            <a:round/>
            <a:headEnd type="none" w="sm" len="sm"/>
            <a:tailEnd type="none" w="sm" len="sm"/>
          </a:ln>
        </p:spPr>
      </p:cxnSp>
      <p:cxnSp>
        <p:nvCxnSpPr>
          <p:cNvPr id="118" name="Google Shape;118;p2"/>
          <p:cNvCxnSpPr/>
          <p:nvPr/>
        </p:nvCxnSpPr>
        <p:spPr>
          <a:xfrm>
            <a:off x="1381192" y="3304287"/>
            <a:ext cx="0" cy="478515"/>
          </a:xfrm>
          <a:prstGeom prst="straightConnector1">
            <a:avLst/>
          </a:prstGeom>
          <a:noFill/>
          <a:ln w="9525" cap="flat" cmpd="sng">
            <a:solidFill>
              <a:schemeClr val="dk1"/>
            </a:solidFill>
            <a:prstDash val="solid"/>
            <a:round/>
            <a:headEnd type="none" w="sm" len="sm"/>
            <a:tailEnd type="none" w="sm" len="sm"/>
          </a:ln>
        </p:spPr>
      </p:cxnSp>
      <p:sp>
        <p:nvSpPr>
          <p:cNvPr id="119" name="Google Shape;119;p2"/>
          <p:cNvSpPr txBox="1">
            <a:spLocks noGrp="1"/>
          </p:cNvSpPr>
          <p:nvPr>
            <p:ph type="subTitle" idx="9"/>
          </p:nvPr>
        </p:nvSpPr>
        <p:spPr>
          <a:xfrm>
            <a:off x="1390244" y="3891782"/>
            <a:ext cx="2021601"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900"/>
              <a:buNone/>
            </a:pPr>
            <a:r>
              <a:rPr lang="en-IN" sz="1600"/>
              <a:t>Key Features</a:t>
            </a:r>
            <a:endParaRPr sz="1600"/>
          </a:p>
        </p:txBody>
      </p:sp>
      <p:cxnSp>
        <p:nvCxnSpPr>
          <p:cNvPr id="120" name="Google Shape;120;p2"/>
          <p:cNvCxnSpPr/>
          <p:nvPr/>
        </p:nvCxnSpPr>
        <p:spPr>
          <a:xfrm>
            <a:off x="1390244" y="3916004"/>
            <a:ext cx="0" cy="478515"/>
          </a:xfrm>
          <a:prstGeom prst="straightConnector1">
            <a:avLst/>
          </a:prstGeom>
          <a:noFill/>
          <a:ln w="9525" cap="flat" cmpd="sng">
            <a:solidFill>
              <a:schemeClr val="dk1"/>
            </a:solidFill>
            <a:prstDash val="solid"/>
            <a:round/>
            <a:headEnd type="none" w="sm" len="sm"/>
            <a:tailEnd type="none" w="sm" len="sm"/>
          </a:ln>
        </p:spPr>
      </p:cxnSp>
      <p:sp>
        <p:nvSpPr>
          <p:cNvPr id="121" name="Google Shape;121;p2"/>
          <p:cNvSpPr txBox="1">
            <a:spLocks noGrp="1"/>
          </p:cNvSpPr>
          <p:nvPr>
            <p:ph type="subTitle" idx="9"/>
          </p:nvPr>
        </p:nvSpPr>
        <p:spPr>
          <a:xfrm>
            <a:off x="5468685" y="1452666"/>
            <a:ext cx="2798682"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900"/>
              <a:buNone/>
            </a:pPr>
            <a:r>
              <a:rPr lang="en-IN" sz="1600"/>
              <a:t>Literature Survey</a:t>
            </a:r>
            <a:endParaRPr sz="1600"/>
          </a:p>
        </p:txBody>
      </p:sp>
      <p:cxnSp>
        <p:nvCxnSpPr>
          <p:cNvPr id="122" name="Google Shape;122;p2"/>
          <p:cNvCxnSpPr/>
          <p:nvPr/>
        </p:nvCxnSpPr>
        <p:spPr>
          <a:xfrm>
            <a:off x="5469555" y="1474670"/>
            <a:ext cx="0" cy="478515"/>
          </a:xfrm>
          <a:prstGeom prst="straightConnector1">
            <a:avLst/>
          </a:prstGeom>
          <a:noFill/>
          <a:ln w="9525" cap="flat" cmpd="sng">
            <a:solidFill>
              <a:schemeClr val="dk1"/>
            </a:solidFill>
            <a:prstDash val="solid"/>
            <a:round/>
            <a:headEnd type="none" w="sm" len="sm"/>
            <a:tailEnd type="none" w="sm" len="sm"/>
          </a:ln>
        </p:spPr>
      </p:cxnSp>
      <p:cxnSp>
        <p:nvCxnSpPr>
          <p:cNvPr id="123" name="Google Shape;123;p2"/>
          <p:cNvCxnSpPr/>
          <p:nvPr/>
        </p:nvCxnSpPr>
        <p:spPr>
          <a:xfrm>
            <a:off x="5469555" y="2094752"/>
            <a:ext cx="0" cy="478515"/>
          </a:xfrm>
          <a:prstGeom prst="straightConnector1">
            <a:avLst/>
          </a:prstGeom>
          <a:noFill/>
          <a:ln w="9525" cap="flat" cmpd="sng">
            <a:solidFill>
              <a:schemeClr val="dk1"/>
            </a:solidFill>
            <a:prstDash val="solid"/>
            <a:round/>
            <a:headEnd type="none" w="sm" len="sm"/>
            <a:tailEnd type="none" w="sm" len="sm"/>
          </a:ln>
        </p:spPr>
      </p:cxnSp>
      <p:sp>
        <p:nvSpPr>
          <p:cNvPr id="124" name="Google Shape;124;p2"/>
          <p:cNvSpPr txBox="1">
            <a:spLocks noGrp="1"/>
          </p:cNvSpPr>
          <p:nvPr>
            <p:ph type="subTitle" idx="13"/>
          </p:nvPr>
        </p:nvSpPr>
        <p:spPr>
          <a:xfrm>
            <a:off x="5501060" y="2673118"/>
            <a:ext cx="3208200"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900"/>
              <a:buNone/>
            </a:pPr>
            <a:r>
              <a:rPr lang="en-IN" sz="1600"/>
              <a:t>Module Description</a:t>
            </a:r>
            <a:endParaRPr sz="1600"/>
          </a:p>
        </p:txBody>
      </p:sp>
      <p:sp>
        <p:nvSpPr>
          <p:cNvPr id="125" name="Google Shape;125;p2"/>
          <p:cNvSpPr txBox="1">
            <a:spLocks noGrp="1"/>
          </p:cNvSpPr>
          <p:nvPr>
            <p:ph type="subTitle" idx="9"/>
          </p:nvPr>
        </p:nvSpPr>
        <p:spPr>
          <a:xfrm>
            <a:off x="5502797" y="2050675"/>
            <a:ext cx="2720700"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900"/>
              <a:buNone/>
            </a:pPr>
            <a:r>
              <a:rPr lang="en-IN" sz="1600"/>
              <a:t>System Architecture</a:t>
            </a:r>
            <a:endParaRPr sz="1600"/>
          </a:p>
        </p:txBody>
      </p:sp>
      <p:cxnSp>
        <p:nvCxnSpPr>
          <p:cNvPr id="126" name="Google Shape;126;p2"/>
          <p:cNvCxnSpPr/>
          <p:nvPr/>
        </p:nvCxnSpPr>
        <p:spPr>
          <a:xfrm>
            <a:off x="5468685" y="2705558"/>
            <a:ext cx="0" cy="478515"/>
          </a:xfrm>
          <a:prstGeom prst="straightConnector1">
            <a:avLst/>
          </a:prstGeom>
          <a:noFill/>
          <a:ln w="9525" cap="flat" cmpd="sng">
            <a:solidFill>
              <a:schemeClr val="dk1"/>
            </a:solidFill>
            <a:prstDash val="solid"/>
            <a:round/>
            <a:headEnd type="none" w="sm" len="sm"/>
            <a:tailEnd type="none" w="sm" len="sm"/>
          </a:ln>
        </p:spPr>
      </p:cxnSp>
      <p:cxnSp>
        <p:nvCxnSpPr>
          <p:cNvPr id="127" name="Google Shape;127;p2"/>
          <p:cNvCxnSpPr/>
          <p:nvPr/>
        </p:nvCxnSpPr>
        <p:spPr>
          <a:xfrm>
            <a:off x="5468685" y="3325640"/>
            <a:ext cx="0" cy="478515"/>
          </a:xfrm>
          <a:prstGeom prst="straightConnector1">
            <a:avLst/>
          </a:prstGeom>
          <a:noFill/>
          <a:ln w="9525" cap="flat" cmpd="sng">
            <a:solidFill>
              <a:schemeClr val="dk1"/>
            </a:solidFill>
            <a:prstDash val="solid"/>
            <a:round/>
            <a:headEnd type="none" w="sm" len="sm"/>
            <a:tailEnd type="none" w="sm" len="sm"/>
          </a:ln>
        </p:spPr>
      </p:cxnSp>
      <p:sp>
        <p:nvSpPr>
          <p:cNvPr id="128" name="Google Shape;128;p2"/>
          <p:cNvSpPr txBox="1">
            <a:spLocks noGrp="1"/>
          </p:cNvSpPr>
          <p:nvPr>
            <p:ph type="subTitle" idx="9"/>
          </p:nvPr>
        </p:nvSpPr>
        <p:spPr>
          <a:xfrm>
            <a:off x="5501062" y="3295585"/>
            <a:ext cx="2597100"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900"/>
              <a:buNone/>
            </a:pPr>
            <a:r>
              <a:rPr lang="en-IN" sz="1600"/>
              <a:t>UI &amp; UX Design</a:t>
            </a:r>
            <a:endParaRPr sz="1600"/>
          </a:p>
        </p:txBody>
      </p:sp>
      <p:sp>
        <p:nvSpPr>
          <p:cNvPr id="129" name="Google Shape;129;p2"/>
          <p:cNvSpPr txBox="1">
            <a:spLocks noGrp="1"/>
          </p:cNvSpPr>
          <p:nvPr>
            <p:ph type="title" idx="5"/>
          </p:nvPr>
        </p:nvSpPr>
        <p:spPr>
          <a:xfrm>
            <a:off x="865900" y="2119225"/>
            <a:ext cx="483000" cy="42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IN" sz="1600"/>
              <a:t>02</a:t>
            </a:r>
            <a:endParaRPr sz="1600"/>
          </a:p>
        </p:txBody>
      </p:sp>
      <p:sp>
        <p:nvSpPr>
          <p:cNvPr id="130" name="Google Shape;130;p2"/>
          <p:cNvSpPr txBox="1">
            <a:spLocks noGrp="1"/>
          </p:cNvSpPr>
          <p:nvPr>
            <p:ph type="title" idx="5"/>
          </p:nvPr>
        </p:nvSpPr>
        <p:spPr>
          <a:xfrm>
            <a:off x="865900" y="2742675"/>
            <a:ext cx="448800" cy="42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IN" sz="1600"/>
              <a:t>03</a:t>
            </a:r>
            <a:endParaRPr sz="1600"/>
          </a:p>
        </p:txBody>
      </p:sp>
      <p:sp>
        <p:nvSpPr>
          <p:cNvPr id="131" name="Google Shape;131;p2"/>
          <p:cNvSpPr txBox="1">
            <a:spLocks noGrp="1"/>
          </p:cNvSpPr>
          <p:nvPr>
            <p:ph type="title" idx="5"/>
          </p:nvPr>
        </p:nvSpPr>
        <p:spPr>
          <a:xfrm>
            <a:off x="883000" y="3366125"/>
            <a:ext cx="448800" cy="42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IN" sz="1600"/>
              <a:t>04</a:t>
            </a:r>
            <a:endParaRPr sz="1600"/>
          </a:p>
        </p:txBody>
      </p:sp>
      <p:sp>
        <p:nvSpPr>
          <p:cNvPr id="132" name="Google Shape;132;p2"/>
          <p:cNvSpPr txBox="1">
            <a:spLocks noGrp="1"/>
          </p:cNvSpPr>
          <p:nvPr>
            <p:ph type="title" idx="5"/>
          </p:nvPr>
        </p:nvSpPr>
        <p:spPr>
          <a:xfrm>
            <a:off x="815675" y="3961825"/>
            <a:ext cx="516000" cy="42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IN" sz="1600"/>
              <a:t>05</a:t>
            </a:r>
            <a:endParaRPr sz="1600"/>
          </a:p>
        </p:txBody>
      </p:sp>
      <p:sp>
        <p:nvSpPr>
          <p:cNvPr id="133" name="Google Shape;133;p2"/>
          <p:cNvSpPr txBox="1">
            <a:spLocks noGrp="1"/>
          </p:cNvSpPr>
          <p:nvPr>
            <p:ph type="title" idx="5"/>
          </p:nvPr>
        </p:nvSpPr>
        <p:spPr>
          <a:xfrm>
            <a:off x="4987500" y="1525875"/>
            <a:ext cx="448800" cy="42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IN" sz="1600"/>
              <a:t>06</a:t>
            </a:r>
            <a:endParaRPr sz="1600"/>
          </a:p>
        </p:txBody>
      </p:sp>
      <p:sp>
        <p:nvSpPr>
          <p:cNvPr id="134" name="Google Shape;134;p2"/>
          <p:cNvSpPr txBox="1">
            <a:spLocks noGrp="1"/>
          </p:cNvSpPr>
          <p:nvPr>
            <p:ph type="title" idx="5"/>
          </p:nvPr>
        </p:nvSpPr>
        <p:spPr>
          <a:xfrm>
            <a:off x="4987500" y="2123875"/>
            <a:ext cx="448800" cy="42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IN" sz="1600"/>
              <a:t>07</a:t>
            </a:r>
            <a:endParaRPr sz="1600"/>
          </a:p>
        </p:txBody>
      </p:sp>
      <p:sp>
        <p:nvSpPr>
          <p:cNvPr id="135" name="Google Shape;135;p2"/>
          <p:cNvSpPr txBox="1">
            <a:spLocks noGrp="1"/>
          </p:cNvSpPr>
          <p:nvPr>
            <p:ph type="title" idx="5"/>
          </p:nvPr>
        </p:nvSpPr>
        <p:spPr>
          <a:xfrm>
            <a:off x="4920300" y="2754525"/>
            <a:ext cx="516000" cy="42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IN" sz="1600"/>
              <a:t>08</a:t>
            </a:r>
            <a:endParaRPr sz="1600"/>
          </a:p>
        </p:txBody>
      </p:sp>
      <p:sp>
        <p:nvSpPr>
          <p:cNvPr id="136" name="Google Shape;136;p2"/>
          <p:cNvSpPr txBox="1">
            <a:spLocks noGrp="1"/>
          </p:cNvSpPr>
          <p:nvPr>
            <p:ph type="title" idx="5"/>
          </p:nvPr>
        </p:nvSpPr>
        <p:spPr>
          <a:xfrm>
            <a:off x="4987500" y="3340400"/>
            <a:ext cx="448800" cy="42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IN" sz="1600"/>
              <a:t>09</a:t>
            </a:r>
            <a:endParaRPr sz="1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
          <p:cNvSpPr txBox="1">
            <a:spLocks noGrp="1"/>
          </p:cNvSpPr>
          <p:nvPr>
            <p:ph type="title"/>
          </p:nvPr>
        </p:nvSpPr>
        <p:spPr>
          <a:xfrm>
            <a:off x="720000" y="535762"/>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solidFill>
                  <a:srgbClr val="351C75"/>
                </a:solidFill>
              </a:rPr>
              <a:t>Introduction</a:t>
            </a:r>
            <a:endParaRPr dirty="0">
              <a:solidFill>
                <a:srgbClr val="351C75"/>
              </a:solidFill>
            </a:endParaRPr>
          </a:p>
        </p:txBody>
      </p:sp>
      <p:sp>
        <p:nvSpPr>
          <p:cNvPr id="142" name="Google Shape;142;p3"/>
          <p:cNvSpPr txBox="1">
            <a:spLocks noGrp="1"/>
          </p:cNvSpPr>
          <p:nvPr>
            <p:ph type="subTitle" idx="2"/>
          </p:nvPr>
        </p:nvSpPr>
        <p:spPr>
          <a:xfrm>
            <a:off x="720000" y="1027175"/>
            <a:ext cx="7985100" cy="3667800"/>
          </a:xfrm>
          <a:prstGeom prst="rect">
            <a:avLst/>
          </a:prstGeom>
          <a:noFill/>
          <a:ln>
            <a:noFill/>
          </a:ln>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SzPts val="1400"/>
              <a:buFont typeface="Noto Sans Symbols"/>
              <a:buChar char="❖"/>
            </a:pPr>
            <a:r>
              <a:rPr lang="en-IN">
                <a:latin typeface="Public Sans"/>
                <a:ea typeface="Public Sans"/>
                <a:cs typeface="Public Sans"/>
                <a:sym typeface="Public Sans"/>
              </a:rPr>
              <a:t>Gaze tracking technology monitors and interprets a person's gaze direction, offering insights into human-computer interaction, psychology, and physiology. By capturing and analyzing eye movements, it provides a deeper understanding of user behavior and engagement. </a:t>
            </a:r>
            <a:endParaRPr>
              <a:latin typeface="Public Sans"/>
              <a:ea typeface="Public Sans"/>
              <a:cs typeface="Public Sans"/>
              <a:sym typeface="Public Sans"/>
            </a:endParaRPr>
          </a:p>
          <a:p>
            <a:pPr marL="285750" lvl="0" indent="-285750" algn="just" rtl="0">
              <a:lnSpc>
                <a:spcPct val="150000"/>
              </a:lnSpc>
              <a:spcBef>
                <a:spcPts val="0"/>
              </a:spcBef>
              <a:spcAft>
                <a:spcPts val="0"/>
              </a:spcAft>
              <a:buSzPts val="1400"/>
              <a:buFont typeface="Noto Sans Symbols"/>
              <a:buChar char="❖"/>
            </a:pPr>
            <a:r>
              <a:rPr lang="en-IN">
                <a:latin typeface="Public Sans"/>
                <a:ea typeface="Public Sans"/>
                <a:cs typeface="Public Sans"/>
                <a:sym typeface="Public Sans"/>
              </a:rPr>
              <a:t>In HCI, gaze tracking optimizes interfaces in real-time, enhancing user experience across various fields like VR, AR, gaming, and assistive technologies. In psychology, it aids in studying cognitive processes and behavior, contributing to advancements in cognitive science and neuromarketing. </a:t>
            </a:r>
            <a:endParaRPr>
              <a:latin typeface="Public Sans"/>
              <a:ea typeface="Public Sans"/>
              <a:cs typeface="Public Sans"/>
              <a:sym typeface="Public Sans"/>
            </a:endParaRPr>
          </a:p>
          <a:p>
            <a:pPr marL="285750" lvl="0" indent="-285750" algn="just" rtl="0">
              <a:lnSpc>
                <a:spcPct val="150000"/>
              </a:lnSpc>
              <a:spcBef>
                <a:spcPts val="0"/>
              </a:spcBef>
              <a:spcAft>
                <a:spcPts val="0"/>
              </a:spcAft>
              <a:buSzPts val="1400"/>
              <a:buFont typeface="Noto Sans Symbols"/>
              <a:buChar char="❖"/>
            </a:pPr>
            <a:r>
              <a:rPr lang="en-IN">
                <a:latin typeface="Public Sans"/>
                <a:ea typeface="Public Sans"/>
                <a:cs typeface="Public Sans"/>
                <a:sym typeface="Public Sans"/>
              </a:rPr>
              <a:t>Gaze tracking also plays a role in healthcare, facilitating early diagnosis of neurological disorders and empowering individuals with motor impairments through assistive technologies.</a:t>
            </a:r>
            <a:endParaRPr>
              <a:latin typeface="Public Sans"/>
              <a:ea typeface="Public Sans"/>
              <a:cs typeface="Public Sans"/>
              <a:sym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solidFill>
                  <a:srgbClr val="351C75"/>
                </a:solidFill>
              </a:rPr>
              <a:t>Abstract</a:t>
            </a:r>
            <a:br>
              <a:rPr lang="en-IN" b="0"/>
            </a:br>
            <a:endParaRPr b="0"/>
          </a:p>
        </p:txBody>
      </p:sp>
      <p:sp>
        <p:nvSpPr>
          <p:cNvPr id="148" name="Google Shape;148;p4"/>
          <p:cNvSpPr txBox="1">
            <a:spLocks noGrp="1"/>
          </p:cNvSpPr>
          <p:nvPr>
            <p:ph type="body" idx="1"/>
          </p:nvPr>
        </p:nvSpPr>
        <p:spPr>
          <a:xfrm>
            <a:off x="720000" y="1444352"/>
            <a:ext cx="7704000" cy="344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Font typeface="Noto Sans Symbols"/>
              <a:buChar char="❖"/>
            </a:pPr>
            <a:r>
              <a:rPr lang="en-IN">
                <a:latin typeface="Public Sans"/>
                <a:ea typeface="Public Sans"/>
                <a:cs typeface="Public Sans"/>
                <a:sym typeface="Public Sans"/>
              </a:rPr>
              <a:t>EyePoint revolutionizes user interaction through precise gaze mapping onto computer monitors. Using cutting edge AI algorithms, it achieves real-time iris tracking with standard webcams, offering a cost-effective solution. The 'Fun Window' feature enhances engagement, while robust security measures protect privacy. Compatible across platforms, EyePoint enhances learning experiences and provides valuable insights in behavior research, making advanced gaze tracking accessible and transformative.</a:t>
            </a:r>
            <a:endParaRPr sz="1600">
              <a:solidFill>
                <a:schemeClr val="dk1"/>
              </a:solidFill>
              <a:latin typeface="Public Sans"/>
              <a:ea typeface="Public Sans"/>
              <a:cs typeface="Public Sans"/>
              <a:sym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5"/>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solidFill>
                  <a:srgbClr val="351C75"/>
                </a:solidFill>
              </a:rPr>
              <a:t>Existing System</a:t>
            </a:r>
            <a:br>
              <a:rPr lang="en-IN" b="0"/>
            </a:br>
            <a:endParaRPr b="0"/>
          </a:p>
        </p:txBody>
      </p:sp>
      <p:sp>
        <p:nvSpPr>
          <p:cNvPr id="154" name="Google Shape;154;p5"/>
          <p:cNvSpPr txBox="1">
            <a:spLocks noGrp="1"/>
          </p:cNvSpPr>
          <p:nvPr>
            <p:ph type="body" idx="1"/>
          </p:nvPr>
        </p:nvSpPr>
        <p:spPr>
          <a:xfrm>
            <a:off x="720000" y="1368152"/>
            <a:ext cx="7704000" cy="34416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0"/>
              </a:spcAft>
              <a:buClr>
                <a:srgbClr val="351C75"/>
              </a:buClr>
              <a:buSzPts val="1400"/>
              <a:buFont typeface="Noto Sans Symbols"/>
              <a:buChar char="❖"/>
            </a:pPr>
            <a:r>
              <a:rPr lang="en-IN" b="1" dirty="0">
                <a:solidFill>
                  <a:srgbClr val="351C75"/>
                </a:solidFill>
                <a:latin typeface="Public Sans"/>
                <a:ea typeface="Public Sans"/>
                <a:cs typeface="Public Sans"/>
                <a:sym typeface="Public Sans"/>
              </a:rPr>
              <a:t>Critical Component for Accuracy and Reliability :</a:t>
            </a:r>
            <a:endParaRPr dirty="0">
              <a:solidFill>
                <a:srgbClr val="351C75"/>
              </a:solidFill>
              <a:latin typeface="Public Sans"/>
              <a:ea typeface="Public Sans"/>
              <a:cs typeface="Public Sans"/>
              <a:sym typeface="Public Sans"/>
            </a:endParaRPr>
          </a:p>
          <a:p>
            <a:pPr marL="1371600" lvl="2" indent="-317500" algn="just" rtl="0">
              <a:lnSpc>
                <a:spcPct val="115000"/>
              </a:lnSpc>
              <a:spcBef>
                <a:spcPts val="0"/>
              </a:spcBef>
              <a:spcAft>
                <a:spcPts val="0"/>
              </a:spcAft>
              <a:buSzPts val="1400"/>
              <a:buFont typeface="Noto Sans Symbols"/>
              <a:buChar char="■"/>
            </a:pPr>
            <a:r>
              <a:rPr lang="en-IN" dirty="0">
                <a:latin typeface="Public Sans"/>
                <a:ea typeface="Public Sans"/>
                <a:cs typeface="Public Sans"/>
                <a:sym typeface="Public Sans"/>
              </a:rPr>
              <a:t>Integration of an eye-tracking device uses hardware component utilizes advanced sensors to capture intricate eye movements, providing the necessary data for comprehensive gaze tracking. </a:t>
            </a:r>
            <a:endParaRPr dirty="0"/>
          </a:p>
          <a:p>
            <a:pPr marL="457200" lvl="0" indent="-228600" algn="just" rtl="0">
              <a:lnSpc>
                <a:spcPct val="115000"/>
              </a:lnSpc>
              <a:spcBef>
                <a:spcPts val="0"/>
              </a:spcBef>
              <a:spcAft>
                <a:spcPts val="0"/>
              </a:spcAft>
              <a:buSzPts val="1400"/>
              <a:buNone/>
            </a:pPr>
            <a:endParaRPr dirty="0">
              <a:latin typeface="Public Sans"/>
              <a:ea typeface="Public Sans"/>
              <a:cs typeface="Public Sans"/>
              <a:sym typeface="Public Sans"/>
            </a:endParaRPr>
          </a:p>
          <a:p>
            <a:pPr marL="285750" lvl="0" indent="-285750" algn="just" rtl="0">
              <a:lnSpc>
                <a:spcPct val="115000"/>
              </a:lnSpc>
              <a:spcBef>
                <a:spcPts val="0"/>
              </a:spcBef>
              <a:spcAft>
                <a:spcPts val="0"/>
              </a:spcAft>
              <a:buClr>
                <a:srgbClr val="351C75"/>
              </a:buClr>
              <a:buSzPts val="1400"/>
              <a:buFont typeface="Noto Sans Symbols"/>
              <a:buChar char="❖"/>
            </a:pPr>
            <a:r>
              <a:rPr lang="en-IN" b="1" dirty="0">
                <a:solidFill>
                  <a:srgbClr val="351C75"/>
                </a:solidFill>
              </a:rPr>
              <a:t>Wearable Devices :</a:t>
            </a:r>
            <a:r>
              <a:rPr lang="en-IN" dirty="0">
                <a:solidFill>
                  <a:srgbClr val="351C75"/>
                </a:solidFill>
              </a:rPr>
              <a:t> </a:t>
            </a:r>
            <a:endParaRPr dirty="0">
              <a:solidFill>
                <a:srgbClr val="351C75"/>
              </a:solidFill>
            </a:endParaRPr>
          </a:p>
          <a:p>
            <a:pPr marL="1371600" lvl="2" indent="-317500" algn="just" rtl="0">
              <a:lnSpc>
                <a:spcPct val="115000"/>
              </a:lnSpc>
              <a:spcBef>
                <a:spcPts val="0"/>
              </a:spcBef>
              <a:spcAft>
                <a:spcPts val="0"/>
              </a:spcAft>
              <a:buSzPts val="1400"/>
              <a:buFont typeface="Noto Sans Symbols"/>
              <a:buChar char="■"/>
            </a:pPr>
            <a:r>
              <a:rPr lang="en-IN" dirty="0"/>
              <a:t>Some wearable devices, such as smartwatches and augmented reality glasses, are beginning to incorporate gaze tracking as a feature. These devices often use sensors and cameras to track eye movements and can provide feedback or control based on where the user is looking.</a:t>
            </a:r>
            <a:endParaRPr lang="en-IN" dirty="0"/>
          </a:p>
          <a:p>
            <a:pPr marL="285750" indent="-196850">
              <a:buNone/>
            </a:pPr>
            <a:endParaRPr lang="en-IN" dirty="0">
              <a:solidFill>
                <a:srgbClr val="351C75"/>
              </a:solidFill>
            </a:endParaRPr>
          </a:p>
          <a:p>
            <a:pPr marL="285750" lvl="0" indent="-196850" algn="l" rtl="0">
              <a:lnSpc>
                <a:spcPct val="115000"/>
              </a:lnSpc>
              <a:spcBef>
                <a:spcPts val="0"/>
              </a:spcBef>
              <a:spcAft>
                <a:spcPts val="0"/>
              </a:spcAft>
              <a:buSzPts val="1400"/>
              <a:buFont typeface="Noto Sans Symbols"/>
              <a:buNone/>
            </a:pPr>
            <a:endParaRPr dirty="0">
              <a:latin typeface="Public Sans"/>
              <a:ea typeface="Public Sans"/>
              <a:cs typeface="Public Sans"/>
              <a:sym typeface="Public Sans"/>
            </a:endParaRPr>
          </a:p>
          <a:p>
            <a:pPr marL="285750" lvl="0" indent="-196850" algn="l" rtl="0">
              <a:lnSpc>
                <a:spcPct val="115000"/>
              </a:lnSpc>
              <a:spcBef>
                <a:spcPts val="0"/>
              </a:spcBef>
              <a:spcAft>
                <a:spcPts val="0"/>
              </a:spcAft>
              <a:buSzPts val="1400"/>
              <a:buFont typeface="Noto Sans Symbols"/>
              <a:buNone/>
            </a:pPr>
            <a:endParaRPr dirty="0">
              <a:latin typeface="Public Sans"/>
              <a:ea typeface="Public Sans"/>
              <a:cs typeface="Public Sans"/>
              <a:sym typeface="Public Sans"/>
            </a:endParaRPr>
          </a:p>
        </p:txBody>
      </p:sp>
      <p:sp>
        <p:nvSpPr>
          <p:cNvPr id="2" name="Google Shape;187;g26c4d20d1d9_0_51"/>
          <p:cNvSpPr txBox="1"/>
          <p:nvPr/>
        </p:nvSpPr>
        <p:spPr>
          <a:xfrm>
            <a:off x="569604" y="4050032"/>
            <a:ext cx="8231100" cy="615523"/>
          </a:xfrm>
          <a:prstGeom prst="rect">
            <a:avLst/>
          </a:prstGeom>
          <a:noFill/>
          <a:ln>
            <a:noFill/>
          </a:ln>
        </p:spPr>
        <p:txBody>
          <a:bodyPr spcFirstLastPara="1" wrap="square" lIns="91425" tIns="91425" rIns="91425" bIns="91425" anchor="t" anchorCtr="0">
            <a:spAutoFit/>
          </a:bodyPr>
          <a:lstStyle/>
          <a:p>
            <a:pPr marL="457200" lvl="0" indent="-304800" algn="l" rtl="0">
              <a:lnSpc>
                <a:spcPct val="200000"/>
              </a:lnSpc>
              <a:spcBef>
                <a:spcPts val="0"/>
              </a:spcBef>
              <a:spcAft>
                <a:spcPts val="0"/>
              </a:spcAft>
              <a:buClr>
                <a:srgbClr val="351C75"/>
              </a:buClr>
              <a:buSzPts val="1200"/>
              <a:buChar char="❖"/>
            </a:pPr>
            <a:r>
              <a:rPr lang="en-IN" b="1" dirty="0">
                <a:solidFill>
                  <a:srgbClr val="351C75"/>
                </a:solidFill>
                <a:latin typeface="Anuphan" charset="-34"/>
                <a:cs typeface="Anuphan" charset="-34"/>
              </a:rPr>
              <a:t>Disadvantage : </a:t>
            </a:r>
            <a:r>
              <a:rPr lang="en-IN" b="1" dirty="0">
                <a:solidFill>
                  <a:schemeClr val="bg1">
                    <a:lumMod val="10000"/>
                  </a:schemeClr>
                </a:solidFill>
                <a:latin typeface="Anuphan" charset="-34"/>
                <a:cs typeface="Anuphan" charset="-34"/>
              </a:rPr>
              <a:t> </a:t>
            </a:r>
            <a:r>
              <a:rPr lang="en-IN" dirty="0">
                <a:solidFill>
                  <a:schemeClr val="bg1">
                    <a:lumMod val="10000"/>
                  </a:schemeClr>
                </a:solidFill>
                <a:latin typeface="Anuphan" charset="-34"/>
                <a:cs typeface="Anuphan" charset="-34"/>
              </a:rPr>
              <a:t>Use External Sensors or Hardware to capture gaze data.</a:t>
            </a:r>
            <a:endParaRPr dirty="0">
              <a:solidFill>
                <a:schemeClr val="bg1">
                  <a:lumMod val="10000"/>
                </a:schemeClr>
              </a:solidFill>
              <a:latin typeface="Anuphan" charset="-34"/>
              <a:cs typeface="Anuphan" charset="-3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txBox="1">
            <a:spLocks noGrp="1"/>
          </p:cNvSpPr>
          <p:nvPr>
            <p:ph type="title" idx="4294967295"/>
          </p:nvPr>
        </p:nvSpPr>
        <p:spPr>
          <a:xfrm>
            <a:off x="5296568" y="404019"/>
            <a:ext cx="3263900" cy="5730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solidFill>
                  <a:srgbClr val="351C75"/>
                </a:solidFill>
              </a:rPr>
              <a:t>Proposed System</a:t>
            </a:r>
            <a:br>
              <a:rPr lang="en-IN">
                <a:solidFill>
                  <a:srgbClr val="351C75"/>
                </a:solidFill>
              </a:rPr>
            </a:br>
            <a:endParaRPr b="0">
              <a:solidFill>
                <a:srgbClr val="351C75"/>
              </a:solidFill>
            </a:endParaRPr>
          </a:p>
        </p:txBody>
      </p:sp>
      <p:sp>
        <p:nvSpPr>
          <p:cNvPr id="160" name="Google Shape;160;p6"/>
          <p:cNvSpPr txBox="1">
            <a:spLocks noGrp="1"/>
          </p:cNvSpPr>
          <p:nvPr>
            <p:ph type="body" idx="4294967295"/>
          </p:nvPr>
        </p:nvSpPr>
        <p:spPr>
          <a:xfrm>
            <a:off x="3650331" y="1028700"/>
            <a:ext cx="4910137" cy="10414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0"/>
              </a:spcAft>
              <a:buSzPts val="1400"/>
              <a:buFont typeface="Noto Sans Symbols"/>
              <a:buChar char="❖"/>
            </a:pPr>
            <a:r>
              <a:rPr lang="en-IN" dirty="0">
                <a:latin typeface="Public Sans"/>
                <a:ea typeface="Public Sans"/>
                <a:cs typeface="Public Sans"/>
                <a:sym typeface="Public Sans"/>
              </a:rPr>
              <a:t>The “Eye Point" aims to provide a comprehensive and efficient solution for tracking eye with cutting edge AI Algorithms </a:t>
            </a:r>
            <a:r>
              <a:rPr lang="en-IN" b="1" dirty="0">
                <a:latin typeface="Public Sans"/>
                <a:ea typeface="Public Sans"/>
                <a:cs typeface="Public Sans"/>
                <a:sym typeface="Public Sans"/>
              </a:rPr>
              <a:t>aiming High Accuracy</a:t>
            </a:r>
            <a:r>
              <a:rPr lang="en-IN" dirty="0">
                <a:latin typeface="Public Sans"/>
                <a:ea typeface="Public Sans"/>
                <a:cs typeface="Public Sans"/>
                <a:sym typeface="Public Sans"/>
              </a:rPr>
              <a:t> with the </a:t>
            </a:r>
            <a:r>
              <a:rPr lang="en-IN" b="1" dirty="0">
                <a:latin typeface="Public Sans"/>
                <a:ea typeface="Public Sans"/>
                <a:cs typeface="Public Sans"/>
                <a:sym typeface="Public Sans"/>
              </a:rPr>
              <a:t>standard webcams </a:t>
            </a:r>
            <a:r>
              <a:rPr lang="en-IN" dirty="0">
                <a:latin typeface="Public Sans"/>
                <a:ea typeface="Public Sans"/>
                <a:cs typeface="Public Sans"/>
                <a:sym typeface="Public Sans"/>
              </a:rPr>
              <a:t>available in the laptops.</a:t>
            </a:r>
            <a:endParaRPr dirty="0"/>
          </a:p>
          <a:p>
            <a:pPr marL="285750" lvl="0" indent="-196850" algn="just" rtl="0">
              <a:lnSpc>
                <a:spcPct val="115000"/>
              </a:lnSpc>
              <a:spcBef>
                <a:spcPts val="0"/>
              </a:spcBef>
              <a:spcAft>
                <a:spcPts val="0"/>
              </a:spcAft>
              <a:buSzPts val="1400"/>
              <a:buFont typeface="Noto Sans Symbols"/>
              <a:buNone/>
            </a:pPr>
            <a:endParaRPr dirty="0">
              <a:latin typeface="Public Sans"/>
              <a:ea typeface="Public Sans"/>
              <a:cs typeface="Public Sans"/>
              <a:sym typeface="Public Sans"/>
            </a:endParaRPr>
          </a:p>
          <a:p>
            <a:pPr marL="285750" lvl="0" indent="-196850" algn="just" rtl="0">
              <a:lnSpc>
                <a:spcPct val="115000"/>
              </a:lnSpc>
              <a:spcBef>
                <a:spcPts val="0"/>
              </a:spcBef>
              <a:spcAft>
                <a:spcPts val="0"/>
              </a:spcAft>
              <a:buSzPts val="1400"/>
              <a:buFont typeface="Noto Sans Symbols"/>
              <a:buNone/>
            </a:pPr>
            <a:endParaRPr dirty="0">
              <a:latin typeface="Public Sans"/>
              <a:ea typeface="Public Sans"/>
              <a:cs typeface="Public Sans"/>
              <a:sym typeface="Public Sans"/>
            </a:endParaRPr>
          </a:p>
        </p:txBody>
      </p:sp>
      <p:sp>
        <p:nvSpPr>
          <p:cNvPr id="161" name="Google Shape;161;p6"/>
          <p:cNvSpPr txBox="1">
            <a:spLocks noGrp="1"/>
          </p:cNvSpPr>
          <p:nvPr>
            <p:ph type="title" idx="4294967295"/>
          </p:nvPr>
        </p:nvSpPr>
        <p:spPr>
          <a:xfrm>
            <a:off x="439156" y="2070100"/>
            <a:ext cx="3265488" cy="5730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solidFill>
                  <a:srgbClr val="351C75"/>
                </a:solidFill>
              </a:rPr>
              <a:t>Key Benefits : </a:t>
            </a:r>
            <a:br>
              <a:rPr lang="en-IN" dirty="0">
                <a:solidFill>
                  <a:srgbClr val="351C75"/>
                </a:solidFill>
              </a:rPr>
            </a:br>
            <a:endParaRPr b="0" dirty="0">
              <a:solidFill>
                <a:srgbClr val="351C75"/>
              </a:solidFill>
            </a:endParaRPr>
          </a:p>
        </p:txBody>
      </p:sp>
      <p:sp>
        <p:nvSpPr>
          <p:cNvPr id="162" name="Google Shape;162;p6"/>
          <p:cNvSpPr txBox="1">
            <a:spLocks noGrp="1"/>
          </p:cNvSpPr>
          <p:nvPr>
            <p:ph type="body" idx="4294967295"/>
          </p:nvPr>
        </p:nvSpPr>
        <p:spPr>
          <a:xfrm>
            <a:off x="776039" y="2746375"/>
            <a:ext cx="4910138" cy="2068513"/>
          </a:xfrm>
          <a:prstGeom prst="rect">
            <a:avLst/>
          </a:prstGeom>
          <a:noFill/>
          <a:ln>
            <a:noFill/>
          </a:ln>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SzPts val="1400"/>
              <a:buFont typeface="Noto Sans Symbols"/>
              <a:buChar char="❖"/>
            </a:pPr>
            <a:r>
              <a:rPr lang="en-IN" dirty="0">
                <a:latin typeface="Public Sans"/>
                <a:ea typeface="Public Sans"/>
                <a:cs typeface="Public Sans"/>
                <a:sym typeface="Public Sans"/>
              </a:rPr>
              <a:t>Cost-Efficient and Accessible Technology</a:t>
            </a:r>
            <a:endParaRPr dirty="0">
              <a:latin typeface="Public Sans"/>
              <a:ea typeface="Public Sans"/>
              <a:cs typeface="Public Sans"/>
              <a:sym typeface="Public Sans"/>
            </a:endParaRPr>
          </a:p>
          <a:p>
            <a:pPr marL="285750" lvl="0" indent="-285750" algn="just" rtl="0">
              <a:lnSpc>
                <a:spcPct val="150000"/>
              </a:lnSpc>
              <a:spcBef>
                <a:spcPts val="0"/>
              </a:spcBef>
              <a:spcAft>
                <a:spcPts val="0"/>
              </a:spcAft>
              <a:buSzPts val="1400"/>
              <a:buFont typeface="Noto Sans Symbols"/>
              <a:buChar char="❖"/>
            </a:pPr>
            <a:r>
              <a:rPr lang="en-IN" dirty="0">
                <a:latin typeface="Public Sans"/>
                <a:ea typeface="Public Sans"/>
                <a:cs typeface="Public Sans"/>
                <a:sym typeface="Public Sans"/>
              </a:rPr>
              <a:t>Precise Precision and Accuracy</a:t>
            </a:r>
            <a:endParaRPr dirty="0">
              <a:latin typeface="Public Sans"/>
              <a:ea typeface="Public Sans"/>
              <a:cs typeface="Public Sans"/>
              <a:sym typeface="Public Sans"/>
            </a:endParaRPr>
          </a:p>
          <a:p>
            <a:pPr marL="285750" lvl="0" indent="-285750" algn="just" rtl="0">
              <a:lnSpc>
                <a:spcPct val="150000"/>
              </a:lnSpc>
              <a:spcBef>
                <a:spcPts val="0"/>
              </a:spcBef>
              <a:spcAft>
                <a:spcPts val="0"/>
              </a:spcAft>
              <a:buSzPts val="1400"/>
              <a:buFont typeface="Public Sans"/>
              <a:buChar char="❖"/>
            </a:pPr>
            <a:r>
              <a:rPr lang="en-IN" dirty="0">
                <a:latin typeface="Public Sans"/>
                <a:ea typeface="Public Sans"/>
                <a:cs typeface="Public Sans"/>
                <a:sym typeface="Public Sans"/>
              </a:rPr>
              <a:t>User-Friendly</a:t>
            </a:r>
            <a:endParaRPr dirty="0">
              <a:latin typeface="Public Sans"/>
              <a:ea typeface="Public Sans"/>
              <a:cs typeface="Public Sans"/>
              <a:sym typeface="Public Sans"/>
            </a:endParaRPr>
          </a:p>
          <a:p>
            <a:pPr marL="285750" lvl="0" indent="-285750" algn="just" rtl="0">
              <a:lnSpc>
                <a:spcPct val="115000"/>
              </a:lnSpc>
              <a:spcBef>
                <a:spcPts val="0"/>
              </a:spcBef>
              <a:spcAft>
                <a:spcPts val="0"/>
              </a:spcAft>
              <a:buSzPts val="1400"/>
              <a:buFont typeface="Noto Sans Symbols"/>
              <a:buChar char="❖"/>
            </a:pPr>
            <a:r>
              <a:rPr lang="en-IN" b="1" dirty="0">
                <a:solidFill>
                  <a:srgbClr val="351C75"/>
                </a:solidFill>
                <a:latin typeface="Public Sans"/>
                <a:ea typeface="Public Sans"/>
                <a:cs typeface="Public Sans"/>
                <a:sym typeface="Public Sans"/>
              </a:rPr>
              <a:t>Achieved with Webcams :</a:t>
            </a:r>
            <a:r>
              <a:rPr lang="en-IN" dirty="0">
                <a:latin typeface="Public Sans"/>
                <a:ea typeface="Public Sans"/>
                <a:cs typeface="Public Sans"/>
                <a:sym typeface="Public Sans"/>
              </a:rPr>
              <a:t> By leveraging existing hardware, our approach offers a cost-effective alternative to traditional eye-tracking devices, reducing financial barriers for adoption.</a:t>
            </a:r>
            <a:endParaRPr dirty="0">
              <a:latin typeface="Public Sans"/>
              <a:ea typeface="Public Sans"/>
              <a:cs typeface="Public Sans"/>
              <a:sym typeface="Public Sans"/>
            </a:endParaRPr>
          </a:p>
          <a:p>
            <a:pPr marL="457200" lvl="0" indent="0" algn="just" rtl="0">
              <a:lnSpc>
                <a:spcPct val="115000"/>
              </a:lnSpc>
              <a:spcBef>
                <a:spcPts val="0"/>
              </a:spcBef>
              <a:spcAft>
                <a:spcPts val="0"/>
              </a:spcAft>
              <a:buNone/>
            </a:pPr>
            <a:endParaRPr dirty="0"/>
          </a:p>
          <a:p>
            <a:pPr marL="285750" lvl="0" indent="-196850" algn="just" rtl="0">
              <a:lnSpc>
                <a:spcPct val="115000"/>
              </a:lnSpc>
              <a:spcBef>
                <a:spcPts val="0"/>
              </a:spcBef>
              <a:spcAft>
                <a:spcPts val="0"/>
              </a:spcAft>
              <a:buSzPts val="1400"/>
              <a:buFont typeface="Noto Sans Symbols"/>
              <a:buNone/>
            </a:pPr>
            <a:endParaRPr dirty="0">
              <a:latin typeface="Public Sans"/>
              <a:ea typeface="Public Sans"/>
              <a:cs typeface="Public Sans"/>
              <a:sym typeface="Public Sans"/>
            </a:endParaRPr>
          </a:p>
          <a:p>
            <a:pPr marL="285750" lvl="0" indent="-196850" algn="just" rtl="0">
              <a:lnSpc>
                <a:spcPct val="115000"/>
              </a:lnSpc>
              <a:spcBef>
                <a:spcPts val="0"/>
              </a:spcBef>
              <a:spcAft>
                <a:spcPts val="0"/>
              </a:spcAft>
              <a:buSzPts val="1400"/>
              <a:buFont typeface="Noto Sans Symbols"/>
              <a:buNone/>
            </a:pPr>
            <a:endParaRPr dirty="0">
              <a:latin typeface="Public Sans"/>
              <a:ea typeface="Public Sans"/>
              <a:cs typeface="Public Sans"/>
              <a:sym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7"/>
          <p:cNvSpPr txBox="1">
            <a:spLocks noGrp="1"/>
          </p:cNvSpPr>
          <p:nvPr>
            <p:ph type="title"/>
          </p:nvPr>
        </p:nvSpPr>
        <p:spPr>
          <a:xfrm>
            <a:off x="713250" y="516275"/>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solidFill>
                  <a:srgbClr val="351C75"/>
                </a:solidFill>
              </a:rPr>
              <a:t>Literature Survey</a:t>
            </a:r>
            <a:br>
              <a:rPr lang="en-IN"/>
            </a:br>
            <a:endParaRPr lang="en-IN"/>
          </a:p>
        </p:txBody>
      </p:sp>
      <p:graphicFrame>
        <p:nvGraphicFramePr>
          <p:cNvPr id="168" name="Google Shape;168;p7"/>
          <p:cNvGraphicFramePr/>
          <p:nvPr/>
        </p:nvGraphicFramePr>
        <p:xfrm>
          <a:off x="1149015" y="1176257"/>
          <a:ext cx="6928551" cy="3895374"/>
        </p:xfrm>
        <a:graphic>
          <a:graphicData uri="http://schemas.openxmlformats.org/drawingml/2006/table">
            <a:tbl>
              <a:tblPr firstRow="1" bandRow="1">
                <a:noFill/>
                <a:tableStyleId>{B5A974A1-BD0D-4917-8DE3-55F6D919841B}</a:tableStyleId>
              </a:tblPr>
              <a:tblGrid>
                <a:gridCol w="639743"/>
                <a:gridCol w="1406851"/>
                <a:gridCol w="1375046"/>
                <a:gridCol w="3506911"/>
              </a:tblGrid>
              <a:tr h="476517">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1" u="none" strike="noStrike" cap="none" dirty="0">
                          <a:solidFill>
                            <a:srgbClr val="351C75"/>
                          </a:solidFill>
                        </a:rPr>
                        <a:t>S.NO</a:t>
                      </a:r>
                      <a:r>
                        <a:rPr lang="en-IN" sz="1400" u="none" strike="noStrike" cap="none" dirty="0">
                          <a:solidFill>
                            <a:srgbClr val="351C75"/>
                          </a:solidFill>
                        </a:rPr>
                        <a:t>.</a:t>
                      </a:r>
                      <a:endParaRPr sz="1400" u="none" strike="noStrike" cap="none" dirty="0">
                        <a:solidFill>
                          <a:srgbClr val="351C75"/>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b="1" u="none" strike="noStrike" cap="none">
                          <a:solidFill>
                            <a:srgbClr val="351C75"/>
                          </a:solidFill>
                        </a:rPr>
                        <a:t>TITLE</a:t>
                      </a:r>
                      <a:endParaRPr sz="1400" b="1" u="none" strike="noStrike" cap="none">
                        <a:solidFill>
                          <a:srgbClr val="351C75"/>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b="1" u="none" strike="noStrike" cap="none">
                          <a:solidFill>
                            <a:srgbClr val="351C75"/>
                          </a:solidFill>
                        </a:rPr>
                        <a:t>AUTHOR &amp; JOURNAL</a:t>
                      </a:r>
                      <a:endParaRPr sz="1400" b="1" u="none" strike="noStrike" cap="none">
                        <a:solidFill>
                          <a:srgbClr val="351C75"/>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b="1" u="none" strike="noStrike" cap="none">
                          <a:solidFill>
                            <a:srgbClr val="351C75"/>
                          </a:solidFill>
                        </a:rPr>
                        <a:t>INFERENCE</a:t>
                      </a:r>
                      <a:endParaRPr sz="1400" b="1" u="none" strike="noStrike" cap="none">
                        <a:solidFill>
                          <a:srgbClr val="351C75"/>
                        </a:solidFill>
                      </a:endParaRPr>
                    </a:p>
                  </a:txBody>
                  <a:tcPr marL="91450" marR="91450" marT="45725" marB="45725"/>
                </a:tc>
              </a:tr>
              <a:tr h="155286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IN" sz="1200" u="none" strike="noStrike" cap="none"/>
                        <a:t>1</a:t>
                      </a:r>
                      <a:endParaRPr sz="1200" u="none" strike="noStrike" cap="none"/>
                    </a:p>
                  </a:txBody>
                  <a:tcPr marL="91450" marR="91450" marT="45725" marB="45725"/>
                </a:tc>
                <a:tc>
                  <a:txBody>
                    <a:bodyPr/>
                    <a:lstStyle/>
                    <a:p>
                      <a:pPr marL="0" lvl="0" indent="0" algn="l" rtl="0">
                        <a:lnSpc>
                          <a:spcPct val="115000"/>
                        </a:lnSpc>
                        <a:spcBef>
                          <a:spcPts val="1200"/>
                        </a:spcBef>
                        <a:spcAft>
                          <a:spcPts val="0"/>
                        </a:spcAft>
                        <a:buNone/>
                      </a:pPr>
                      <a:r>
                        <a:rPr lang="en-IN" sz="1200" b="1"/>
                        <a:t>Evaluation of appearance-based eye tracking calibration data selection</a:t>
                      </a:r>
                      <a:endParaRPr sz="1200" b="1"/>
                    </a:p>
                    <a:p>
                      <a:pPr marL="0" marR="0" lvl="0" indent="0" algn="l" rtl="0">
                        <a:lnSpc>
                          <a:spcPct val="100000"/>
                        </a:lnSpc>
                        <a:spcBef>
                          <a:spcPts val="1200"/>
                        </a:spcBef>
                        <a:spcAft>
                          <a:spcPts val="0"/>
                        </a:spcAft>
                        <a:buClr>
                          <a:srgbClr val="000000"/>
                        </a:buClr>
                        <a:buSzPts val="1200"/>
                        <a:buFont typeface="Arial" panose="020B0604020202020204"/>
                        <a:buNone/>
                      </a:pPr>
                      <a:endParaRPr sz="1200" b="1">
                        <a:latin typeface="Public Sans"/>
                        <a:ea typeface="Public Sans"/>
                        <a:cs typeface="Public Sans"/>
                        <a:sym typeface="Public Sans"/>
                      </a:endParaRPr>
                    </a:p>
                  </a:txBody>
                  <a:tcPr marL="91450" marR="91450" marT="45725" marB="45725"/>
                </a:tc>
                <a:tc>
                  <a:txBody>
                    <a:bodyPr/>
                    <a:lstStyle/>
                    <a:p>
                      <a:pPr marL="0" lvl="0" indent="0" algn="l" rtl="0">
                        <a:lnSpc>
                          <a:spcPct val="115000"/>
                        </a:lnSpc>
                        <a:spcBef>
                          <a:spcPts val="1200"/>
                        </a:spcBef>
                        <a:spcAft>
                          <a:spcPts val="0"/>
                        </a:spcAft>
                        <a:buNone/>
                      </a:pPr>
                      <a:r>
                        <a:rPr lang="en-IN" sz="1250"/>
                        <a:t>Yuqing Li, Yinwei Zhan, Zhuo Yang</a:t>
                      </a:r>
                      <a:endParaRPr sz="1250"/>
                    </a:p>
                    <a:p>
                      <a:pPr marL="0" marR="0" lvl="0" indent="0" algn="l" rtl="0">
                        <a:lnSpc>
                          <a:spcPct val="100000"/>
                        </a:lnSpc>
                        <a:spcBef>
                          <a:spcPts val="1200"/>
                        </a:spcBef>
                        <a:spcAft>
                          <a:spcPts val="0"/>
                        </a:spcAft>
                        <a:buClr>
                          <a:srgbClr val="000000"/>
                        </a:buClr>
                        <a:buSzPts val="1200"/>
                        <a:buFont typeface="Arial" panose="020B0604020202020204"/>
                        <a:buNone/>
                      </a:pPr>
                      <a:endParaRPr sz="1200">
                        <a:latin typeface="Public Sans"/>
                        <a:ea typeface="Public Sans"/>
                        <a:cs typeface="Public Sans"/>
                        <a:sym typeface="Public Sans"/>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Public Sans"/>
                        <a:ea typeface="Public Sans"/>
                        <a:cs typeface="Public Sans"/>
                        <a:sym typeface="Public Sans"/>
                      </a:endParaRPr>
                    </a:p>
                  </a:txBody>
                  <a:tcPr marL="91450" marR="91450" marT="45725" marB="45725"/>
                </a:tc>
                <a:tc>
                  <a:txBody>
                    <a:bodyPr/>
                    <a:lstStyle/>
                    <a:p>
                      <a:pPr marL="0" lvl="0" indent="0" algn="l" rtl="0">
                        <a:lnSpc>
                          <a:spcPct val="115000"/>
                        </a:lnSpc>
                        <a:spcBef>
                          <a:spcPts val="1200"/>
                        </a:spcBef>
                        <a:spcAft>
                          <a:spcPts val="1200"/>
                        </a:spcAft>
                        <a:buNone/>
                      </a:pPr>
                      <a:r>
                        <a:rPr lang="en-IN" sz="1250"/>
                        <a:t>This research highlights the importance of careful calibration data selection in appearance-based eye tracking.The study demonstrates that a thoughtful calibration strategy, even with a minimal number of targets, significantly improves gaze estimation accuracy</a:t>
                      </a:r>
                      <a:r>
                        <a:rPr lang="en-IN" sz="1050"/>
                        <a:t>,</a:t>
                      </a:r>
                      <a:endParaRPr sz="1300">
                        <a:latin typeface="Public Sans"/>
                        <a:ea typeface="Public Sans"/>
                        <a:cs typeface="Public Sans"/>
                        <a:sym typeface="Public Sans"/>
                      </a:endParaRPr>
                    </a:p>
                  </a:txBody>
                  <a:tcPr marL="91450" marR="91450" marT="45725" marB="45725"/>
                </a:tc>
              </a:tr>
              <a:tr h="1670643">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IN" sz="1200" u="none" strike="noStrike" cap="none" dirty="0"/>
                        <a:t>2</a:t>
                      </a:r>
                      <a:endParaRPr sz="12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IN" sz="1200" b="1">
                          <a:latin typeface="Public Sans"/>
                          <a:ea typeface="Public Sans"/>
                          <a:cs typeface="Public Sans"/>
                          <a:sym typeface="Public Sans"/>
                        </a:rPr>
                        <a:t>Classification of</a:t>
                      </a:r>
                      <a:endParaRPr sz="1200" b="1">
                        <a:latin typeface="Public Sans"/>
                        <a:ea typeface="Public Sans"/>
                        <a:cs typeface="Public Sans"/>
                        <a:sym typeface="Public Sans"/>
                      </a:endParaRPr>
                    </a:p>
                    <a:p>
                      <a:pPr marL="0" marR="0" lvl="0" indent="0" algn="l" rtl="0">
                        <a:lnSpc>
                          <a:spcPct val="100000"/>
                        </a:lnSpc>
                        <a:spcBef>
                          <a:spcPts val="0"/>
                        </a:spcBef>
                        <a:spcAft>
                          <a:spcPts val="0"/>
                        </a:spcAft>
                        <a:buClr>
                          <a:srgbClr val="000000"/>
                        </a:buClr>
                        <a:buSzPts val="1200"/>
                        <a:buFont typeface="Arial" panose="020B0604020202020204"/>
                        <a:buNone/>
                      </a:pPr>
                      <a:r>
                        <a:rPr lang="en-IN" sz="1200" b="1">
                          <a:latin typeface="Public Sans"/>
                          <a:ea typeface="Public Sans"/>
                          <a:cs typeface="Public Sans"/>
                          <a:sym typeface="Public Sans"/>
                        </a:rPr>
                        <a:t>Eye Tracking Data using a Convolutional Neural Network </a:t>
                      </a:r>
                      <a:endParaRPr sz="1200" b="0" i="0" u="none" strike="noStrike" cap="none">
                        <a:solidFill>
                          <a:srgbClr val="000000"/>
                        </a:solidFill>
                        <a:latin typeface="Public Sans"/>
                        <a:ea typeface="Public Sans"/>
                        <a:cs typeface="Public Sans"/>
                        <a:sym typeface="Public Sans"/>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Public Sans"/>
                        <a:ea typeface="Public Sans"/>
                        <a:cs typeface="Public Sans"/>
                        <a:sym typeface="Public Sans"/>
                      </a:endParaRPr>
                    </a:p>
                  </a:txBody>
                  <a:tcPr marL="91450" marR="91450" marT="45725" marB="45725"/>
                </a:tc>
                <a:tc>
                  <a:txBody>
                    <a:bodyPr/>
                    <a:lstStyle/>
                    <a:p>
                      <a:pPr marL="0" lvl="0" indent="0" algn="l" rtl="0">
                        <a:lnSpc>
                          <a:spcPct val="115000"/>
                        </a:lnSpc>
                        <a:spcBef>
                          <a:spcPts val="1200"/>
                        </a:spcBef>
                        <a:spcAft>
                          <a:spcPts val="0"/>
                        </a:spcAft>
                        <a:buNone/>
                      </a:pPr>
                      <a:r>
                        <a:rPr lang="en-IN" sz="1200">
                          <a:latin typeface="Public Sans"/>
                          <a:ea typeface="Public Sans"/>
                          <a:cs typeface="Public Sans"/>
                          <a:sym typeface="Public Sans"/>
                        </a:rPr>
                        <a:t>Yuehan Yin, Chunghao Juan, Joyram Chakraborty, Michael P. McGuire</a:t>
                      </a:r>
                      <a:endParaRPr sz="1200">
                        <a:latin typeface="Public Sans"/>
                        <a:ea typeface="Public Sans"/>
                        <a:cs typeface="Public Sans"/>
                        <a:sym typeface="Public Sans"/>
                      </a:endParaRPr>
                    </a:p>
                    <a:p>
                      <a:pPr marL="0" marR="0" lvl="0" indent="0" algn="l" rtl="0">
                        <a:lnSpc>
                          <a:spcPct val="100000"/>
                        </a:lnSpc>
                        <a:spcBef>
                          <a:spcPts val="1200"/>
                        </a:spcBef>
                        <a:spcAft>
                          <a:spcPts val="0"/>
                        </a:spcAft>
                        <a:buClr>
                          <a:srgbClr val="000000"/>
                        </a:buClr>
                        <a:buSzPts val="1200"/>
                        <a:buFont typeface="Arial" panose="020B0604020202020204"/>
                        <a:buNone/>
                      </a:pPr>
                      <a:endParaRPr sz="1200">
                        <a:latin typeface="Public Sans"/>
                        <a:ea typeface="Public Sans"/>
                        <a:cs typeface="Public Sans"/>
                        <a:sym typeface="Public Sans"/>
                      </a:endParaRPr>
                    </a:p>
                  </a:txBody>
                  <a:tcPr marL="91450" marR="91450" marT="45725" marB="45725"/>
                </a:tc>
                <a:tc>
                  <a:txBody>
                    <a:bodyPr/>
                    <a:lstStyle/>
                    <a:p>
                      <a:pPr marL="0" lvl="0" indent="0" algn="l" rtl="0">
                        <a:lnSpc>
                          <a:spcPct val="115000"/>
                        </a:lnSpc>
                        <a:spcBef>
                          <a:spcPts val="1200"/>
                        </a:spcBef>
                        <a:spcAft>
                          <a:spcPts val="1200"/>
                        </a:spcAft>
                        <a:buNone/>
                      </a:pPr>
                      <a:r>
                        <a:rPr lang="en-IN" sz="1250" dirty="0"/>
                        <a:t>The study involves the preprocessing of eye tracking data, storage in MongoDB, and feature engineering to enhance machine learning model performance. The use of </a:t>
                      </a:r>
                      <a:r>
                        <a:rPr lang="en-IN" sz="1250" dirty="0" err="1"/>
                        <a:t>Keras</a:t>
                      </a:r>
                      <a:r>
                        <a:rPr lang="en-IN" sz="1250" dirty="0"/>
                        <a:t> facilitates model development, and evaluation metrics provide a comprehensive assessment of classifier effectiveness.</a:t>
                      </a:r>
                      <a:endParaRPr dirty="0">
                        <a:latin typeface="Public Sans"/>
                        <a:ea typeface="Public Sans"/>
                        <a:cs typeface="Public Sans"/>
                        <a:sym typeface="Public Sans"/>
                      </a:endParaRPr>
                    </a:p>
                  </a:txBody>
                  <a:tcPr marL="91450" marR="91450" marT="45725" marB="45725"/>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720000" y="505778"/>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solidFill>
                  <a:srgbClr val="351C75"/>
                </a:solidFill>
              </a:rPr>
              <a:t>System Architecture</a:t>
            </a:r>
            <a:br>
              <a:rPr lang="en-IN">
                <a:solidFill>
                  <a:srgbClr val="351C75"/>
                </a:solidFill>
              </a:rPr>
            </a:br>
            <a:endParaRPr>
              <a:solidFill>
                <a:srgbClr val="351C75"/>
              </a:solidFill>
            </a:endParaRPr>
          </a:p>
        </p:txBody>
      </p:sp>
      <p:pic>
        <p:nvPicPr>
          <p:cNvPr id="174" name="Google Shape;174;p9"/>
          <p:cNvPicPr preferRelativeResize="0"/>
          <p:nvPr/>
        </p:nvPicPr>
        <p:blipFill>
          <a:blip r:embed="rId1"/>
          <a:stretch>
            <a:fillRect/>
          </a:stretch>
        </p:blipFill>
        <p:spPr>
          <a:xfrm>
            <a:off x="897125" y="1268100"/>
            <a:ext cx="3051850" cy="3420950"/>
          </a:xfrm>
          <a:prstGeom prst="rect">
            <a:avLst/>
          </a:prstGeom>
          <a:noFill/>
          <a:ln>
            <a:noFill/>
          </a:ln>
        </p:spPr>
      </p:pic>
      <p:sp>
        <p:nvSpPr>
          <p:cNvPr id="175" name="Google Shape;175;p9"/>
          <p:cNvSpPr txBox="1">
            <a:spLocks noGrp="1"/>
          </p:cNvSpPr>
          <p:nvPr>
            <p:ph type="body" idx="4294967295"/>
          </p:nvPr>
        </p:nvSpPr>
        <p:spPr>
          <a:xfrm>
            <a:off x="4343575" y="987150"/>
            <a:ext cx="4418400" cy="37020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None/>
            </a:pPr>
            <a:endParaRPr sz="1200">
              <a:latin typeface="Public Sans"/>
              <a:ea typeface="Public Sans"/>
              <a:cs typeface="Public Sans"/>
              <a:sym typeface="Public Sans"/>
            </a:endParaRPr>
          </a:p>
          <a:p>
            <a:pPr marL="285750" lvl="0" indent="-273050" algn="just" rtl="0">
              <a:lnSpc>
                <a:spcPct val="115000"/>
              </a:lnSpc>
              <a:spcBef>
                <a:spcPts val="0"/>
              </a:spcBef>
              <a:spcAft>
                <a:spcPts val="0"/>
              </a:spcAft>
              <a:buSzPts val="1200"/>
              <a:buFont typeface="Noto Sans Symbols"/>
              <a:buChar char="❖"/>
            </a:pPr>
            <a:r>
              <a:rPr lang="en-IN" sz="1200">
                <a:latin typeface="Public Sans"/>
                <a:ea typeface="Public Sans"/>
                <a:cs typeface="Public Sans"/>
                <a:sym typeface="Public Sans"/>
              </a:rPr>
              <a:t>The first step is a permissions and compatibility check. The system then captures an image or video input. From here, an eyepoint device is used to set up the environment. </a:t>
            </a:r>
            <a:endParaRPr sz="1200">
              <a:latin typeface="Public Sans"/>
              <a:ea typeface="Public Sans"/>
              <a:cs typeface="Public Sans"/>
              <a:sym typeface="Public Sans"/>
            </a:endParaRPr>
          </a:p>
          <a:p>
            <a:pPr marL="457200" lvl="0" indent="0" algn="just" rtl="0">
              <a:lnSpc>
                <a:spcPct val="115000"/>
              </a:lnSpc>
              <a:spcBef>
                <a:spcPts val="0"/>
              </a:spcBef>
              <a:spcAft>
                <a:spcPts val="0"/>
              </a:spcAft>
              <a:buNone/>
            </a:pPr>
            <a:endParaRPr sz="1200">
              <a:latin typeface="Public Sans"/>
              <a:ea typeface="Public Sans"/>
              <a:cs typeface="Public Sans"/>
              <a:sym typeface="Public Sans"/>
            </a:endParaRPr>
          </a:p>
          <a:p>
            <a:pPr marL="285750" lvl="0" indent="-273050" algn="just" rtl="0">
              <a:lnSpc>
                <a:spcPct val="115000"/>
              </a:lnSpc>
              <a:spcBef>
                <a:spcPts val="0"/>
              </a:spcBef>
              <a:spcAft>
                <a:spcPts val="0"/>
              </a:spcAft>
              <a:buSzPts val="1200"/>
              <a:buFont typeface="Public Sans"/>
              <a:buChar char="❖"/>
            </a:pPr>
            <a:r>
              <a:rPr lang="en-IN" sz="1200">
                <a:latin typeface="Public Sans"/>
                <a:ea typeface="Public Sans"/>
                <a:cs typeface="Public Sans"/>
                <a:sym typeface="Public Sans"/>
              </a:rPr>
              <a:t>Face detection involves several steps: localizing the eye region within a detected face, identifying eyes within this area, and tracking their movement over time. Gaze point detection analyzes eye movements to determine the precise point on the screen where the user is looking. Finally, the system visually highlights the gaze point, providing clear feedback on the user's focus area. This process enables accurate interaction with eye-tracking systems for applications such as user interface optimization and immersive experiences.</a:t>
            </a:r>
            <a:endParaRPr sz="1200">
              <a:latin typeface="Public Sans"/>
              <a:ea typeface="Public Sans"/>
              <a:cs typeface="Public Sans"/>
              <a:sym typeface="Public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6c4d20d1d9_0_45"/>
          <p:cNvSpPr txBox="1">
            <a:spLocks noGrp="1"/>
          </p:cNvSpPr>
          <p:nvPr>
            <p:ph type="title"/>
          </p:nvPr>
        </p:nvSpPr>
        <p:spPr>
          <a:xfrm>
            <a:off x="720000" y="537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solidFill>
                  <a:srgbClr val="351C75"/>
                </a:solidFill>
              </a:rPr>
              <a:t>Module Description</a:t>
            </a:r>
            <a:endParaRPr>
              <a:solidFill>
                <a:srgbClr val="351C75"/>
              </a:solidFill>
            </a:endParaRPr>
          </a:p>
        </p:txBody>
      </p:sp>
      <p:sp>
        <p:nvSpPr>
          <p:cNvPr id="181" name="Google Shape;181;g26c4d20d1d9_0_45"/>
          <p:cNvSpPr txBox="1"/>
          <p:nvPr/>
        </p:nvSpPr>
        <p:spPr>
          <a:xfrm>
            <a:off x="807425" y="1278400"/>
            <a:ext cx="4395900" cy="1293000"/>
          </a:xfrm>
          <a:prstGeom prst="rect">
            <a:avLst/>
          </a:prstGeom>
          <a:noFill/>
          <a:ln>
            <a:noFill/>
          </a:ln>
        </p:spPr>
        <p:txBody>
          <a:bodyPr spcFirstLastPara="1" wrap="square" lIns="91425" tIns="91425" rIns="91425" bIns="91425" anchor="t" anchorCtr="0">
            <a:spAutoFit/>
          </a:bodyPr>
          <a:lstStyle/>
          <a:p>
            <a:pPr marL="457200" lvl="0" indent="-304800" algn="l" rtl="0">
              <a:lnSpc>
                <a:spcPct val="200000"/>
              </a:lnSpc>
              <a:spcBef>
                <a:spcPts val="0"/>
              </a:spcBef>
              <a:spcAft>
                <a:spcPts val="0"/>
              </a:spcAft>
              <a:buClr>
                <a:schemeClr val="dk1"/>
              </a:buClr>
              <a:buSzPts val="1200"/>
              <a:buChar char="❖"/>
            </a:pPr>
            <a:r>
              <a:rPr lang="en-IN" sz="1200" dirty="0">
                <a:solidFill>
                  <a:schemeClr val="dk1"/>
                </a:solidFill>
              </a:rPr>
              <a:t>EYE POINT consists of 3 main modules. They are</a:t>
            </a:r>
            <a:endParaRPr sz="1200" dirty="0">
              <a:solidFill>
                <a:schemeClr val="dk1"/>
              </a:solidFill>
            </a:endParaRPr>
          </a:p>
          <a:p>
            <a:pPr marL="2286000" lvl="4" indent="-304800" algn="l" rtl="0">
              <a:lnSpc>
                <a:spcPct val="150000"/>
              </a:lnSpc>
              <a:spcBef>
                <a:spcPts val="0"/>
              </a:spcBef>
              <a:spcAft>
                <a:spcPts val="0"/>
              </a:spcAft>
              <a:buClr>
                <a:schemeClr val="dk1"/>
              </a:buClr>
              <a:buSzPts val="1200"/>
              <a:buChar char="◆"/>
            </a:pPr>
            <a:r>
              <a:rPr lang="en-IN" sz="1200" dirty="0">
                <a:solidFill>
                  <a:schemeClr val="dk1"/>
                </a:solidFill>
              </a:rPr>
              <a:t>AI Engine</a:t>
            </a:r>
            <a:endParaRPr sz="1200" dirty="0">
              <a:solidFill>
                <a:schemeClr val="dk1"/>
              </a:solidFill>
            </a:endParaRPr>
          </a:p>
          <a:p>
            <a:pPr marL="2286000" lvl="4" indent="-304800" algn="l" rtl="0">
              <a:lnSpc>
                <a:spcPct val="150000"/>
              </a:lnSpc>
              <a:spcBef>
                <a:spcPts val="0"/>
              </a:spcBef>
              <a:spcAft>
                <a:spcPts val="0"/>
              </a:spcAft>
              <a:buClr>
                <a:schemeClr val="dk1"/>
              </a:buClr>
              <a:buSzPts val="1200"/>
              <a:buChar char="◆"/>
            </a:pPr>
            <a:r>
              <a:rPr lang="en-IN" sz="1200" dirty="0">
                <a:solidFill>
                  <a:schemeClr val="dk1"/>
                </a:solidFill>
              </a:rPr>
              <a:t>Web Application</a:t>
            </a:r>
            <a:endParaRPr sz="1200" dirty="0">
              <a:solidFill>
                <a:schemeClr val="dk1"/>
              </a:solidFill>
            </a:endParaRPr>
          </a:p>
          <a:p>
            <a:pPr marL="2286000" lvl="4" indent="-304800" algn="l" rtl="0">
              <a:lnSpc>
                <a:spcPct val="150000"/>
              </a:lnSpc>
              <a:spcBef>
                <a:spcPts val="0"/>
              </a:spcBef>
              <a:spcAft>
                <a:spcPts val="0"/>
              </a:spcAft>
              <a:buClr>
                <a:schemeClr val="dk1"/>
              </a:buClr>
              <a:buSzPts val="1200"/>
              <a:buChar char="◆"/>
            </a:pPr>
            <a:r>
              <a:rPr lang="en-IN" sz="1200" dirty="0">
                <a:solidFill>
                  <a:schemeClr val="dk1"/>
                </a:solidFill>
              </a:rPr>
              <a:t>Fun Window</a:t>
            </a:r>
            <a:endParaRPr dirty="0"/>
          </a:p>
        </p:txBody>
      </p:sp>
      <p:sp>
        <p:nvSpPr>
          <p:cNvPr id="182" name="Google Shape;182;g26c4d20d1d9_0_45"/>
          <p:cNvSpPr txBox="1"/>
          <p:nvPr/>
        </p:nvSpPr>
        <p:spPr>
          <a:xfrm>
            <a:off x="807425" y="2788200"/>
            <a:ext cx="7443300" cy="1847100"/>
          </a:xfrm>
          <a:prstGeom prst="rect">
            <a:avLst/>
          </a:prstGeom>
          <a:noFill/>
          <a:ln>
            <a:noFill/>
          </a:ln>
        </p:spPr>
        <p:txBody>
          <a:bodyPr spcFirstLastPara="1" wrap="square" lIns="91425" tIns="91425" rIns="91425" bIns="91425" anchor="t" anchorCtr="0">
            <a:spAutoFit/>
          </a:bodyPr>
          <a:lstStyle/>
          <a:p>
            <a:pPr marL="457200" lvl="0" indent="-304800" algn="l" rtl="0">
              <a:lnSpc>
                <a:spcPct val="200000"/>
              </a:lnSpc>
              <a:spcBef>
                <a:spcPts val="0"/>
              </a:spcBef>
              <a:spcAft>
                <a:spcPts val="0"/>
              </a:spcAft>
              <a:buClr>
                <a:srgbClr val="351C75"/>
              </a:buClr>
              <a:buSzPts val="1200"/>
              <a:buChar char="❖"/>
            </a:pPr>
            <a:r>
              <a:rPr lang="en-IN" sz="1200" b="1" dirty="0">
                <a:solidFill>
                  <a:srgbClr val="351C75"/>
                </a:solidFill>
              </a:rPr>
              <a:t>AI ENGINE: </a:t>
            </a:r>
            <a:endParaRPr sz="1200" b="1" dirty="0">
              <a:solidFill>
                <a:srgbClr val="351C75"/>
              </a:solidFill>
            </a:endParaRPr>
          </a:p>
          <a:p>
            <a:pPr marL="457200" lvl="0" indent="0" algn="l" rtl="0">
              <a:lnSpc>
                <a:spcPct val="150000"/>
              </a:lnSpc>
              <a:spcBef>
                <a:spcPts val="0"/>
              </a:spcBef>
              <a:spcAft>
                <a:spcPts val="0"/>
              </a:spcAft>
              <a:buNone/>
            </a:pPr>
            <a:r>
              <a:rPr lang="en-IN" sz="1200" b="1" dirty="0">
                <a:solidFill>
                  <a:schemeClr val="dk1"/>
                </a:solidFill>
              </a:rPr>
              <a:t>	</a:t>
            </a:r>
            <a:r>
              <a:rPr lang="en-IN" sz="1200" dirty="0">
                <a:solidFill>
                  <a:schemeClr val="dk1"/>
                </a:solidFill>
              </a:rPr>
              <a:t>The AI Engine powers sophisticated eye-tracking software, decoding intricate eye movement</a:t>
            </a:r>
            <a:endParaRPr sz="1200" dirty="0">
              <a:solidFill>
                <a:schemeClr val="dk1"/>
              </a:solidFill>
            </a:endParaRPr>
          </a:p>
          <a:p>
            <a:pPr marL="457200" lvl="0" indent="0" algn="l" rtl="0">
              <a:lnSpc>
                <a:spcPct val="150000"/>
              </a:lnSpc>
              <a:spcBef>
                <a:spcPts val="0"/>
              </a:spcBef>
              <a:spcAft>
                <a:spcPts val="0"/>
              </a:spcAft>
              <a:buNone/>
            </a:pPr>
            <a:r>
              <a:rPr lang="en-IN" sz="1200" dirty="0">
                <a:solidFill>
                  <a:schemeClr val="dk1"/>
                </a:solidFill>
              </a:rPr>
              <a:t>data for meticulous analysis and precise response to users' gaze </a:t>
            </a:r>
            <a:r>
              <a:rPr lang="en-IN" sz="1200" dirty="0" err="1">
                <a:solidFill>
                  <a:schemeClr val="dk1"/>
                </a:solidFill>
              </a:rPr>
              <a:t>behavior</a:t>
            </a:r>
            <a:r>
              <a:rPr lang="en-IN" sz="1200" dirty="0">
                <a:solidFill>
                  <a:schemeClr val="dk1"/>
                </a:solidFill>
              </a:rPr>
              <a:t>. Leveraging advanced artificial intelligence, it enables seamless and accurate interaction across various applications, from enhancing virtual reality experiences to revolutionizing human-computer interactions.</a:t>
            </a:r>
            <a:endParaRPr sz="1200" dirty="0">
              <a:solidFill>
                <a:schemeClr val="dk1"/>
              </a:solidFill>
            </a:endParaRPr>
          </a:p>
          <a:p>
            <a:pPr marL="457200" lvl="0" indent="0" algn="l" rtl="0">
              <a:lnSpc>
                <a:spcPct val="200000"/>
              </a:lnSpc>
              <a:spcBef>
                <a:spcPts val="0"/>
              </a:spcBef>
              <a:spcAft>
                <a:spcPts val="0"/>
              </a:spcAft>
              <a:buNone/>
            </a:pPr>
            <a:endParaRPr sz="1200" b="1"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rench Cinema and Visual Culture - Master of Arts in French by Slidesgo">
  <a:themeElements>
    <a:clrScheme name="Simple Light">
      <a:dk1>
        <a:srgbClr val="30183E"/>
      </a:dk1>
      <a:lt1>
        <a:srgbClr val="F4EEE0"/>
      </a:lt1>
      <a:dk2>
        <a:srgbClr val="ABABB1"/>
      </a:dk2>
      <a:lt2>
        <a:srgbClr val="7F7F90"/>
      </a:lt2>
      <a:accent1>
        <a:srgbClr val="846888"/>
      </a:accent1>
      <a:accent2>
        <a:srgbClr val="3A2545"/>
      </a:accent2>
      <a:accent3>
        <a:srgbClr val="FF862C"/>
      </a:accent3>
      <a:accent4>
        <a:srgbClr val="DF593D"/>
      </a:accent4>
      <a:accent5>
        <a:srgbClr val="D91237"/>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9919</Words>
  <Application>WPS Presentation</Application>
  <PresentationFormat>On-screen Show (16:9)</PresentationFormat>
  <Paragraphs>256</Paragraphs>
  <Slides>19</Slides>
  <Notes>13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19</vt:i4>
      </vt:variant>
    </vt:vector>
  </HeadingPairs>
  <TitlesOfParts>
    <vt:vector size="38" baseType="lpstr">
      <vt:lpstr>Arial</vt:lpstr>
      <vt:lpstr>SimSun</vt:lpstr>
      <vt:lpstr>Wingdings</vt:lpstr>
      <vt:lpstr>Arial</vt:lpstr>
      <vt:lpstr>Public Sans</vt:lpstr>
      <vt:lpstr>Anuphan</vt:lpstr>
      <vt:lpstr>Public Sans Medium</vt:lpstr>
      <vt:lpstr>Nunito Light</vt:lpstr>
      <vt:lpstr>Anaheim</vt:lpstr>
      <vt:lpstr>Noto Sans Symbols</vt:lpstr>
      <vt:lpstr>Thonburi</vt:lpstr>
      <vt:lpstr>Anuphan</vt:lpstr>
      <vt:lpstr>Bad Script</vt:lpstr>
      <vt:lpstr>Microsoft YaHei</vt:lpstr>
      <vt:lpstr>汉仪旗黑</vt:lpstr>
      <vt:lpstr>Arial Unicode MS</vt:lpstr>
      <vt:lpstr>宋体-简</vt:lpstr>
      <vt:lpstr>Arial Bold</vt:lpstr>
      <vt:lpstr>French Cinema and Visual Culture - Master of Arts in French by Slidesgo</vt:lpstr>
      <vt:lpstr>EYE POINT FUN WINDOW  AI - DEVELOPMENT</vt:lpstr>
      <vt:lpstr>09</vt:lpstr>
      <vt:lpstr>Introduction</vt:lpstr>
      <vt:lpstr>Abstract </vt:lpstr>
      <vt:lpstr>Existing System </vt:lpstr>
      <vt:lpstr>Key Benefits :  </vt:lpstr>
      <vt:lpstr>Literature Survey </vt:lpstr>
      <vt:lpstr>System Architecture </vt:lpstr>
      <vt:lpstr>Module Description</vt:lpstr>
      <vt:lpstr>PowerPoint 演示文稿</vt:lpstr>
      <vt:lpstr>PowerPoint 演示文稿</vt:lpstr>
      <vt:lpstr>PowerPoint 演示文稿</vt:lpstr>
      <vt:lpstr>PowerPoint 演示文稿</vt:lpstr>
      <vt:lpstr>PowerPoint 演示文稿</vt:lpstr>
      <vt:lpstr>PowerPoint 演示文稿</vt:lpstr>
      <vt:lpstr>Algorithm</vt:lpstr>
      <vt:lpstr>UI &amp; UX Design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POINT  AI - DEVELOPMENT</dc:title>
  <dc:creator>tmachine</dc:creator>
  <cp:lastModifiedBy>tamilselvan</cp:lastModifiedBy>
  <cp:revision>10</cp:revision>
  <dcterms:created xsi:type="dcterms:W3CDTF">2024-03-25T03:33:05Z</dcterms:created>
  <dcterms:modified xsi:type="dcterms:W3CDTF">2024-03-25T03:33:05Z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ies>
</file>