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3"/>
  </p:notesMasterIdLst>
  <p:sldIdLst>
    <p:sldId id="256" r:id="rId2"/>
    <p:sldId id="257" r:id="rId3"/>
    <p:sldId id="258" r:id="rId4"/>
    <p:sldId id="259" r:id="rId5"/>
    <p:sldId id="261" r:id="rId6"/>
    <p:sldId id="262" r:id="rId7"/>
    <p:sldId id="263" r:id="rId8"/>
    <p:sldId id="265" r:id="rId9"/>
    <p:sldId id="260"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791" autoAdjust="0"/>
  </p:normalViewPr>
  <p:slideViewPr>
    <p:cSldViewPr snapToGrid="0">
      <p:cViewPr varScale="1">
        <p:scale>
          <a:sx n="69" d="100"/>
          <a:sy n="69" d="100"/>
        </p:scale>
        <p:origin x="12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_rels/data1.xml.rels><?xml version="1.0" encoding="UTF-8" standalone="yes"?>
<Relationships xmlns="http://schemas.openxmlformats.org/package/2006/relationships"><Relationship Id="rId8" Type="http://schemas.openxmlformats.org/officeDocument/2006/relationships/image" Target="../media/image19.svg" /><Relationship Id="rId13" Type="http://schemas.openxmlformats.org/officeDocument/2006/relationships/image" Target="../media/image24.png" /><Relationship Id="rId18" Type="http://schemas.openxmlformats.org/officeDocument/2006/relationships/image" Target="../media/image29.svg" /><Relationship Id="rId26" Type="http://schemas.openxmlformats.org/officeDocument/2006/relationships/image" Target="../media/image37.svg" /><Relationship Id="rId3" Type="http://schemas.openxmlformats.org/officeDocument/2006/relationships/image" Target="../media/image14.png" /><Relationship Id="rId21" Type="http://schemas.openxmlformats.org/officeDocument/2006/relationships/image" Target="../media/image32.png" /><Relationship Id="rId7" Type="http://schemas.openxmlformats.org/officeDocument/2006/relationships/image" Target="../media/image18.png" /><Relationship Id="rId12" Type="http://schemas.openxmlformats.org/officeDocument/2006/relationships/image" Target="../media/image23.svg" /><Relationship Id="rId17" Type="http://schemas.openxmlformats.org/officeDocument/2006/relationships/image" Target="../media/image28.png" /><Relationship Id="rId25" Type="http://schemas.openxmlformats.org/officeDocument/2006/relationships/image" Target="../media/image36.png" /><Relationship Id="rId2" Type="http://schemas.openxmlformats.org/officeDocument/2006/relationships/image" Target="../media/image13.svg" /><Relationship Id="rId16" Type="http://schemas.openxmlformats.org/officeDocument/2006/relationships/image" Target="../media/image27.svg" /><Relationship Id="rId20" Type="http://schemas.openxmlformats.org/officeDocument/2006/relationships/image" Target="../media/image31.svg" /><Relationship Id="rId1" Type="http://schemas.openxmlformats.org/officeDocument/2006/relationships/image" Target="../media/image12.png" /><Relationship Id="rId6" Type="http://schemas.openxmlformats.org/officeDocument/2006/relationships/image" Target="../media/image17.svg" /><Relationship Id="rId11" Type="http://schemas.openxmlformats.org/officeDocument/2006/relationships/image" Target="../media/image22.png" /><Relationship Id="rId24" Type="http://schemas.openxmlformats.org/officeDocument/2006/relationships/image" Target="../media/image35.svg" /><Relationship Id="rId5" Type="http://schemas.openxmlformats.org/officeDocument/2006/relationships/image" Target="../media/image16.png" /><Relationship Id="rId15" Type="http://schemas.openxmlformats.org/officeDocument/2006/relationships/image" Target="../media/image26.png" /><Relationship Id="rId23" Type="http://schemas.openxmlformats.org/officeDocument/2006/relationships/image" Target="../media/image34.png" /><Relationship Id="rId10" Type="http://schemas.openxmlformats.org/officeDocument/2006/relationships/image" Target="../media/image21.svg" /><Relationship Id="rId19" Type="http://schemas.openxmlformats.org/officeDocument/2006/relationships/image" Target="../media/image30.png" /><Relationship Id="rId4" Type="http://schemas.openxmlformats.org/officeDocument/2006/relationships/image" Target="../media/image15.svg" /><Relationship Id="rId9" Type="http://schemas.openxmlformats.org/officeDocument/2006/relationships/image" Target="../media/image20.png" /><Relationship Id="rId14" Type="http://schemas.openxmlformats.org/officeDocument/2006/relationships/image" Target="../media/image25.svg" /><Relationship Id="rId22" Type="http://schemas.openxmlformats.org/officeDocument/2006/relationships/image" Target="../media/image33.svg" /></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 /><Relationship Id="rId13" Type="http://schemas.openxmlformats.org/officeDocument/2006/relationships/image" Target="../media/image24.png" /><Relationship Id="rId18" Type="http://schemas.openxmlformats.org/officeDocument/2006/relationships/image" Target="../media/image29.svg" /><Relationship Id="rId26" Type="http://schemas.openxmlformats.org/officeDocument/2006/relationships/image" Target="../media/image37.svg" /><Relationship Id="rId3" Type="http://schemas.openxmlformats.org/officeDocument/2006/relationships/image" Target="../media/image14.png" /><Relationship Id="rId21" Type="http://schemas.openxmlformats.org/officeDocument/2006/relationships/image" Target="../media/image32.png" /><Relationship Id="rId7" Type="http://schemas.openxmlformats.org/officeDocument/2006/relationships/image" Target="../media/image18.png" /><Relationship Id="rId12" Type="http://schemas.openxmlformats.org/officeDocument/2006/relationships/image" Target="../media/image23.svg" /><Relationship Id="rId17" Type="http://schemas.openxmlformats.org/officeDocument/2006/relationships/image" Target="../media/image28.png" /><Relationship Id="rId25" Type="http://schemas.openxmlformats.org/officeDocument/2006/relationships/image" Target="../media/image36.png" /><Relationship Id="rId2" Type="http://schemas.openxmlformats.org/officeDocument/2006/relationships/image" Target="../media/image13.svg" /><Relationship Id="rId16" Type="http://schemas.openxmlformats.org/officeDocument/2006/relationships/image" Target="../media/image27.svg" /><Relationship Id="rId20" Type="http://schemas.openxmlformats.org/officeDocument/2006/relationships/image" Target="../media/image31.svg" /><Relationship Id="rId1" Type="http://schemas.openxmlformats.org/officeDocument/2006/relationships/image" Target="../media/image12.png" /><Relationship Id="rId6" Type="http://schemas.openxmlformats.org/officeDocument/2006/relationships/image" Target="../media/image17.svg" /><Relationship Id="rId11" Type="http://schemas.openxmlformats.org/officeDocument/2006/relationships/image" Target="../media/image22.png" /><Relationship Id="rId24" Type="http://schemas.openxmlformats.org/officeDocument/2006/relationships/image" Target="../media/image35.svg" /><Relationship Id="rId5" Type="http://schemas.openxmlformats.org/officeDocument/2006/relationships/image" Target="../media/image16.png" /><Relationship Id="rId15" Type="http://schemas.openxmlformats.org/officeDocument/2006/relationships/image" Target="../media/image26.png" /><Relationship Id="rId23" Type="http://schemas.openxmlformats.org/officeDocument/2006/relationships/image" Target="../media/image34.png" /><Relationship Id="rId10" Type="http://schemas.openxmlformats.org/officeDocument/2006/relationships/image" Target="../media/image21.svg" /><Relationship Id="rId19" Type="http://schemas.openxmlformats.org/officeDocument/2006/relationships/image" Target="../media/image30.png" /><Relationship Id="rId4" Type="http://schemas.openxmlformats.org/officeDocument/2006/relationships/image" Target="../media/image15.svg" /><Relationship Id="rId9" Type="http://schemas.openxmlformats.org/officeDocument/2006/relationships/image" Target="../media/image20.png" /><Relationship Id="rId14" Type="http://schemas.openxmlformats.org/officeDocument/2006/relationships/image" Target="../media/image25.svg" /><Relationship Id="rId22" Type="http://schemas.openxmlformats.org/officeDocument/2006/relationships/image" Target="../media/image33.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C180E2-D89A-4BA8-8123-2528EDF6A7B1}"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IN"/>
        </a:p>
      </dgm:t>
    </dgm:pt>
    <dgm:pt modelId="{3DE795C4-A4FB-4134-B568-BCB0BC37F4A4}">
      <dgm:prSet/>
      <dgm:spPr/>
      <dgm:t>
        <a:bodyPr/>
        <a:lstStyle/>
        <a:p>
          <a:r>
            <a:rPr lang="en-IN"/>
            <a:t>Power supply unit </a:t>
          </a:r>
        </a:p>
      </dgm:t>
    </dgm:pt>
    <dgm:pt modelId="{3658ECCB-0697-48F4-A4FF-98A0096AA25A}" type="parTrans" cxnId="{14C9C92C-9DB0-4F61-A57F-38FB2053AA9D}">
      <dgm:prSet/>
      <dgm:spPr/>
      <dgm:t>
        <a:bodyPr/>
        <a:lstStyle/>
        <a:p>
          <a:endParaRPr lang="en-IN"/>
        </a:p>
      </dgm:t>
    </dgm:pt>
    <dgm:pt modelId="{FEC56E97-5FB8-490B-BEE5-17D25418ECE6}" type="sibTrans" cxnId="{14C9C92C-9DB0-4F61-A57F-38FB2053AA9D}">
      <dgm:prSet/>
      <dgm:spPr/>
      <dgm:t>
        <a:bodyPr/>
        <a:lstStyle/>
        <a:p>
          <a:endParaRPr lang="en-IN"/>
        </a:p>
      </dgm:t>
    </dgm:pt>
    <dgm:pt modelId="{341BE10C-E191-4E73-B0B9-9F40C1D35B6D}">
      <dgm:prSet/>
      <dgm:spPr/>
      <dgm:t>
        <a:bodyPr/>
        <a:lstStyle/>
        <a:p>
          <a:r>
            <a:rPr lang="en-IN"/>
            <a:t>Power Supply Adapter</a:t>
          </a:r>
        </a:p>
      </dgm:t>
    </dgm:pt>
    <dgm:pt modelId="{F76F310E-EE89-4394-8EDE-3200C3FB0FF4}" type="parTrans" cxnId="{84826F5B-652A-4586-A2B4-526AEED886F2}">
      <dgm:prSet/>
      <dgm:spPr/>
      <dgm:t>
        <a:bodyPr/>
        <a:lstStyle/>
        <a:p>
          <a:endParaRPr lang="en-IN"/>
        </a:p>
      </dgm:t>
    </dgm:pt>
    <dgm:pt modelId="{FF7FB37B-25F7-484A-85D5-0EFC34CE86F3}" type="sibTrans" cxnId="{84826F5B-652A-4586-A2B4-526AEED886F2}">
      <dgm:prSet/>
      <dgm:spPr/>
      <dgm:t>
        <a:bodyPr/>
        <a:lstStyle/>
        <a:p>
          <a:endParaRPr lang="en-IN"/>
        </a:p>
      </dgm:t>
    </dgm:pt>
    <dgm:pt modelId="{F66C7299-1EA1-41FE-AADA-4D4F62F8D39A}">
      <dgm:prSet/>
      <dgm:spPr/>
      <dgm:t>
        <a:bodyPr/>
        <a:lstStyle/>
        <a:p>
          <a:r>
            <a:rPr lang="en-IN"/>
            <a:t>NodeMCU</a:t>
          </a:r>
        </a:p>
      </dgm:t>
    </dgm:pt>
    <dgm:pt modelId="{C4416326-8206-44D8-ACF4-9A85A70FBD3D}" type="parTrans" cxnId="{99A72307-6EFE-4423-9723-53BF8DE7DD63}">
      <dgm:prSet/>
      <dgm:spPr/>
      <dgm:t>
        <a:bodyPr/>
        <a:lstStyle/>
        <a:p>
          <a:endParaRPr lang="en-IN"/>
        </a:p>
      </dgm:t>
    </dgm:pt>
    <dgm:pt modelId="{779E132A-BA0F-4D31-87FE-D28DACB16879}" type="sibTrans" cxnId="{99A72307-6EFE-4423-9723-53BF8DE7DD63}">
      <dgm:prSet/>
      <dgm:spPr/>
      <dgm:t>
        <a:bodyPr/>
        <a:lstStyle/>
        <a:p>
          <a:endParaRPr lang="en-IN"/>
        </a:p>
      </dgm:t>
    </dgm:pt>
    <dgm:pt modelId="{1FD918E2-5F04-465F-AA02-CC7EC80E4877}">
      <dgm:prSet/>
      <dgm:spPr/>
      <dgm:t>
        <a:bodyPr/>
        <a:lstStyle/>
        <a:p>
          <a:r>
            <a:rPr lang="en-IN"/>
            <a:t>Base Board</a:t>
          </a:r>
        </a:p>
      </dgm:t>
    </dgm:pt>
    <dgm:pt modelId="{85712D25-087D-4DB3-A135-54E89124105B}" type="parTrans" cxnId="{33244F89-023C-4162-B3F2-3A1686AF3D21}">
      <dgm:prSet/>
      <dgm:spPr/>
      <dgm:t>
        <a:bodyPr/>
        <a:lstStyle/>
        <a:p>
          <a:endParaRPr lang="en-IN"/>
        </a:p>
      </dgm:t>
    </dgm:pt>
    <dgm:pt modelId="{F3976EFC-954A-4D50-8532-1A16A6F771B6}" type="sibTrans" cxnId="{33244F89-023C-4162-B3F2-3A1686AF3D21}">
      <dgm:prSet/>
      <dgm:spPr/>
      <dgm:t>
        <a:bodyPr/>
        <a:lstStyle/>
        <a:p>
          <a:endParaRPr lang="en-IN"/>
        </a:p>
      </dgm:t>
    </dgm:pt>
    <dgm:pt modelId="{222E7914-D4FD-43CD-9BAD-2002052672B0}">
      <dgm:prSet/>
      <dgm:spPr/>
      <dgm:t>
        <a:bodyPr/>
        <a:lstStyle/>
        <a:p>
          <a:r>
            <a:rPr lang="en-IN"/>
            <a:t>Force  Sensor</a:t>
          </a:r>
        </a:p>
      </dgm:t>
    </dgm:pt>
    <dgm:pt modelId="{A16B424E-4C12-4AD9-9B34-1BE8B7746238}" type="parTrans" cxnId="{B975DA68-C306-4E5A-B5B6-9CF6B6EEBD89}">
      <dgm:prSet/>
      <dgm:spPr/>
      <dgm:t>
        <a:bodyPr/>
        <a:lstStyle/>
        <a:p>
          <a:endParaRPr lang="en-IN"/>
        </a:p>
      </dgm:t>
    </dgm:pt>
    <dgm:pt modelId="{9188EBCD-73F2-401C-BE6A-452CFEBD2818}" type="sibTrans" cxnId="{B975DA68-C306-4E5A-B5B6-9CF6B6EEBD89}">
      <dgm:prSet/>
      <dgm:spPr/>
      <dgm:t>
        <a:bodyPr/>
        <a:lstStyle/>
        <a:p>
          <a:endParaRPr lang="en-IN"/>
        </a:p>
      </dgm:t>
    </dgm:pt>
    <dgm:pt modelId="{9FF8134F-46A4-460A-8D25-B1148CCFDC9A}">
      <dgm:prSet/>
      <dgm:spPr/>
      <dgm:t>
        <a:bodyPr/>
        <a:lstStyle/>
        <a:p>
          <a:r>
            <a:rPr lang="en-IN"/>
            <a:t>IR  Sensor</a:t>
          </a:r>
        </a:p>
      </dgm:t>
    </dgm:pt>
    <dgm:pt modelId="{A8D70D42-F0E2-493F-8844-26C36EF392B0}" type="parTrans" cxnId="{87A6C6D1-9A67-4E75-BD71-BC79B50DAA99}">
      <dgm:prSet/>
      <dgm:spPr/>
      <dgm:t>
        <a:bodyPr/>
        <a:lstStyle/>
        <a:p>
          <a:endParaRPr lang="en-IN"/>
        </a:p>
      </dgm:t>
    </dgm:pt>
    <dgm:pt modelId="{9D7C610D-7776-444E-AB8B-1FB1439DE955}" type="sibTrans" cxnId="{87A6C6D1-9A67-4E75-BD71-BC79B50DAA99}">
      <dgm:prSet/>
      <dgm:spPr/>
      <dgm:t>
        <a:bodyPr/>
        <a:lstStyle/>
        <a:p>
          <a:endParaRPr lang="en-IN"/>
        </a:p>
      </dgm:t>
    </dgm:pt>
    <dgm:pt modelId="{7ACD4DF9-40BC-49B9-A4A5-9A68EB63F700}">
      <dgm:prSet/>
      <dgm:spPr/>
      <dgm:t>
        <a:bodyPr/>
        <a:lstStyle/>
        <a:p>
          <a:r>
            <a:rPr lang="en-IN"/>
            <a:t>DHT11 sensor</a:t>
          </a:r>
        </a:p>
      </dgm:t>
    </dgm:pt>
    <dgm:pt modelId="{ABBD9001-DD55-4FFF-9E1B-6A763CDC051D}" type="parTrans" cxnId="{7EF1205E-19E7-46BE-87EA-DC9C68016144}">
      <dgm:prSet/>
      <dgm:spPr/>
      <dgm:t>
        <a:bodyPr/>
        <a:lstStyle/>
        <a:p>
          <a:endParaRPr lang="en-IN"/>
        </a:p>
      </dgm:t>
    </dgm:pt>
    <dgm:pt modelId="{C251CDED-E6E0-4E95-8364-859D70B4C360}" type="sibTrans" cxnId="{7EF1205E-19E7-46BE-87EA-DC9C68016144}">
      <dgm:prSet/>
      <dgm:spPr/>
      <dgm:t>
        <a:bodyPr/>
        <a:lstStyle/>
        <a:p>
          <a:endParaRPr lang="en-IN"/>
        </a:p>
      </dgm:t>
    </dgm:pt>
    <dgm:pt modelId="{381B84A3-EAA0-44E5-BB7B-D2911FE950FE}">
      <dgm:prSet/>
      <dgm:spPr/>
      <dgm:t>
        <a:bodyPr/>
        <a:lstStyle/>
        <a:p>
          <a:r>
            <a:rPr lang="en-IN"/>
            <a:t>L293D Driver  </a:t>
          </a:r>
        </a:p>
      </dgm:t>
    </dgm:pt>
    <dgm:pt modelId="{CB03FE76-3052-4503-8671-7DEC1041DAD1}" type="parTrans" cxnId="{3997EB66-76D7-4C82-85AF-C03E11A6C066}">
      <dgm:prSet/>
      <dgm:spPr/>
      <dgm:t>
        <a:bodyPr/>
        <a:lstStyle/>
        <a:p>
          <a:endParaRPr lang="en-IN"/>
        </a:p>
      </dgm:t>
    </dgm:pt>
    <dgm:pt modelId="{99A01D9B-1B52-467F-9D0A-9C918C870C95}" type="sibTrans" cxnId="{3997EB66-76D7-4C82-85AF-C03E11A6C066}">
      <dgm:prSet/>
      <dgm:spPr/>
      <dgm:t>
        <a:bodyPr/>
        <a:lstStyle/>
        <a:p>
          <a:endParaRPr lang="en-IN"/>
        </a:p>
      </dgm:t>
    </dgm:pt>
    <dgm:pt modelId="{EA93A443-869F-4A51-8272-9337EE0243D2}">
      <dgm:prSet/>
      <dgm:spPr/>
      <dgm:t>
        <a:bodyPr/>
        <a:lstStyle/>
        <a:p>
          <a:r>
            <a:rPr lang="en-IN"/>
            <a:t>Vibration Motor</a:t>
          </a:r>
        </a:p>
      </dgm:t>
    </dgm:pt>
    <dgm:pt modelId="{1CC0E0E1-A856-41C5-BA85-8F0BA0950C23}" type="parTrans" cxnId="{33CB21B5-3D42-40AA-A6EC-525F9A56F76B}">
      <dgm:prSet/>
      <dgm:spPr/>
      <dgm:t>
        <a:bodyPr/>
        <a:lstStyle/>
        <a:p>
          <a:endParaRPr lang="en-IN"/>
        </a:p>
      </dgm:t>
    </dgm:pt>
    <dgm:pt modelId="{7B9A7EC7-916B-413D-9E62-7401901338D0}" type="sibTrans" cxnId="{33CB21B5-3D42-40AA-A6EC-525F9A56F76B}">
      <dgm:prSet/>
      <dgm:spPr/>
      <dgm:t>
        <a:bodyPr/>
        <a:lstStyle/>
        <a:p>
          <a:endParaRPr lang="en-IN"/>
        </a:p>
      </dgm:t>
    </dgm:pt>
    <dgm:pt modelId="{D594CD94-C0C5-479A-A385-83446E248EB0}">
      <dgm:prSet/>
      <dgm:spPr/>
      <dgm:t>
        <a:bodyPr/>
        <a:lstStyle/>
        <a:p>
          <a:r>
            <a:rPr lang="en-IN"/>
            <a:t>ND  Sensor</a:t>
          </a:r>
        </a:p>
      </dgm:t>
    </dgm:pt>
    <dgm:pt modelId="{1E0B11A0-C639-45C2-92B8-12947DE69611}" type="parTrans" cxnId="{79048E77-D30C-4C82-B648-4E77701FB5F0}">
      <dgm:prSet/>
      <dgm:spPr/>
      <dgm:t>
        <a:bodyPr/>
        <a:lstStyle/>
        <a:p>
          <a:endParaRPr lang="en-IN"/>
        </a:p>
      </dgm:t>
    </dgm:pt>
    <dgm:pt modelId="{1623DE58-AEBD-42A4-9892-8ACCC1EB0948}" type="sibTrans" cxnId="{79048E77-D30C-4C82-B648-4E77701FB5F0}">
      <dgm:prSet/>
      <dgm:spPr/>
      <dgm:t>
        <a:bodyPr/>
        <a:lstStyle/>
        <a:p>
          <a:endParaRPr lang="en-IN"/>
        </a:p>
      </dgm:t>
    </dgm:pt>
    <dgm:pt modelId="{DAB3E1CB-86FE-4591-A04D-4C0C369B89C5}">
      <dgm:prSet/>
      <dgm:spPr/>
      <dgm:t>
        <a:bodyPr/>
        <a:lstStyle/>
        <a:p>
          <a:r>
            <a:rPr lang="en-IN"/>
            <a:t>Wi-Fi</a:t>
          </a:r>
        </a:p>
      </dgm:t>
    </dgm:pt>
    <dgm:pt modelId="{294E6DB7-0BE2-4D34-A09D-883704F47756}" type="parTrans" cxnId="{C11204A6-9393-4CD3-B698-DFE05D9AB7A8}">
      <dgm:prSet/>
      <dgm:spPr/>
      <dgm:t>
        <a:bodyPr/>
        <a:lstStyle/>
        <a:p>
          <a:endParaRPr lang="en-IN"/>
        </a:p>
      </dgm:t>
    </dgm:pt>
    <dgm:pt modelId="{4DDCD4B6-BFDD-44A3-BE4D-F3791E7F19B3}" type="sibTrans" cxnId="{C11204A6-9393-4CD3-B698-DFE05D9AB7A8}">
      <dgm:prSet/>
      <dgm:spPr/>
      <dgm:t>
        <a:bodyPr/>
        <a:lstStyle/>
        <a:p>
          <a:endParaRPr lang="en-IN"/>
        </a:p>
      </dgm:t>
    </dgm:pt>
    <dgm:pt modelId="{C7609E71-A285-484E-B616-99F155A87019}">
      <dgm:prSet/>
      <dgm:spPr/>
      <dgm:t>
        <a:bodyPr/>
        <a:lstStyle/>
        <a:p>
          <a:r>
            <a:rPr lang="en-IN"/>
            <a:t>SPI</a:t>
          </a:r>
        </a:p>
      </dgm:t>
    </dgm:pt>
    <dgm:pt modelId="{0B22CD83-68EA-4883-9DF8-8B3835E46731}" type="parTrans" cxnId="{AFBF2AB9-09E4-4ADC-BC8D-C9EA2B75C1CC}">
      <dgm:prSet/>
      <dgm:spPr/>
      <dgm:t>
        <a:bodyPr/>
        <a:lstStyle/>
        <a:p>
          <a:endParaRPr lang="en-IN"/>
        </a:p>
      </dgm:t>
    </dgm:pt>
    <dgm:pt modelId="{7FC24257-E9B5-49E0-96BA-EAA7DA4BB55B}" type="sibTrans" cxnId="{AFBF2AB9-09E4-4ADC-BC8D-C9EA2B75C1CC}">
      <dgm:prSet/>
      <dgm:spPr/>
      <dgm:t>
        <a:bodyPr/>
        <a:lstStyle/>
        <a:p>
          <a:endParaRPr lang="en-IN"/>
        </a:p>
      </dgm:t>
    </dgm:pt>
    <dgm:pt modelId="{28FB58D7-B922-4179-B75B-6BA5FDB55C33}">
      <dgm:prSet/>
      <dgm:spPr/>
      <dgm:t>
        <a:bodyPr/>
        <a:lstStyle/>
        <a:p>
          <a:r>
            <a:rPr lang="en-IN"/>
            <a:t>Buzzer</a:t>
          </a:r>
        </a:p>
      </dgm:t>
    </dgm:pt>
    <dgm:pt modelId="{D6C2B7FF-A0FD-4566-81CB-AAD039A92B51}" type="parTrans" cxnId="{7BAA0E35-F0F7-40E1-80D7-AE7B1D83C68D}">
      <dgm:prSet/>
      <dgm:spPr/>
      <dgm:t>
        <a:bodyPr/>
        <a:lstStyle/>
        <a:p>
          <a:endParaRPr lang="en-IN"/>
        </a:p>
      </dgm:t>
    </dgm:pt>
    <dgm:pt modelId="{6A8B5FDC-10A1-459A-89A8-CB3BD248C085}" type="sibTrans" cxnId="{7BAA0E35-F0F7-40E1-80D7-AE7B1D83C68D}">
      <dgm:prSet/>
      <dgm:spPr/>
      <dgm:t>
        <a:bodyPr/>
        <a:lstStyle/>
        <a:p>
          <a:endParaRPr lang="en-IN"/>
        </a:p>
      </dgm:t>
    </dgm:pt>
    <dgm:pt modelId="{49CE991E-C004-43D6-8D20-B667D4F3CE49}" type="pres">
      <dgm:prSet presAssocID="{91C180E2-D89A-4BA8-8123-2528EDF6A7B1}" presName="Name0" presStyleCnt="0">
        <dgm:presLayoutVars>
          <dgm:dir/>
          <dgm:resizeHandles val="exact"/>
        </dgm:presLayoutVars>
      </dgm:prSet>
      <dgm:spPr/>
    </dgm:pt>
    <dgm:pt modelId="{ABE027CF-F2BA-460E-A8B0-3D0C59D0090F}" type="pres">
      <dgm:prSet presAssocID="{91C180E2-D89A-4BA8-8123-2528EDF6A7B1}" presName="fgShape" presStyleLbl="fgShp" presStyleIdx="0" presStyleCnt="1"/>
      <dgm:spPr/>
    </dgm:pt>
    <dgm:pt modelId="{B7306369-A071-465F-B488-2C48522CF1F2}" type="pres">
      <dgm:prSet presAssocID="{91C180E2-D89A-4BA8-8123-2528EDF6A7B1}" presName="linComp" presStyleCnt="0"/>
      <dgm:spPr/>
    </dgm:pt>
    <dgm:pt modelId="{D58123B3-E5F9-46D1-824D-04E915928D0A}" type="pres">
      <dgm:prSet presAssocID="{3DE795C4-A4FB-4134-B568-BCB0BC37F4A4}" presName="compNode" presStyleCnt="0"/>
      <dgm:spPr/>
    </dgm:pt>
    <dgm:pt modelId="{51BF0D99-601E-44B2-A9B7-9058D5F12997}" type="pres">
      <dgm:prSet presAssocID="{3DE795C4-A4FB-4134-B568-BCB0BC37F4A4}" presName="bkgdShape" presStyleLbl="node1" presStyleIdx="0" presStyleCnt="13"/>
      <dgm:spPr/>
    </dgm:pt>
    <dgm:pt modelId="{0FCBE2A2-B001-4015-BC74-24958221E967}" type="pres">
      <dgm:prSet presAssocID="{3DE795C4-A4FB-4134-B568-BCB0BC37F4A4}" presName="nodeTx" presStyleLbl="node1" presStyleIdx="0" presStyleCnt="13">
        <dgm:presLayoutVars>
          <dgm:bulletEnabled val="1"/>
        </dgm:presLayoutVars>
      </dgm:prSet>
      <dgm:spPr/>
    </dgm:pt>
    <dgm:pt modelId="{3A667190-615E-4A18-8D2C-5E72C0C190E6}" type="pres">
      <dgm:prSet presAssocID="{3DE795C4-A4FB-4134-B568-BCB0BC37F4A4}" presName="invisiNode" presStyleLbl="node1" presStyleIdx="0" presStyleCnt="13"/>
      <dgm:spPr/>
    </dgm:pt>
    <dgm:pt modelId="{BB6B06A6-BEA9-4029-829D-3B35121C7F19}" type="pres">
      <dgm:prSet presAssocID="{3DE795C4-A4FB-4134-B568-BCB0BC37F4A4}" presName="imagNode" presStyleLbl="fgImgPlace1" presStyleIdx="0" presStyleCnt="13"/>
      <dgm:spPr>
        <a:blipFill>
          <a:blip xmlns:r="http://schemas.openxmlformats.org/officeDocument/2006/relationships" r:embed="rId1">
            <a:extLst>
              <a:ext uri="{96DAC541-7B7A-43D3-8B79-37D633B846F1}">
                <asvg:svgBlip xmlns:asvg="http://schemas.microsoft.com/office/drawing/2016/SVG/main" r:embed="rId2"/>
              </a:ext>
            </a:extLst>
          </a:blip>
          <a:srcRect/>
          <a:stretch>
            <a:fillRect l="-34000" r="-34000"/>
          </a:stretch>
        </a:blipFill>
      </dgm:spPr>
      <dgm:extLst>
        <a:ext uri="{E40237B7-FDA0-4F09-8148-C483321AD2D9}">
          <dgm14:cNvPr xmlns:dgm14="http://schemas.microsoft.com/office/drawing/2010/diagram" id="0" name="" descr="Fireworks with solid fill"/>
        </a:ext>
      </dgm:extLst>
    </dgm:pt>
    <dgm:pt modelId="{ED924AE2-CBAE-4FCA-B8F3-78E35C409678}" type="pres">
      <dgm:prSet presAssocID="{FEC56E97-5FB8-490B-BEE5-17D25418ECE6}" presName="sibTrans" presStyleLbl="sibTrans2D1" presStyleIdx="0" presStyleCnt="0"/>
      <dgm:spPr/>
    </dgm:pt>
    <dgm:pt modelId="{AA9AE524-C1F5-481C-BB58-9532475F4ED8}" type="pres">
      <dgm:prSet presAssocID="{341BE10C-E191-4E73-B0B9-9F40C1D35B6D}" presName="compNode" presStyleCnt="0"/>
      <dgm:spPr/>
    </dgm:pt>
    <dgm:pt modelId="{9E5B8648-6CC4-44FF-96C7-247AA81BA031}" type="pres">
      <dgm:prSet presAssocID="{341BE10C-E191-4E73-B0B9-9F40C1D35B6D}" presName="bkgdShape" presStyleLbl="node1" presStyleIdx="1" presStyleCnt="13"/>
      <dgm:spPr/>
    </dgm:pt>
    <dgm:pt modelId="{5C48ABDB-0585-4828-9534-B122776E73BC}" type="pres">
      <dgm:prSet presAssocID="{341BE10C-E191-4E73-B0B9-9F40C1D35B6D}" presName="nodeTx" presStyleLbl="node1" presStyleIdx="1" presStyleCnt="13">
        <dgm:presLayoutVars>
          <dgm:bulletEnabled val="1"/>
        </dgm:presLayoutVars>
      </dgm:prSet>
      <dgm:spPr/>
    </dgm:pt>
    <dgm:pt modelId="{6C2F18D7-DD5D-4A94-96F1-69B6F086CA4D}" type="pres">
      <dgm:prSet presAssocID="{341BE10C-E191-4E73-B0B9-9F40C1D35B6D}" presName="invisiNode" presStyleLbl="node1" presStyleIdx="1" presStyleCnt="13"/>
      <dgm:spPr/>
    </dgm:pt>
    <dgm:pt modelId="{C07F3994-6852-40DB-BF5C-0522066F3BCB}" type="pres">
      <dgm:prSet presAssocID="{341BE10C-E191-4E73-B0B9-9F40C1D35B6D}" presName="imagNode" presStyleLbl="fgImgPlace1" presStyleIdx="1" presStyleCnt="13"/>
      <dgm:spPr>
        <a:blipFill>
          <a:blip xmlns:r="http://schemas.openxmlformats.org/officeDocument/2006/relationships" r:embed="rId3">
            <a:extLst>
              <a:ext uri="{96DAC541-7B7A-43D3-8B79-37D633B846F1}">
                <asvg:svgBlip xmlns:asvg="http://schemas.microsoft.com/office/drawing/2016/SVG/main" r:embed="rId4"/>
              </a:ext>
            </a:extLst>
          </a:blip>
          <a:srcRect/>
          <a:stretch>
            <a:fillRect l="-34000" r="-34000"/>
          </a:stretch>
        </a:blipFill>
      </dgm:spPr>
      <dgm:extLst>
        <a:ext uri="{E40237B7-FDA0-4F09-8148-C483321AD2D9}">
          <dgm14:cNvPr xmlns:dgm14="http://schemas.microsoft.com/office/drawing/2010/diagram" id="0" name="" descr="Tools with solid fill"/>
        </a:ext>
      </dgm:extLst>
    </dgm:pt>
    <dgm:pt modelId="{8D3C2965-9D4C-467D-9360-359A0CB9EDFB}" type="pres">
      <dgm:prSet presAssocID="{FF7FB37B-25F7-484A-85D5-0EFC34CE86F3}" presName="sibTrans" presStyleLbl="sibTrans2D1" presStyleIdx="0" presStyleCnt="0"/>
      <dgm:spPr/>
    </dgm:pt>
    <dgm:pt modelId="{7F9EFD9F-47A0-46CD-BB97-1ED6EF719F26}" type="pres">
      <dgm:prSet presAssocID="{F66C7299-1EA1-41FE-AADA-4D4F62F8D39A}" presName="compNode" presStyleCnt="0"/>
      <dgm:spPr/>
    </dgm:pt>
    <dgm:pt modelId="{979E2C42-AFFF-4AC3-80A4-8D7E6EE6B495}" type="pres">
      <dgm:prSet presAssocID="{F66C7299-1EA1-41FE-AADA-4D4F62F8D39A}" presName="bkgdShape" presStyleLbl="node1" presStyleIdx="2" presStyleCnt="13"/>
      <dgm:spPr/>
    </dgm:pt>
    <dgm:pt modelId="{76A9BC05-3575-41B9-8C38-77288DC13A5F}" type="pres">
      <dgm:prSet presAssocID="{F66C7299-1EA1-41FE-AADA-4D4F62F8D39A}" presName="nodeTx" presStyleLbl="node1" presStyleIdx="2" presStyleCnt="13">
        <dgm:presLayoutVars>
          <dgm:bulletEnabled val="1"/>
        </dgm:presLayoutVars>
      </dgm:prSet>
      <dgm:spPr/>
    </dgm:pt>
    <dgm:pt modelId="{CA88A126-273B-4BB7-AB63-B817C5DA45CC}" type="pres">
      <dgm:prSet presAssocID="{F66C7299-1EA1-41FE-AADA-4D4F62F8D39A}" presName="invisiNode" presStyleLbl="node1" presStyleIdx="2" presStyleCnt="13"/>
      <dgm:spPr/>
    </dgm:pt>
    <dgm:pt modelId="{5F50EADD-BE40-4D43-8E0F-F9954E0704AD}" type="pres">
      <dgm:prSet presAssocID="{F66C7299-1EA1-41FE-AADA-4D4F62F8D39A}" presName="imagNode" presStyleLbl="fgImgPlace1" presStyleIdx="2" presStyleCnt="13"/>
      <dgm:spPr>
        <a:blipFill>
          <a:blip xmlns:r="http://schemas.openxmlformats.org/officeDocument/2006/relationships" r:embed="rId5">
            <a:extLst>
              <a:ext uri="{96DAC541-7B7A-43D3-8B79-37D633B846F1}">
                <asvg:svgBlip xmlns:asvg="http://schemas.microsoft.com/office/drawing/2016/SVG/main" r:embed="rId6"/>
              </a:ext>
            </a:extLst>
          </a:blip>
          <a:srcRect/>
          <a:stretch>
            <a:fillRect l="-34000" r="-34000"/>
          </a:stretch>
        </a:blipFill>
      </dgm:spPr>
      <dgm:extLst>
        <a:ext uri="{E40237B7-FDA0-4F09-8148-C483321AD2D9}">
          <dgm14:cNvPr xmlns:dgm14="http://schemas.microsoft.com/office/drawing/2010/diagram" id="0" name="" descr="Beaker with solid fill"/>
        </a:ext>
      </dgm:extLst>
    </dgm:pt>
    <dgm:pt modelId="{350F86EE-E57B-4461-9F7E-7054AA68FC37}" type="pres">
      <dgm:prSet presAssocID="{779E132A-BA0F-4D31-87FE-D28DACB16879}" presName="sibTrans" presStyleLbl="sibTrans2D1" presStyleIdx="0" presStyleCnt="0"/>
      <dgm:spPr/>
    </dgm:pt>
    <dgm:pt modelId="{F3602D2F-9444-4247-8313-5195230ECCE3}" type="pres">
      <dgm:prSet presAssocID="{1FD918E2-5F04-465F-AA02-CC7EC80E4877}" presName="compNode" presStyleCnt="0"/>
      <dgm:spPr/>
    </dgm:pt>
    <dgm:pt modelId="{01D4280E-20DE-4018-879F-0FF8515F840E}" type="pres">
      <dgm:prSet presAssocID="{1FD918E2-5F04-465F-AA02-CC7EC80E4877}" presName="bkgdShape" presStyleLbl="node1" presStyleIdx="3" presStyleCnt="13"/>
      <dgm:spPr/>
    </dgm:pt>
    <dgm:pt modelId="{72F3B84E-EC5D-44E9-938E-B50C48818004}" type="pres">
      <dgm:prSet presAssocID="{1FD918E2-5F04-465F-AA02-CC7EC80E4877}" presName="nodeTx" presStyleLbl="node1" presStyleIdx="3" presStyleCnt="13">
        <dgm:presLayoutVars>
          <dgm:bulletEnabled val="1"/>
        </dgm:presLayoutVars>
      </dgm:prSet>
      <dgm:spPr/>
    </dgm:pt>
    <dgm:pt modelId="{CB4E37F2-BBCE-4929-98E1-9FE4A45BA948}" type="pres">
      <dgm:prSet presAssocID="{1FD918E2-5F04-465F-AA02-CC7EC80E4877}" presName="invisiNode" presStyleLbl="node1" presStyleIdx="3" presStyleCnt="13"/>
      <dgm:spPr/>
    </dgm:pt>
    <dgm:pt modelId="{4BF5993A-955B-419F-A6F4-D85A5E344BBF}" type="pres">
      <dgm:prSet presAssocID="{1FD918E2-5F04-465F-AA02-CC7EC80E4877}" presName="imagNode" presStyleLbl="fgImgPlace1" presStyleIdx="3" presStyleCnt="13"/>
      <dgm:spPr>
        <a:blipFill>
          <a:blip xmlns:r="http://schemas.openxmlformats.org/officeDocument/2006/relationships" r:embed="rId7">
            <a:extLst>
              <a:ext uri="{96DAC541-7B7A-43D3-8B79-37D633B846F1}">
                <asvg:svgBlip xmlns:asvg="http://schemas.microsoft.com/office/drawing/2016/SVG/main" r:embed="rId8"/>
              </a:ext>
            </a:extLst>
          </a:blip>
          <a:srcRect/>
          <a:stretch>
            <a:fillRect l="-34000" r="-34000"/>
          </a:stretch>
        </a:blipFill>
      </dgm:spPr>
      <dgm:extLst>
        <a:ext uri="{E40237B7-FDA0-4F09-8148-C483321AD2D9}">
          <dgm14:cNvPr xmlns:dgm14="http://schemas.microsoft.com/office/drawing/2010/diagram" id="0" name="" descr="Books on shelf with solid fill"/>
        </a:ext>
      </dgm:extLst>
    </dgm:pt>
    <dgm:pt modelId="{50709D9C-3907-4221-B8EA-6B7CE7DB2A5C}" type="pres">
      <dgm:prSet presAssocID="{F3976EFC-954A-4D50-8532-1A16A6F771B6}" presName="sibTrans" presStyleLbl="sibTrans2D1" presStyleIdx="0" presStyleCnt="0"/>
      <dgm:spPr/>
    </dgm:pt>
    <dgm:pt modelId="{13796188-367C-4C6D-BA03-9D87B4BEC8DA}" type="pres">
      <dgm:prSet presAssocID="{222E7914-D4FD-43CD-9BAD-2002052672B0}" presName="compNode" presStyleCnt="0"/>
      <dgm:spPr/>
    </dgm:pt>
    <dgm:pt modelId="{AA352A08-DA2F-4324-846E-34C941AF0A22}" type="pres">
      <dgm:prSet presAssocID="{222E7914-D4FD-43CD-9BAD-2002052672B0}" presName="bkgdShape" presStyleLbl="node1" presStyleIdx="4" presStyleCnt="13"/>
      <dgm:spPr/>
    </dgm:pt>
    <dgm:pt modelId="{F5832007-53D9-45BA-A6F6-F5F5DAF005CE}" type="pres">
      <dgm:prSet presAssocID="{222E7914-D4FD-43CD-9BAD-2002052672B0}" presName="nodeTx" presStyleLbl="node1" presStyleIdx="4" presStyleCnt="13">
        <dgm:presLayoutVars>
          <dgm:bulletEnabled val="1"/>
        </dgm:presLayoutVars>
      </dgm:prSet>
      <dgm:spPr/>
    </dgm:pt>
    <dgm:pt modelId="{82558A54-64A3-4241-9081-8962B5F3BD52}" type="pres">
      <dgm:prSet presAssocID="{222E7914-D4FD-43CD-9BAD-2002052672B0}" presName="invisiNode" presStyleLbl="node1" presStyleIdx="4" presStyleCnt="13"/>
      <dgm:spPr/>
    </dgm:pt>
    <dgm:pt modelId="{B608A2E3-48ED-400F-9BDF-966C2C835166}" type="pres">
      <dgm:prSet presAssocID="{222E7914-D4FD-43CD-9BAD-2002052672B0}" presName="imagNode" presStyleLbl="fgImgPlace1" presStyleIdx="4" presStyleCnt="13"/>
      <dgm:spPr>
        <a:blipFill>
          <a:blip xmlns:r="http://schemas.openxmlformats.org/officeDocument/2006/relationships" r:embed="rId9">
            <a:extLst>
              <a:ext uri="{96DAC541-7B7A-43D3-8B79-37D633B846F1}">
                <asvg:svgBlip xmlns:asvg="http://schemas.microsoft.com/office/drawing/2016/SVG/main" r:embed="rId10"/>
              </a:ext>
            </a:extLst>
          </a:blip>
          <a:srcRect/>
          <a:stretch>
            <a:fillRect l="-34000" r="-34000"/>
          </a:stretch>
        </a:blipFill>
      </dgm:spPr>
      <dgm:extLst>
        <a:ext uri="{E40237B7-FDA0-4F09-8148-C483321AD2D9}">
          <dgm14:cNvPr xmlns:dgm14="http://schemas.microsoft.com/office/drawing/2010/diagram" id="0" name="" descr="Statistics with solid fill"/>
        </a:ext>
      </dgm:extLst>
    </dgm:pt>
    <dgm:pt modelId="{DE6FDE40-B427-48E4-B928-8A649F44E9A6}" type="pres">
      <dgm:prSet presAssocID="{9188EBCD-73F2-401C-BE6A-452CFEBD2818}" presName="sibTrans" presStyleLbl="sibTrans2D1" presStyleIdx="0" presStyleCnt="0"/>
      <dgm:spPr/>
    </dgm:pt>
    <dgm:pt modelId="{35CD4B32-DD75-4878-A54D-0BA03D69D530}" type="pres">
      <dgm:prSet presAssocID="{9FF8134F-46A4-460A-8D25-B1148CCFDC9A}" presName="compNode" presStyleCnt="0"/>
      <dgm:spPr/>
    </dgm:pt>
    <dgm:pt modelId="{5FAC2D7F-8283-49C9-B2FD-E49CD0719729}" type="pres">
      <dgm:prSet presAssocID="{9FF8134F-46A4-460A-8D25-B1148CCFDC9A}" presName="bkgdShape" presStyleLbl="node1" presStyleIdx="5" presStyleCnt="13"/>
      <dgm:spPr/>
    </dgm:pt>
    <dgm:pt modelId="{C2E97411-F263-4F1E-905B-37D28D162C44}" type="pres">
      <dgm:prSet presAssocID="{9FF8134F-46A4-460A-8D25-B1148CCFDC9A}" presName="nodeTx" presStyleLbl="node1" presStyleIdx="5" presStyleCnt="13">
        <dgm:presLayoutVars>
          <dgm:bulletEnabled val="1"/>
        </dgm:presLayoutVars>
      </dgm:prSet>
      <dgm:spPr/>
    </dgm:pt>
    <dgm:pt modelId="{0EA593B1-E67E-45FC-86FD-AB39C5E3BC54}" type="pres">
      <dgm:prSet presAssocID="{9FF8134F-46A4-460A-8D25-B1148CCFDC9A}" presName="invisiNode" presStyleLbl="node1" presStyleIdx="5" presStyleCnt="13"/>
      <dgm:spPr/>
    </dgm:pt>
    <dgm:pt modelId="{9D104951-A737-464F-BA9D-0DBE1066DDFF}" type="pres">
      <dgm:prSet presAssocID="{9FF8134F-46A4-460A-8D25-B1148CCFDC9A}" presName="imagNode" presStyleLbl="fgImgPlace1" presStyleIdx="5" presStyleCnt="13"/>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l="-34000" r="-34000"/>
          </a:stretch>
        </a:blipFill>
      </dgm:spPr>
      <dgm:extLst>
        <a:ext uri="{E40237B7-FDA0-4F09-8148-C483321AD2D9}">
          <dgm14:cNvPr xmlns:dgm14="http://schemas.microsoft.com/office/drawing/2010/diagram" id="0" name="" descr="Arrow circle with solid fill"/>
        </a:ext>
      </dgm:extLst>
    </dgm:pt>
    <dgm:pt modelId="{0D173BB2-B419-493F-8448-8845B2A692DA}" type="pres">
      <dgm:prSet presAssocID="{9D7C610D-7776-444E-AB8B-1FB1439DE955}" presName="sibTrans" presStyleLbl="sibTrans2D1" presStyleIdx="0" presStyleCnt="0"/>
      <dgm:spPr/>
    </dgm:pt>
    <dgm:pt modelId="{9335A0AF-54E6-4555-BA62-FE43A324DC61}" type="pres">
      <dgm:prSet presAssocID="{7ACD4DF9-40BC-49B9-A4A5-9A68EB63F700}" presName="compNode" presStyleCnt="0"/>
      <dgm:spPr/>
    </dgm:pt>
    <dgm:pt modelId="{85710CA7-CAAA-4E88-A2D6-505E942F48D1}" type="pres">
      <dgm:prSet presAssocID="{7ACD4DF9-40BC-49B9-A4A5-9A68EB63F700}" presName="bkgdShape" presStyleLbl="node1" presStyleIdx="6" presStyleCnt="13"/>
      <dgm:spPr/>
    </dgm:pt>
    <dgm:pt modelId="{EE07A83A-91F1-4CF1-9179-5660F108C7AD}" type="pres">
      <dgm:prSet presAssocID="{7ACD4DF9-40BC-49B9-A4A5-9A68EB63F700}" presName="nodeTx" presStyleLbl="node1" presStyleIdx="6" presStyleCnt="13">
        <dgm:presLayoutVars>
          <dgm:bulletEnabled val="1"/>
        </dgm:presLayoutVars>
      </dgm:prSet>
      <dgm:spPr/>
    </dgm:pt>
    <dgm:pt modelId="{06711A6A-D801-485A-AA10-2BDC5F899FFF}" type="pres">
      <dgm:prSet presAssocID="{7ACD4DF9-40BC-49B9-A4A5-9A68EB63F700}" presName="invisiNode" presStyleLbl="node1" presStyleIdx="6" presStyleCnt="13"/>
      <dgm:spPr/>
    </dgm:pt>
    <dgm:pt modelId="{D6C31BAE-D577-403E-8E01-4A618D7B7FE3}" type="pres">
      <dgm:prSet presAssocID="{7ACD4DF9-40BC-49B9-A4A5-9A68EB63F700}" presName="imagNode" presStyleLbl="fgImgPlace1" presStyleIdx="6" presStyleCnt="13"/>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l="-34000" r="-34000"/>
          </a:stretch>
        </a:blipFill>
      </dgm:spPr>
      <dgm:extLst>
        <a:ext uri="{E40237B7-FDA0-4F09-8148-C483321AD2D9}">
          <dgm14:cNvPr xmlns:dgm14="http://schemas.microsoft.com/office/drawing/2010/diagram" id="0" name="" descr="Bar graph with downward trend with solid fill"/>
        </a:ext>
      </dgm:extLst>
    </dgm:pt>
    <dgm:pt modelId="{98BF0393-02A4-45D6-81E2-3EC6127F4729}" type="pres">
      <dgm:prSet presAssocID="{C251CDED-E6E0-4E95-8364-859D70B4C360}" presName="sibTrans" presStyleLbl="sibTrans2D1" presStyleIdx="0" presStyleCnt="0"/>
      <dgm:spPr/>
    </dgm:pt>
    <dgm:pt modelId="{E4D67962-C52C-420B-98A0-8E6613162CF3}" type="pres">
      <dgm:prSet presAssocID="{381B84A3-EAA0-44E5-BB7B-D2911FE950FE}" presName="compNode" presStyleCnt="0"/>
      <dgm:spPr/>
    </dgm:pt>
    <dgm:pt modelId="{EC82B4D9-C516-4A7A-83DB-C6E449DA68AD}" type="pres">
      <dgm:prSet presAssocID="{381B84A3-EAA0-44E5-BB7B-D2911FE950FE}" presName="bkgdShape" presStyleLbl="node1" presStyleIdx="7" presStyleCnt="13"/>
      <dgm:spPr/>
    </dgm:pt>
    <dgm:pt modelId="{440A0BAC-3A95-4B36-A9BA-26A2BF485337}" type="pres">
      <dgm:prSet presAssocID="{381B84A3-EAA0-44E5-BB7B-D2911FE950FE}" presName="nodeTx" presStyleLbl="node1" presStyleIdx="7" presStyleCnt="13">
        <dgm:presLayoutVars>
          <dgm:bulletEnabled val="1"/>
        </dgm:presLayoutVars>
      </dgm:prSet>
      <dgm:spPr/>
    </dgm:pt>
    <dgm:pt modelId="{9A70D17F-A895-4484-B3A4-1604F9B8C2FC}" type="pres">
      <dgm:prSet presAssocID="{381B84A3-EAA0-44E5-BB7B-D2911FE950FE}" presName="invisiNode" presStyleLbl="node1" presStyleIdx="7" presStyleCnt="13"/>
      <dgm:spPr/>
    </dgm:pt>
    <dgm:pt modelId="{4BC4A33F-E9C0-4BA7-8D35-163BCA9BD3B7}" type="pres">
      <dgm:prSet presAssocID="{381B84A3-EAA0-44E5-BB7B-D2911FE950FE}" presName="imagNode" presStyleLbl="fgImgPlace1" presStyleIdx="7" presStyleCnt="13"/>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l="-34000" r="-34000"/>
          </a:stretch>
        </a:blipFill>
      </dgm:spPr>
      <dgm:extLst>
        <a:ext uri="{E40237B7-FDA0-4F09-8148-C483321AD2D9}">
          <dgm14:cNvPr xmlns:dgm14="http://schemas.microsoft.com/office/drawing/2010/diagram" id="0" name="" descr="Balloons with solid fill"/>
        </a:ext>
      </dgm:extLst>
    </dgm:pt>
    <dgm:pt modelId="{C2BBB085-C3CE-4E28-B872-B1ABCBF4C437}" type="pres">
      <dgm:prSet presAssocID="{99A01D9B-1B52-467F-9D0A-9C918C870C95}" presName="sibTrans" presStyleLbl="sibTrans2D1" presStyleIdx="0" presStyleCnt="0"/>
      <dgm:spPr/>
    </dgm:pt>
    <dgm:pt modelId="{CC5BD299-D584-433F-A5CC-F199C465D21E}" type="pres">
      <dgm:prSet presAssocID="{EA93A443-869F-4A51-8272-9337EE0243D2}" presName="compNode" presStyleCnt="0"/>
      <dgm:spPr/>
    </dgm:pt>
    <dgm:pt modelId="{7E4ECB7E-92A0-4C61-ADD2-736E1F6F349A}" type="pres">
      <dgm:prSet presAssocID="{EA93A443-869F-4A51-8272-9337EE0243D2}" presName="bkgdShape" presStyleLbl="node1" presStyleIdx="8" presStyleCnt="13"/>
      <dgm:spPr/>
    </dgm:pt>
    <dgm:pt modelId="{7565E05B-AA30-48CD-9727-B0605FE8419E}" type="pres">
      <dgm:prSet presAssocID="{EA93A443-869F-4A51-8272-9337EE0243D2}" presName="nodeTx" presStyleLbl="node1" presStyleIdx="8" presStyleCnt="13">
        <dgm:presLayoutVars>
          <dgm:bulletEnabled val="1"/>
        </dgm:presLayoutVars>
      </dgm:prSet>
      <dgm:spPr/>
    </dgm:pt>
    <dgm:pt modelId="{4440DD00-8A2A-4C0F-8737-90E651B9141A}" type="pres">
      <dgm:prSet presAssocID="{EA93A443-869F-4A51-8272-9337EE0243D2}" presName="invisiNode" presStyleLbl="node1" presStyleIdx="8" presStyleCnt="13"/>
      <dgm:spPr/>
    </dgm:pt>
    <dgm:pt modelId="{47292E71-11DE-4FCB-82A8-7FD410741757}" type="pres">
      <dgm:prSet presAssocID="{EA93A443-869F-4A51-8272-9337EE0243D2}" presName="imagNode" presStyleLbl="fgImgPlace1" presStyleIdx="8" presStyleCnt="13"/>
      <dgm:spPr>
        <a:blipFill>
          <a:blip xmlns:r="http://schemas.openxmlformats.org/officeDocument/2006/relationships" r:embed="rId17">
            <a:extLst>
              <a:ext uri="{96DAC541-7B7A-43D3-8B79-37D633B846F1}">
                <asvg:svgBlip xmlns:asvg="http://schemas.microsoft.com/office/drawing/2016/SVG/main" r:embed="rId18"/>
              </a:ext>
            </a:extLst>
          </a:blip>
          <a:srcRect/>
          <a:stretch>
            <a:fillRect l="-34000" r="-34000"/>
          </a:stretch>
        </a:blipFill>
      </dgm:spPr>
      <dgm:extLst>
        <a:ext uri="{E40237B7-FDA0-4F09-8148-C483321AD2D9}">
          <dgm14:cNvPr xmlns:dgm14="http://schemas.microsoft.com/office/drawing/2010/diagram" id="0" name="" descr="Bar chart with solid fill"/>
        </a:ext>
      </dgm:extLst>
    </dgm:pt>
    <dgm:pt modelId="{6BFD508C-A21D-408E-91D4-6C471EC0384B}" type="pres">
      <dgm:prSet presAssocID="{7B9A7EC7-916B-413D-9E62-7401901338D0}" presName="sibTrans" presStyleLbl="sibTrans2D1" presStyleIdx="0" presStyleCnt="0"/>
      <dgm:spPr/>
    </dgm:pt>
    <dgm:pt modelId="{4B5ECC89-51C8-4A34-8BC8-881236BF71C4}" type="pres">
      <dgm:prSet presAssocID="{D594CD94-C0C5-479A-A385-83446E248EB0}" presName="compNode" presStyleCnt="0"/>
      <dgm:spPr/>
    </dgm:pt>
    <dgm:pt modelId="{D0CC01EB-5CFD-464A-9D2A-4857FD846FD0}" type="pres">
      <dgm:prSet presAssocID="{D594CD94-C0C5-479A-A385-83446E248EB0}" presName="bkgdShape" presStyleLbl="node1" presStyleIdx="9" presStyleCnt="13"/>
      <dgm:spPr/>
    </dgm:pt>
    <dgm:pt modelId="{C6F14BE4-E69F-4786-A40F-4D99B82C2985}" type="pres">
      <dgm:prSet presAssocID="{D594CD94-C0C5-479A-A385-83446E248EB0}" presName="nodeTx" presStyleLbl="node1" presStyleIdx="9" presStyleCnt="13">
        <dgm:presLayoutVars>
          <dgm:bulletEnabled val="1"/>
        </dgm:presLayoutVars>
      </dgm:prSet>
      <dgm:spPr/>
    </dgm:pt>
    <dgm:pt modelId="{E6AF0D22-E5CB-4FDF-A3AD-6D7E02229D8E}" type="pres">
      <dgm:prSet presAssocID="{D594CD94-C0C5-479A-A385-83446E248EB0}" presName="invisiNode" presStyleLbl="node1" presStyleIdx="9" presStyleCnt="13"/>
      <dgm:spPr/>
    </dgm:pt>
    <dgm:pt modelId="{30BACC9E-CC1A-45F2-85F4-1A889D097FB0}" type="pres">
      <dgm:prSet presAssocID="{D594CD94-C0C5-479A-A385-83446E248EB0}" presName="imagNode" presStyleLbl="fgImgPlace1" presStyleIdx="9" presStyleCnt="13"/>
      <dgm:spPr>
        <a:blipFill>
          <a:blip xmlns:r="http://schemas.openxmlformats.org/officeDocument/2006/relationships" r:embed="rId19">
            <a:extLst>
              <a:ext uri="{96DAC541-7B7A-43D3-8B79-37D633B846F1}">
                <asvg:svgBlip xmlns:asvg="http://schemas.microsoft.com/office/drawing/2016/SVG/main" r:embed="rId20"/>
              </a:ext>
            </a:extLst>
          </a:blip>
          <a:srcRect/>
          <a:stretch>
            <a:fillRect l="-34000" r="-34000"/>
          </a:stretch>
        </a:blipFill>
      </dgm:spPr>
      <dgm:extLst>
        <a:ext uri="{E40237B7-FDA0-4F09-8148-C483321AD2D9}">
          <dgm14:cNvPr xmlns:dgm14="http://schemas.microsoft.com/office/drawing/2010/diagram" id="0" name="" descr="Atom with solid fill"/>
        </a:ext>
      </dgm:extLst>
    </dgm:pt>
    <dgm:pt modelId="{1EDFDA94-FCB8-4EA6-B83B-AF9215A15DE4}" type="pres">
      <dgm:prSet presAssocID="{1623DE58-AEBD-42A4-9892-8ACCC1EB0948}" presName="sibTrans" presStyleLbl="sibTrans2D1" presStyleIdx="0" presStyleCnt="0"/>
      <dgm:spPr/>
    </dgm:pt>
    <dgm:pt modelId="{1C6EE73B-6BA3-478C-95F1-31E725B1D1C4}" type="pres">
      <dgm:prSet presAssocID="{DAB3E1CB-86FE-4591-A04D-4C0C369B89C5}" presName="compNode" presStyleCnt="0"/>
      <dgm:spPr/>
    </dgm:pt>
    <dgm:pt modelId="{8F5C8A8F-AFB8-4767-A54B-76AA553D6A2C}" type="pres">
      <dgm:prSet presAssocID="{DAB3E1CB-86FE-4591-A04D-4C0C369B89C5}" presName="bkgdShape" presStyleLbl="node1" presStyleIdx="10" presStyleCnt="13"/>
      <dgm:spPr/>
    </dgm:pt>
    <dgm:pt modelId="{16E69153-DB3F-43EA-BA1D-E19794EF24B6}" type="pres">
      <dgm:prSet presAssocID="{DAB3E1CB-86FE-4591-A04D-4C0C369B89C5}" presName="nodeTx" presStyleLbl="node1" presStyleIdx="10" presStyleCnt="13">
        <dgm:presLayoutVars>
          <dgm:bulletEnabled val="1"/>
        </dgm:presLayoutVars>
      </dgm:prSet>
      <dgm:spPr/>
    </dgm:pt>
    <dgm:pt modelId="{E7E3BC8E-D02E-432F-980D-5FC3E801F316}" type="pres">
      <dgm:prSet presAssocID="{DAB3E1CB-86FE-4591-A04D-4C0C369B89C5}" presName="invisiNode" presStyleLbl="node1" presStyleIdx="10" presStyleCnt="13"/>
      <dgm:spPr/>
    </dgm:pt>
    <dgm:pt modelId="{8779620B-5E11-4FA4-BE75-7CABB30D8CBE}" type="pres">
      <dgm:prSet presAssocID="{DAB3E1CB-86FE-4591-A04D-4C0C369B89C5}" presName="imagNode" presStyleLbl="fgImgPlace1" presStyleIdx="10" presStyleCnt="13"/>
      <dgm:spPr>
        <a:blipFill>
          <a:blip xmlns:r="http://schemas.openxmlformats.org/officeDocument/2006/relationships" r:embed="rId21">
            <a:extLst>
              <a:ext uri="{96DAC541-7B7A-43D3-8B79-37D633B846F1}">
                <asvg:svgBlip xmlns:asvg="http://schemas.microsoft.com/office/drawing/2016/SVG/main" r:embed="rId22"/>
              </a:ext>
            </a:extLst>
          </a:blip>
          <a:srcRect/>
          <a:stretch>
            <a:fillRect l="-34000" r="-34000"/>
          </a:stretch>
        </a:blipFill>
      </dgm:spPr>
      <dgm:extLst>
        <a:ext uri="{E40237B7-FDA0-4F09-8148-C483321AD2D9}">
          <dgm14:cNvPr xmlns:dgm14="http://schemas.microsoft.com/office/drawing/2010/diagram" id="0" name="" descr="Building with solid fill"/>
        </a:ext>
      </dgm:extLst>
    </dgm:pt>
    <dgm:pt modelId="{4E5CD154-C1F3-42F3-90A4-AE84A7F3D656}" type="pres">
      <dgm:prSet presAssocID="{4DDCD4B6-BFDD-44A3-BE4D-F3791E7F19B3}" presName="sibTrans" presStyleLbl="sibTrans2D1" presStyleIdx="0" presStyleCnt="0"/>
      <dgm:spPr/>
    </dgm:pt>
    <dgm:pt modelId="{56A2C237-7725-452D-8AA4-83C349CBC8BB}" type="pres">
      <dgm:prSet presAssocID="{C7609E71-A285-484E-B616-99F155A87019}" presName="compNode" presStyleCnt="0"/>
      <dgm:spPr/>
    </dgm:pt>
    <dgm:pt modelId="{8D45195F-0945-4398-8D03-F7DE374E57D0}" type="pres">
      <dgm:prSet presAssocID="{C7609E71-A285-484E-B616-99F155A87019}" presName="bkgdShape" presStyleLbl="node1" presStyleIdx="11" presStyleCnt="13"/>
      <dgm:spPr/>
    </dgm:pt>
    <dgm:pt modelId="{86B13347-921F-4511-901A-27CE642E70F4}" type="pres">
      <dgm:prSet presAssocID="{C7609E71-A285-484E-B616-99F155A87019}" presName="nodeTx" presStyleLbl="node1" presStyleIdx="11" presStyleCnt="13">
        <dgm:presLayoutVars>
          <dgm:bulletEnabled val="1"/>
        </dgm:presLayoutVars>
      </dgm:prSet>
      <dgm:spPr/>
    </dgm:pt>
    <dgm:pt modelId="{DB8A96B4-D5F8-4F61-8518-B8CE368D9333}" type="pres">
      <dgm:prSet presAssocID="{C7609E71-A285-484E-B616-99F155A87019}" presName="invisiNode" presStyleLbl="node1" presStyleIdx="11" presStyleCnt="13"/>
      <dgm:spPr/>
    </dgm:pt>
    <dgm:pt modelId="{F93045C5-1BA4-473E-A83C-7F4333896E12}" type="pres">
      <dgm:prSet presAssocID="{C7609E71-A285-484E-B616-99F155A87019}" presName="imagNode" presStyleLbl="fgImgPlace1" presStyleIdx="11" presStyleCnt="13"/>
      <dgm:spPr>
        <a:blipFill>
          <a:blip xmlns:r="http://schemas.openxmlformats.org/officeDocument/2006/relationships" r:embed="rId23">
            <a:extLst>
              <a:ext uri="{96DAC541-7B7A-43D3-8B79-37D633B846F1}">
                <asvg:svgBlip xmlns:asvg="http://schemas.microsoft.com/office/drawing/2016/SVG/main" r:embed="rId24"/>
              </a:ext>
            </a:extLst>
          </a:blip>
          <a:srcRect/>
          <a:stretch>
            <a:fillRect l="-34000" r="-34000"/>
          </a:stretch>
        </a:blipFill>
      </dgm:spPr>
      <dgm:extLst>
        <a:ext uri="{E40237B7-FDA0-4F09-8148-C483321AD2D9}">
          <dgm14:cNvPr xmlns:dgm14="http://schemas.microsoft.com/office/drawing/2010/diagram" id="0" name="" descr="Braille with solid fill"/>
        </a:ext>
      </dgm:extLst>
    </dgm:pt>
    <dgm:pt modelId="{D83C939F-0216-476F-9648-83B1BA9EDD7D}" type="pres">
      <dgm:prSet presAssocID="{7FC24257-E9B5-49E0-96BA-EAA7DA4BB55B}" presName="sibTrans" presStyleLbl="sibTrans2D1" presStyleIdx="0" presStyleCnt="0"/>
      <dgm:spPr/>
    </dgm:pt>
    <dgm:pt modelId="{438E22EA-8B7D-458D-97CC-FB596AB1297F}" type="pres">
      <dgm:prSet presAssocID="{28FB58D7-B922-4179-B75B-6BA5FDB55C33}" presName="compNode" presStyleCnt="0"/>
      <dgm:spPr/>
    </dgm:pt>
    <dgm:pt modelId="{D722AF8C-BAAF-469D-AB54-EF5993507112}" type="pres">
      <dgm:prSet presAssocID="{28FB58D7-B922-4179-B75B-6BA5FDB55C33}" presName="bkgdShape" presStyleLbl="node1" presStyleIdx="12" presStyleCnt="13"/>
      <dgm:spPr/>
    </dgm:pt>
    <dgm:pt modelId="{5DF9EEEA-254F-4E5F-8B08-D122900220F4}" type="pres">
      <dgm:prSet presAssocID="{28FB58D7-B922-4179-B75B-6BA5FDB55C33}" presName="nodeTx" presStyleLbl="node1" presStyleIdx="12" presStyleCnt="13">
        <dgm:presLayoutVars>
          <dgm:bulletEnabled val="1"/>
        </dgm:presLayoutVars>
      </dgm:prSet>
      <dgm:spPr/>
    </dgm:pt>
    <dgm:pt modelId="{558F8932-9710-41D4-A6FA-05BEF518158A}" type="pres">
      <dgm:prSet presAssocID="{28FB58D7-B922-4179-B75B-6BA5FDB55C33}" presName="invisiNode" presStyleLbl="node1" presStyleIdx="12" presStyleCnt="13"/>
      <dgm:spPr/>
    </dgm:pt>
    <dgm:pt modelId="{54DBF240-5DD6-4323-A268-3854C0F8161B}" type="pres">
      <dgm:prSet presAssocID="{28FB58D7-B922-4179-B75B-6BA5FDB55C33}" presName="imagNode" presStyleLbl="fgImgPlace1" presStyleIdx="12" presStyleCnt="13"/>
      <dgm:spPr>
        <a:blipFill>
          <a:blip xmlns:r="http://schemas.openxmlformats.org/officeDocument/2006/relationships" r:embed="rId25">
            <a:extLst>
              <a:ext uri="{96DAC541-7B7A-43D3-8B79-37D633B846F1}">
                <asvg:svgBlip xmlns:asvg="http://schemas.microsoft.com/office/drawing/2016/SVG/main" r:embed="rId26"/>
              </a:ext>
            </a:extLst>
          </a:blip>
          <a:srcRect/>
          <a:stretch>
            <a:fillRect l="-34000" r="-34000"/>
          </a:stretch>
        </a:blipFill>
      </dgm:spPr>
      <dgm:extLst>
        <a:ext uri="{E40237B7-FDA0-4F09-8148-C483321AD2D9}">
          <dgm14:cNvPr xmlns:dgm14="http://schemas.microsoft.com/office/drawing/2010/diagram" id="0" name="" descr="Brain in head with solid fill"/>
        </a:ext>
      </dgm:extLst>
    </dgm:pt>
  </dgm:ptLst>
  <dgm:cxnLst>
    <dgm:cxn modelId="{E9176002-0DF5-4DC5-A544-48DA49E19448}" type="presOf" srcId="{7FC24257-E9B5-49E0-96BA-EAA7DA4BB55B}" destId="{D83C939F-0216-476F-9648-83B1BA9EDD7D}" srcOrd="0" destOrd="0" presId="urn:microsoft.com/office/officeart/2005/8/layout/hList7"/>
    <dgm:cxn modelId="{70A52A03-0D6D-4528-A302-A32B4F1F737A}" type="presOf" srcId="{99A01D9B-1B52-467F-9D0A-9C918C870C95}" destId="{C2BBB085-C3CE-4E28-B872-B1ABCBF4C437}" srcOrd="0" destOrd="0" presId="urn:microsoft.com/office/officeart/2005/8/layout/hList7"/>
    <dgm:cxn modelId="{99A72307-6EFE-4423-9723-53BF8DE7DD63}" srcId="{91C180E2-D89A-4BA8-8123-2528EDF6A7B1}" destId="{F66C7299-1EA1-41FE-AADA-4D4F62F8D39A}" srcOrd="2" destOrd="0" parTransId="{C4416326-8206-44D8-ACF4-9A85A70FBD3D}" sibTransId="{779E132A-BA0F-4D31-87FE-D28DACB16879}"/>
    <dgm:cxn modelId="{8A4C000E-3533-428A-94D8-98F0F0A78A1B}" type="presOf" srcId="{C7609E71-A285-484E-B616-99F155A87019}" destId="{86B13347-921F-4511-901A-27CE642E70F4}" srcOrd="1" destOrd="0" presId="urn:microsoft.com/office/officeart/2005/8/layout/hList7"/>
    <dgm:cxn modelId="{9B9C6E1E-400B-4C06-A53C-587D2834D5E8}" type="presOf" srcId="{91C180E2-D89A-4BA8-8123-2528EDF6A7B1}" destId="{49CE991E-C004-43D6-8D20-B667D4F3CE49}" srcOrd="0" destOrd="0" presId="urn:microsoft.com/office/officeart/2005/8/layout/hList7"/>
    <dgm:cxn modelId="{7D018F25-7B2F-4997-8ADA-0A673662EB09}" type="presOf" srcId="{4DDCD4B6-BFDD-44A3-BE4D-F3791E7F19B3}" destId="{4E5CD154-C1F3-42F3-90A4-AE84A7F3D656}" srcOrd="0" destOrd="0" presId="urn:microsoft.com/office/officeart/2005/8/layout/hList7"/>
    <dgm:cxn modelId="{6D2C6D29-3431-4B42-B30C-2A9BD0B19870}" type="presOf" srcId="{F66C7299-1EA1-41FE-AADA-4D4F62F8D39A}" destId="{76A9BC05-3575-41B9-8C38-77288DC13A5F}" srcOrd="1" destOrd="0" presId="urn:microsoft.com/office/officeart/2005/8/layout/hList7"/>
    <dgm:cxn modelId="{14C9C92C-9DB0-4F61-A57F-38FB2053AA9D}" srcId="{91C180E2-D89A-4BA8-8123-2528EDF6A7B1}" destId="{3DE795C4-A4FB-4134-B568-BCB0BC37F4A4}" srcOrd="0" destOrd="0" parTransId="{3658ECCB-0697-48F4-A4FF-98A0096AA25A}" sibTransId="{FEC56E97-5FB8-490B-BEE5-17D25418ECE6}"/>
    <dgm:cxn modelId="{B839DC31-4684-4615-9C74-0A7E9AA83438}" type="presOf" srcId="{3DE795C4-A4FB-4134-B568-BCB0BC37F4A4}" destId="{51BF0D99-601E-44B2-A9B7-9058D5F12997}" srcOrd="0" destOrd="0" presId="urn:microsoft.com/office/officeart/2005/8/layout/hList7"/>
    <dgm:cxn modelId="{7BAA0E35-F0F7-40E1-80D7-AE7B1D83C68D}" srcId="{91C180E2-D89A-4BA8-8123-2528EDF6A7B1}" destId="{28FB58D7-B922-4179-B75B-6BA5FDB55C33}" srcOrd="12" destOrd="0" parTransId="{D6C2B7FF-A0FD-4566-81CB-AAD039A92B51}" sibTransId="{6A8B5FDC-10A1-459A-89A8-CB3BD248C085}"/>
    <dgm:cxn modelId="{84826F5B-652A-4586-A2B4-526AEED886F2}" srcId="{91C180E2-D89A-4BA8-8123-2528EDF6A7B1}" destId="{341BE10C-E191-4E73-B0B9-9F40C1D35B6D}" srcOrd="1" destOrd="0" parTransId="{F76F310E-EE89-4394-8EDE-3200C3FB0FF4}" sibTransId="{FF7FB37B-25F7-484A-85D5-0EFC34CE86F3}"/>
    <dgm:cxn modelId="{7EF1205E-19E7-46BE-87EA-DC9C68016144}" srcId="{91C180E2-D89A-4BA8-8123-2528EDF6A7B1}" destId="{7ACD4DF9-40BC-49B9-A4A5-9A68EB63F700}" srcOrd="6" destOrd="0" parTransId="{ABBD9001-DD55-4FFF-9E1B-6A763CDC051D}" sibTransId="{C251CDED-E6E0-4E95-8364-859D70B4C360}"/>
    <dgm:cxn modelId="{CFD1DD61-9290-4F8C-A5A7-80F67BA4F635}" type="presOf" srcId="{28FB58D7-B922-4179-B75B-6BA5FDB55C33}" destId="{5DF9EEEA-254F-4E5F-8B08-D122900220F4}" srcOrd="1" destOrd="0" presId="urn:microsoft.com/office/officeart/2005/8/layout/hList7"/>
    <dgm:cxn modelId="{F7BE1D62-BC7B-4F56-A6CC-129F33CBD11B}" type="presOf" srcId="{DAB3E1CB-86FE-4591-A04D-4C0C369B89C5}" destId="{16E69153-DB3F-43EA-BA1D-E19794EF24B6}" srcOrd="1" destOrd="0" presId="urn:microsoft.com/office/officeart/2005/8/layout/hList7"/>
    <dgm:cxn modelId="{3997EB66-76D7-4C82-85AF-C03E11A6C066}" srcId="{91C180E2-D89A-4BA8-8123-2528EDF6A7B1}" destId="{381B84A3-EAA0-44E5-BB7B-D2911FE950FE}" srcOrd="7" destOrd="0" parTransId="{CB03FE76-3052-4503-8671-7DEC1041DAD1}" sibTransId="{99A01D9B-1B52-467F-9D0A-9C918C870C95}"/>
    <dgm:cxn modelId="{93743A47-D11E-4D11-8700-D6C31FAF01A0}" type="presOf" srcId="{C7609E71-A285-484E-B616-99F155A87019}" destId="{8D45195F-0945-4398-8D03-F7DE374E57D0}" srcOrd="0" destOrd="0" presId="urn:microsoft.com/office/officeart/2005/8/layout/hList7"/>
    <dgm:cxn modelId="{1D36F267-B13A-4495-B9C3-CB037D3D9CAD}" type="presOf" srcId="{9188EBCD-73F2-401C-BE6A-452CFEBD2818}" destId="{DE6FDE40-B427-48E4-B928-8A649F44E9A6}" srcOrd="0" destOrd="0" presId="urn:microsoft.com/office/officeart/2005/8/layout/hList7"/>
    <dgm:cxn modelId="{B975DA68-C306-4E5A-B5B6-9CF6B6EEBD89}" srcId="{91C180E2-D89A-4BA8-8123-2528EDF6A7B1}" destId="{222E7914-D4FD-43CD-9BAD-2002052672B0}" srcOrd="4" destOrd="0" parTransId="{A16B424E-4C12-4AD9-9B34-1BE8B7746238}" sibTransId="{9188EBCD-73F2-401C-BE6A-452CFEBD2818}"/>
    <dgm:cxn modelId="{7295E449-E794-4CB0-A2D5-07E9F809AD03}" type="presOf" srcId="{9FF8134F-46A4-460A-8D25-B1148CCFDC9A}" destId="{C2E97411-F263-4F1E-905B-37D28D162C44}" srcOrd="1" destOrd="0" presId="urn:microsoft.com/office/officeart/2005/8/layout/hList7"/>
    <dgm:cxn modelId="{940C1C4D-E3DC-48A3-8A3C-71D493AD4EE8}" type="presOf" srcId="{7ACD4DF9-40BC-49B9-A4A5-9A68EB63F700}" destId="{EE07A83A-91F1-4CF1-9179-5660F108C7AD}" srcOrd="1" destOrd="0" presId="urn:microsoft.com/office/officeart/2005/8/layout/hList7"/>
    <dgm:cxn modelId="{945F3D72-85B4-40A0-B28C-AAC4E53F47B8}" type="presOf" srcId="{7B9A7EC7-916B-413D-9E62-7401901338D0}" destId="{6BFD508C-A21D-408E-91D4-6C471EC0384B}" srcOrd="0" destOrd="0" presId="urn:microsoft.com/office/officeart/2005/8/layout/hList7"/>
    <dgm:cxn modelId="{76D3FF72-5245-4443-A7AC-317C515F0E2A}" type="presOf" srcId="{381B84A3-EAA0-44E5-BB7B-D2911FE950FE}" destId="{EC82B4D9-C516-4A7A-83DB-C6E449DA68AD}" srcOrd="0" destOrd="0" presId="urn:microsoft.com/office/officeart/2005/8/layout/hList7"/>
    <dgm:cxn modelId="{33908254-42FD-4213-9EB9-714D32F69E3C}" type="presOf" srcId="{381B84A3-EAA0-44E5-BB7B-D2911FE950FE}" destId="{440A0BAC-3A95-4B36-A9BA-26A2BF485337}" srcOrd="1" destOrd="0" presId="urn:microsoft.com/office/officeart/2005/8/layout/hList7"/>
    <dgm:cxn modelId="{79048E77-D30C-4C82-B648-4E77701FB5F0}" srcId="{91C180E2-D89A-4BA8-8123-2528EDF6A7B1}" destId="{D594CD94-C0C5-479A-A385-83446E248EB0}" srcOrd="9" destOrd="0" parTransId="{1E0B11A0-C639-45C2-92B8-12947DE69611}" sibTransId="{1623DE58-AEBD-42A4-9892-8ACCC1EB0948}"/>
    <dgm:cxn modelId="{71991379-8FF4-4B77-AC5B-0690827AB270}" type="presOf" srcId="{DAB3E1CB-86FE-4591-A04D-4C0C369B89C5}" destId="{8F5C8A8F-AFB8-4767-A54B-76AA553D6A2C}" srcOrd="0" destOrd="0" presId="urn:microsoft.com/office/officeart/2005/8/layout/hList7"/>
    <dgm:cxn modelId="{CC8B857C-BA59-4862-ABA1-55C88743A084}" type="presOf" srcId="{F3976EFC-954A-4D50-8532-1A16A6F771B6}" destId="{50709D9C-3907-4221-B8EA-6B7CE7DB2A5C}" srcOrd="0" destOrd="0" presId="urn:microsoft.com/office/officeart/2005/8/layout/hList7"/>
    <dgm:cxn modelId="{E32E4A7D-8443-4388-A210-5C9A0452A933}" type="presOf" srcId="{EA93A443-869F-4A51-8272-9337EE0243D2}" destId="{7E4ECB7E-92A0-4C61-ADD2-736E1F6F349A}" srcOrd="0" destOrd="0" presId="urn:microsoft.com/office/officeart/2005/8/layout/hList7"/>
    <dgm:cxn modelId="{E57CC682-7F0E-4074-B961-ABA54DB02CB4}" type="presOf" srcId="{341BE10C-E191-4E73-B0B9-9F40C1D35B6D}" destId="{5C48ABDB-0585-4828-9534-B122776E73BC}" srcOrd="1" destOrd="0" presId="urn:microsoft.com/office/officeart/2005/8/layout/hList7"/>
    <dgm:cxn modelId="{C7D7E485-71CC-49B4-8047-AEF32435BCE0}" type="presOf" srcId="{28FB58D7-B922-4179-B75B-6BA5FDB55C33}" destId="{D722AF8C-BAAF-469D-AB54-EF5993507112}" srcOrd="0" destOrd="0" presId="urn:microsoft.com/office/officeart/2005/8/layout/hList7"/>
    <dgm:cxn modelId="{33244F89-023C-4162-B3F2-3A1686AF3D21}" srcId="{91C180E2-D89A-4BA8-8123-2528EDF6A7B1}" destId="{1FD918E2-5F04-465F-AA02-CC7EC80E4877}" srcOrd="3" destOrd="0" parTransId="{85712D25-087D-4DB3-A135-54E89124105B}" sibTransId="{F3976EFC-954A-4D50-8532-1A16A6F771B6}"/>
    <dgm:cxn modelId="{4822EC89-8BC8-4E19-B2A1-B74CEF682BE4}" type="presOf" srcId="{9D7C610D-7776-444E-AB8B-1FB1439DE955}" destId="{0D173BB2-B419-493F-8448-8845B2A692DA}" srcOrd="0" destOrd="0" presId="urn:microsoft.com/office/officeart/2005/8/layout/hList7"/>
    <dgm:cxn modelId="{AE67AE90-DF35-4129-BB1A-6CD9E4D707C2}" type="presOf" srcId="{FF7FB37B-25F7-484A-85D5-0EFC34CE86F3}" destId="{8D3C2965-9D4C-467D-9360-359A0CB9EDFB}" srcOrd="0" destOrd="0" presId="urn:microsoft.com/office/officeart/2005/8/layout/hList7"/>
    <dgm:cxn modelId="{E22A629F-779D-40D1-AAE0-FC02613042DD}" type="presOf" srcId="{1623DE58-AEBD-42A4-9892-8ACCC1EB0948}" destId="{1EDFDA94-FCB8-4EA6-B83B-AF9215A15DE4}" srcOrd="0" destOrd="0" presId="urn:microsoft.com/office/officeart/2005/8/layout/hList7"/>
    <dgm:cxn modelId="{15ED02A1-101F-41CB-AA14-943ACECABFC1}" type="presOf" srcId="{341BE10C-E191-4E73-B0B9-9F40C1D35B6D}" destId="{9E5B8648-6CC4-44FF-96C7-247AA81BA031}" srcOrd="0" destOrd="0" presId="urn:microsoft.com/office/officeart/2005/8/layout/hList7"/>
    <dgm:cxn modelId="{C35439A2-C807-41D6-B9D6-3CD0BC5CF3B4}" type="presOf" srcId="{C251CDED-E6E0-4E95-8364-859D70B4C360}" destId="{98BF0393-02A4-45D6-81E2-3EC6127F4729}" srcOrd="0" destOrd="0" presId="urn:microsoft.com/office/officeart/2005/8/layout/hList7"/>
    <dgm:cxn modelId="{C11204A6-9393-4CD3-B698-DFE05D9AB7A8}" srcId="{91C180E2-D89A-4BA8-8123-2528EDF6A7B1}" destId="{DAB3E1CB-86FE-4591-A04D-4C0C369B89C5}" srcOrd="10" destOrd="0" parTransId="{294E6DB7-0BE2-4D34-A09D-883704F47756}" sibTransId="{4DDCD4B6-BFDD-44A3-BE4D-F3791E7F19B3}"/>
    <dgm:cxn modelId="{665D72A6-0EF7-4443-98E0-5CB9E28B0B56}" type="presOf" srcId="{FEC56E97-5FB8-490B-BEE5-17D25418ECE6}" destId="{ED924AE2-CBAE-4FCA-B8F3-78E35C409678}" srcOrd="0" destOrd="0" presId="urn:microsoft.com/office/officeart/2005/8/layout/hList7"/>
    <dgm:cxn modelId="{08457CA7-7152-462C-997A-278079F2D891}" type="presOf" srcId="{EA93A443-869F-4A51-8272-9337EE0243D2}" destId="{7565E05B-AA30-48CD-9727-B0605FE8419E}" srcOrd="1" destOrd="0" presId="urn:microsoft.com/office/officeart/2005/8/layout/hList7"/>
    <dgm:cxn modelId="{33CB21B5-3D42-40AA-A6EC-525F9A56F76B}" srcId="{91C180E2-D89A-4BA8-8123-2528EDF6A7B1}" destId="{EA93A443-869F-4A51-8272-9337EE0243D2}" srcOrd="8" destOrd="0" parTransId="{1CC0E0E1-A856-41C5-BA85-8F0BA0950C23}" sibTransId="{7B9A7EC7-916B-413D-9E62-7401901338D0}"/>
    <dgm:cxn modelId="{AFBF2AB9-09E4-4ADC-BC8D-C9EA2B75C1CC}" srcId="{91C180E2-D89A-4BA8-8123-2528EDF6A7B1}" destId="{C7609E71-A285-484E-B616-99F155A87019}" srcOrd="11" destOrd="0" parTransId="{0B22CD83-68EA-4883-9DF8-8B3835E46731}" sibTransId="{7FC24257-E9B5-49E0-96BA-EAA7DA4BB55B}"/>
    <dgm:cxn modelId="{D6D16EBF-B67E-4496-B9EC-4567CA3355A1}" type="presOf" srcId="{9FF8134F-46A4-460A-8D25-B1148CCFDC9A}" destId="{5FAC2D7F-8283-49C9-B2FD-E49CD0719729}" srcOrd="0" destOrd="0" presId="urn:microsoft.com/office/officeart/2005/8/layout/hList7"/>
    <dgm:cxn modelId="{1FCE86C2-F244-47C2-A46C-5639E6402F33}" type="presOf" srcId="{1FD918E2-5F04-465F-AA02-CC7EC80E4877}" destId="{72F3B84E-EC5D-44E9-938E-B50C48818004}" srcOrd="1" destOrd="0" presId="urn:microsoft.com/office/officeart/2005/8/layout/hList7"/>
    <dgm:cxn modelId="{2949E6C3-AB1A-4446-9BEC-1AB5D74403CD}" type="presOf" srcId="{222E7914-D4FD-43CD-9BAD-2002052672B0}" destId="{F5832007-53D9-45BA-A6F6-F5F5DAF005CE}" srcOrd="1" destOrd="0" presId="urn:microsoft.com/office/officeart/2005/8/layout/hList7"/>
    <dgm:cxn modelId="{FD57ABCC-4047-4D92-BD77-2736BB045062}" type="presOf" srcId="{D594CD94-C0C5-479A-A385-83446E248EB0}" destId="{D0CC01EB-5CFD-464A-9D2A-4857FD846FD0}" srcOrd="0" destOrd="0" presId="urn:microsoft.com/office/officeart/2005/8/layout/hList7"/>
    <dgm:cxn modelId="{87A6C6D1-9A67-4E75-BD71-BC79B50DAA99}" srcId="{91C180E2-D89A-4BA8-8123-2528EDF6A7B1}" destId="{9FF8134F-46A4-460A-8D25-B1148CCFDC9A}" srcOrd="5" destOrd="0" parTransId="{A8D70D42-F0E2-493F-8844-26C36EF392B0}" sibTransId="{9D7C610D-7776-444E-AB8B-1FB1439DE955}"/>
    <dgm:cxn modelId="{5E587ED2-85A5-4B10-8D02-C7B8520CAE71}" type="presOf" srcId="{D594CD94-C0C5-479A-A385-83446E248EB0}" destId="{C6F14BE4-E69F-4786-A40F-4D99B82C2985}" srcOrd="1" destOrd="0" presId="urn:microsoft.com/office/officeart/2005/8/layout/hList7"/>
    <dgm:cxn modelId="{014F63D6-C620-4E47-B3DF-363EA73DEF9A}" type="presOf" srcId="{3DE795C4-A4FB-4134-B568-BCB0BC37F4A4}" destId="{0FCBE2A2-B001-4015-BC74-24958221E967}" srcOrd="1" destOrd="0" presId="urn:microsoft.com/office/officeart/2005/8/layout/hList7"/>
    <dgm:cxn modelId="{28CD15D8-9338-4DC4-96D8-106577A18E6A}" type="presOf" srcId="{222E7914-D4FD-43CD-9BAD-2002052672B0}" destId="{AA352A08-DA2F-4324-846E-34C941AF0A22}" srcOrd="0" destOrd="0" presId="urn:microsoft.com/office/officeart/2005/8/layout/hList7"/>
    <dgm:cxn modelId="{07E071E3-D697-4A01-BE3A-A1DD14056FD5}" type="presOf" srcId="{7ACD4DF9-40BC-49B9-A4A5-9A68EB63F700}" destId="{85710CA7-CAAA-4E88-A2D6-505E942F48D1}" srcOrd="0" destOrd="0" presId="urn:microsoft.com/office/officeart/2005/8/layout/hList7"/>
    <dgm:cxn modelId="{0CB446F5-1045-499D-A111-234A80F42169}" type="presOf" srcId="{779E132A-BA0F-4D31-87FE-D28DACB16879}" destId="{350F86EE-E57B-4461-9F7E-7054AA68FC37}" srcOrd="0" destOrd="0" presId="urn:microsoft.com/office/officeart/2005/8/layout/hList7"/>
    <dgm:cxn modelId="{AB648DF5-B093-4BF3-9FCD-47A7AE49099E}" type="presOf" srcId="{1FD918E2-5F04-465F-AA02-CC7EC80E4877}" destId="{01D4280E-20DE-4018-879F-0FF8515F840E}" srcOrd="0" destOrd="0" presId="urn:microsoft.com/office/officeart/2005/8/layout/hList7"/>
    <dgm:cxn modelId="{F6F044F7-459A-4BD3-9D1D-957DD5692210}" type="presOf" srcId="{F66C7299-1EA1-41FE-AADA-4D4F62F8D39A}" destId="{979E2C42-AFFF-4AC3-80A4-8D7E6EE6B495}" srcOrd="0" destOrd="0" presId="urn:microsoft.com/office/officeart/2005/8/layout/hList7"/>
    <dgm:cxn modelId="{32140DEC-2D23-48A2-8C75-3F834CF565D2}" type="presParOf" srcId="{49CE991E-C004-43D6-8D20-B667D4F3CE49}" destId="{ABE027CF-F2BA-460E-A8B0-3D0C59D0090F}" srcOrd="0" destOrd="0" presId="urn:microsoft.com/office/officeart/2005/8/layout/hList7"/>
    <dgm:cxn modelId="{32D0A2A0-1FFE-4703-986A-AFE8981CCBDA}" type="presParOf" srcId="{49CE991E-C004-43D6-8D20-B667D4F3CE49}" destId="{B7306369-A071-465F-B488-2C48522CF1F2}" srcOrd="1" destOrd="0" presId="urn:microsoft.com/office/officeart/2005/8/layout/hList7"/>
    <dgm:cxn modelId="{BBBA26CD-784A-4E93-BF9E-02A9553BC70E}" type="presParOf" srcId="{B7306369-A071-465F-B488-2C48522CF1F2}" destId="{D58123B3-E5F9-46D1-824D-04E915928D0A}" srcOrd="0" destOrd="0" presId="urn:microsoft.com/office/officeart/2005/8/layout/hList7"/>
    <dgm:cxn modelId="{6B50EF6D-937A-4FD7-9F06-70AD1F13AC4B}" type="presParOf" srcId="{D58123B3-E5F9-46D1-824D-04E915928D0A}" destId="{51BF0D99-601E-44B2-A9B7-9058D5F12997}" srcOrd="0" destOrd="0" presId="urn:microsoft.com/office/officeart/2005/8/layout/hList7"/>
    <dgm:cxn modelId="{45F14914-E18B-4C4B-9BB6-B438399E5B13}" type="presParOf" srcId="{D58123B3-E5F9-46D1-824D-04E915928D0A}" destId="{0FCBE2A2-B001-4015-BC74-24958221E967}" srcOrd="1" destOrd="0" presId="urn:microsoft.com/office/officeart/2005/8/layout/hList7"/>
    <dgm:cxn modelId="{9119BCA9-CE5D-45C5-A9AC-C2C69990633C}" type="presParOf" srcId="{D58123B3-E5F9-46D1-824D-04E915928D0A}" destId="{3A667190-615E-4A18-8D2C-5E72C0C190E6}" srcOrd="2" destOrd="0" presId="urn:microsoft.com/office/officeart/2005/8/layout/hList7"/>
    <dgm:cxn modelId="{6B54C2D6-7B50-4DDF-B522-EE51B74BA4AD}" type="presParOf" srcId="{D58123B3-E5F9-46D1-824D-04E915928D0A}" destId="{BB6B06A6-BEA9-4029-829D-3B35121C7F19}" srcOrd="3" destOrd="0" presId="urn:microsoft.com/office/officeart/2005/8/layout/hList7"/>
    <dgm:cxn modelId="{330653CE-E832-48C1-951D-5D03CFDFB73E}" type="presParOf" srcId="{B7306369-A071-465F-B488-2C48522CF1F2}" destId="{ED924AE2-CBAE-4FCA-B8F3-78E35C409678}" srcOrd="1" destOrd="0" presId="urn:microsoft.com/office/officeart/2005/8/layout/hList7"/>
    <dgm:cxn modelId="{13FEC7FC-D069-4BAA-994A-2B8DEB702AF5}" type="presParOf" srcId="{B7306369-A071-465F-B488-2C48522CF1F2}" destId="{AA9AE524-C1F5-481C-BB58-9532475F4ED8}" srcOrd="2" destOrd="0" presId="urn:microsoft.com/office/officeart/2005/8/layout/hList7"/>
    <dgm:cxn modelId="{8831D530-46AC-4F40-B9FA-471294D6BFF9}" type="presParOf" srcId="{AA9AE524-C1F5-481C-BB58-9532475F4ED8}" destId="{9E5B8648-6CC4-44FF-96C7-247AA81BA031}" srcOrd="0" destOrd="0" presId="urn:microsoft.com/office/officeart/2005/8/layout/hList7"/>
    <dgm:cxn modelId="{006448A0-15D4-4E1A-AF7B-1B1FA5E75D0D}" type="presParOf" srcId="{AA9AE524-C1F5-481C-BB58-9532475F4ED8}" destId="{5C48ABDB-0585-4828-9534-B122776E73BC}" srcOrd="1" destOrd="0" presId="urn:microsoft.com/office/officeart/2005/8/layout/hList7"/>
    <dgm:cxn modelId="{B532DBEB-72A1-4C42-9C7A-1892FD2E068B}" type="presParOf" srcId="{AA9AE524-C1F5-481C-BB58-9532475F4ED8}" destId="{6C2F18D7-DD5D-4A94-96F1-69B6F086CA4D}" srcOrd="2" destOrd="0" presId="urn:microsoft.com/office/officeart/2005/8/layout/hList7"/>
    <dgm:cxn modelId="{1F510E15-2765-426E-ABD6-4B098835FB80}" type="presParOf" srcId="{AA9AE524-C1F5-481C-BB58-9532475F4ED8}" destId="{C07F3994-6852-40DB-BF5C-0522066F3BCB}" srcOrd="3" destOrd="0" presId="urn:microsoft.com/office/officeart/2005/8/layout/hList7"/>
    <dgm:cxn modelId="{3427B338-ECC8-4CB2-B1C7-FBBC8F7D5314}" type="presParOf" srcId="{B7306369-A071-465F-B488-2C48522CF1F2}" destId="{8D3C2965-9D4C-467D-9360-359A0CB9EDFB}" srcOrd="3" destOrd="0" presId="urn:microsoft.com/office/officeart/2005/8/layout/hList7"/>
    <dgm:cxn modelId="{0407C127-497B-4672-9333-D6D7A5CE69B9}" type="presParOf" srcId="{B7306369-A071-465F-B488-2C48522CF1F2}" destId="{7F9EFD9F-47A0-46CD-BB97-1ED6EF719F26}" srcOrd="4" destOrd="0" presId="urn:microsoft.com/office/officeart/2005/8/layout/hList7"/>
    <dgm:cxn modelId="{2839522E-C8D8-44E6-AF1F-24BCBD829807}" type="presParOf" srcId="{7F9EFD9F-47A0-46CD-BB97-1ED6EF719F26}" destId="{979E2C42-AFFF-4AC3-80A4-8D7E6EE6B495}" srcOrd="0" destOrd="0" presId="urn:microsoft.com/office/officeart/2005/8/layout/hList7"/>
    <dgm:cxn modelId="{9E99A2F1-71FF-456D-9720-1D10DB5B5435}" type="presParOf" srcId="{7F9EFD9F-47A0-46CD-BB97-1ED6EF719F26}" destId="{76A9BC05-3575-41B9-8C38-77288DC13A5F}" srcOrd="1" destOrd="0" presId="urn:microsoft.com/office/officeart/2005/8/layout/hList7"/>
    <dgm:cxn modelId="{5321D355-58A6-44E9-8410-5D0DD16C560E}" type="presParOf" srcId="{7F9EFD9F-47A0-46CD-BB97-1ED6EF719F26}" destId="{CA88A126-273B-4BB7-AB63-B817C5DA45CC}" srcOrd="2" destOrd="0" presId="urn:microsoft.com/office/officeart/2005/8/layout/hList7"/>
    <dgm:cxn modelId="{288BCDFE-C74B-430D-86BE-CABFC1A01352}" type="presParOf" srcId="{7F9EFD9F-47A0-46CD-BB97-1ED6EF719F26}" destId="{5F50EADD-BE40-4D43-8E0F-F9954E0704AD}" srcOrd="3" destOrd="0" presId="urn:microsoft.com/office/officeart/2005/8/layout/hList7"/>
    <dgm:cxn modelId="{CDB63828-EBE1-4ECC-9ECC-BE9D644EF348}" type="presParOf" srcId="{B7306369-A071-465F-B488-2C48522CF1F2}" destId="{350F86EE-E57B-4461-9F7E-7054AA68FC37}" srcOrd="5" destOrd="0" presId="urn:microsoft.com/office/officeart/2005/8/layout/hList7"/>
    <dgm:cxn modelId="{FD46CAD4-41B4-4655-AAE8-F02A2D679911}" type="presParOf" srcId="{B7306369-A071-465F-B488-2C48522CF1F2}" destId="{F3602D2F-9444-4247-8313-5195230ECCE3}" srcOrd="6" destOrd="0" presId="urn:microsoft.com/office/officeart/2005/8/layout/hList7"/>
    <dgm:cxn modelId="{CFB49C22-41E9-46EB-A897-170354B9B69C}" type="presParOf" srcId="{F3602D2F-9444-4247-8313-5195230ECCE3}" destId="{01D4280E-20DE-4018-879F-0FF8515F840E}" srcOrd="0" destOrd="0" presId="urn:microsoft.com/office/officeart/2005/8/layout/hList7"/>
    <dgm:cxn modelId="{A2587DB6-324A-4411-AC20-46468DEF9CCD}" type="presParOf" srcId="{F3602D2F-9444-4247-8313-5195230ECCE3}" destId="{72F3B84E-EC5D-44E9-938E-B50C48818004}" srcOrd="1" destOrd="0" presId="urn:microsoft.com/office/officeart/2005/8/layout/hList7"/>
    <dgm:cxn modelId="{65FCD13E-5792-47E4-839F-31499F4AE9DB}" type="presParOf" srcId="{F3602D2F-9444-4247-8313-5195230ECCE3}" destId="{CB4E37F2-BBCE-4929-98E1-9FE4A45BA948}" srcOrd="2" destOrd="0" presId="urn:microsoft.com/office/officeart/2005/8/layout/hList7"/>
    <dgm:cxn modelId="{4C132AF8-53DD-4190-942C-3614547557A2}" type="presParOf" srcId="{F3602D2F-9444-4247-8313-5195230ECCE3}" destId="{4BF5993A-955B-419F-A6F4-D85A5E344BBF}" srcOrd="3" destOrd="0" presId="urn:microsoft.com/office/officeart/2005/8/layout/hList7"/>
    <dgm:cxn modelId="{40EF2F89-5F61-44E5-8E3F-35ABECE47C37}" type="presParOf" srcId="{B7306369-A071-465F-B488-2C48522CF1F2}" destId="{50709D9C-3907-4221-B8EA-6B7CE7DB2A5C}" srcOrd="7" destOrd="0" presId="urn:microsoft.com/office/officeart/2005/8/layout/hList7"/>
    <dgm:cxn modelId="{8788A5B3-5E7A-48F6-BDBC-9978F1FF1553}" type="presParOf" srcId="{B7306369-A071-465F-B488-2C48522CF1F2}" destId="{13796188-367C-4C6D-BA03-9D87B4BEC8DA}" srcOrd="8" destOrd="0" presId="urn:microsoft.com/office/officeart/2005/8/layout/hList7"/>
    <dgm:cxn modelId="{D8EF66EB-0492-4D20-9A59-5AC50594E75F}" type="presParOf" srcId="{13796188-367C-4C6D-BA03-9D87B4BEC8DA}" destId="{AA352A08-DA2F-4324-846E-34C941AF0A22}" srcOrd="0" destOrd="0" presId="urn:microsoft.com/office/officeart/2005/8/layout/hList7"/>
    <dgm:cxn modelId="{029702B8-AE49-4E90-89ED-6206CFA163E7}" type="presParOf" srcId="{13796188-367C-4C6D-BA03-9D87B4BEC8DA}" destId="{F5832007-53D9-45BA-A6F6-F5F5DAF005CE}" srcOrd="1" destOrd="0" presId="urn:microsoft.com/office/officeart/2005/8/layout/hList7"/>
    <dgm:cxn modelId="{BF915717-1913-4CB0-A8CF-D526131F8D8C}" type="presParOf" srcId="{13796188-367C-4C6D-BA03-9D87B4BEC8DA}" destId="{82558A54-64A3-4241-9081-8962B5F3BD52}" srcOrd="2" destOrd="0" presId="urn:microsoft.com/office/officeart/2005/8/layout/hList7"/>
    <dgm:cxn modelId="{CBC235B1-B0EB-484F-9E6F-4E0B4E475CD7}" type="presParOf" srcId="{13796188-367C-4C6D-BA03-9D87B4BEC8DA}" destId="{B608A2E3-48ED-400F-9BDF-966C2C835166}" srcOrd="3" destOrd="0" presId="urn:microsoft.com/office/officeart/2005/8/layout/hList7"/>
    <dgm:cxn modelId="{33F252FC-8E55-426E-AFC9-13A88EA932E4}" type="presParOf" srcId="{B7306369-A071-465F-B488-2C48522CF1F2}" destId="{DE6FDE40-B427-48E4-B928-8A649F44E9A6}" srcOrd="9" destOrd="0" presId="urn:microsoft.com/office/officeart/2005/8/layout/hList7"/>
    <dgm:cxn modelId="{186B3CDC-B53D-4B19-918E-A51EF8F2AA20}" type="presParOf" srcId="{B7306369-A071-465F-B488-2C48522CF1F2}" destId="{35CD4B32-DD75-4878-A54D-0BA03D69D530}" srcOrd="10" destOrd="0" presId="urn:microsoft.com/office/officeart/2005/8/layout/hList7"/>
    <dgm:cxn modelId="{96FD7D86-9948-4DDD-A67B-79DAD0A1C128}" type="presParOf" srcId="{35CD4B32-DD75-4878-A54D-0BA03D69D530}" destId="{5FAC2D7F-8283-49C9-B2FD-E49CD0719729}" srcOrd="0" destOrd="0" presId="urn:microsoft.com/office/officeart/2005/8/layout/hList7"/>
    <dgm:cxn modelId="{BC655FFA-48DD-4AAB-9BD6-85AE56B4B448}" type="presParOf" srcId="{35CD4B32-DD75-4878-A54D-0BA03D69D530}" destId="{C2E97411-F263-4F1E-905B-37D28D162C44}" srcOrd="1" destOrd="0" presId="urn:microsoft.com/office/officeart/2005/8/layout/hList7"/>
    <dgm:cxn modelId="{C8767B7F-F6E1-4FC4-9091-F16EA7DF5525}" type="presParOf" srcId="{35CD4B32-DD75-4878-A54D-0BA03D69D530}" destId="{0EA593B1-E67E-45FC-86FD-AB39C5E3BC54}" srcOrd="2" destOrd="0" presId="urn:microsoft.com/office/officeart/2005/8/layout/hList7"/>
    <dgm:cxn modelId="{CD6433B6-60FE-4CC7-A01F-AF61F8EDD740}" type="presParOf" srcId="{35CD4B32-DD75-4878-A54D-0BA03D69D530}" destId="{9D104951-A737-464F-BA9D-0DBE1066DDFF}" srcOrd="3" destOrd="0" presId="urn:microsoft.com/office/officeart/2005/8/layout/hList7"/>
    <dgm:cxn modelId="{242CBE72-7814-4B11-A1FB-0FFBA134EC3A}" type="presParOf" srcId="{B7306369-A071-465F-B488-2C48522CF1F2}" destId="{0D173BB2-B419-493F-8448-8845B2A692DA}" srcOrd="11" destOrd="0" presId="urn:microsoft.com/office/officeart/2005/8/layout/hList7"/>
    <dgm:cxn modelId="{53E23B5B-E7E5-46F5-85E7-57C1482A0F2C}" type="presParOf" srcId="{B7306369-A071-465F-B488-2C48522CF1F2}" destId="{9335A0AF-54E6-4555-BA62-FE43A324DC61}" srcOrd="12" destOrd="0" presId="urn:microsoft.com/office/officeart/2005/8/layout/hList7"/>
    <dgm:cxn modelId="{26D79BCB-276F-4424-BCD3-8D6BAD0FFA83}" type="presParOf" srcId="{9335A0AF-54E6-4555-BA62-FE43A324DC61}" destId="{85710CA7-CAAA-4E88-A2D6-505E942F48D1}" srcOrd="0" destOrd="0" presId="urn:microsoft.com/office/officeart/2005/8/layout/hList7"/>
    <dgm:cxn modelId="{AB3B862E-4017-4DA5-82EB-4FB23522A677}" type="presParOf" srcId="{9335A0AF-54E6-4555-BA62-FE43A324DC61}" destId="{EE07A83A-91F1-4CF1-9179-5660F108C7AD}" srcOrd="1" destOrd="0" presId="urn:microsoft.com/office/officeart/2005/8/layout/hList7"/>
    <dgm:cxn modelId="{EE67A8A7-4B60-46D7-B5AA-C14AFA498C83}" type="presParOf" srcId="{9335A0AF-54E6-4555-BA62-FE43A324DC61}" destId="{06711A6A-D801-485A-AA10-2BDC5F899FFF}" srcOrd="2" destOrd="0" presId="urn:microsoft.com/office/officeart/2005/8/layout/hList7"/>
    <dgm:cxn modelId="{20B59D06-B7CB-421E-8318-DA631C69F513}" type="presParOf" srcId="{9335A0AF-54E6-4555-BA62-FE43A324DC61}" destId="{D6C31BAE-D577-403E-8E01-4A618D7B7FE3}" srcOrd="3" destOrd="0" presId="urn:microsoft.com/office/officeart/2005/8/layout/hList7"/>
    <dgm:cxn modelId="{17496250-BEAA-4C9A-8601-5273347C4FA8}" type="presParOf" srcId="{B7306369-A071-465F-B488-2C48522CF1F2}" destId="{98BF0393-02A4-45D6-81E2-3EC6127F4729}" srcOrd="13" destOrd="0" presId="urn:microsoft.com/office/officeart/2005/8/layout/hList7"/>
    <dgm:cxn modelId="{964A2DD1-52CC-41C3-A9B5-FAA613E24EA4}" type="presParOf" srcId="{B7306369-A071-465F-B488-2C48522CF1F2}" destId="{E4D67962-C52C-420B-98A0-8E6613162CF3}" srcOrd="14" destOrd="0" presId="urn:microsoft.com/office/officeart/2005/8/layout/hList7"/>
    <dgm:cxn modelId="{8089C2B1-0FCF-4E10-928D-E6BC357AC4DA}" type="presParOf" srcId="{E4D67962-C52C-420B-98A0-8E6613162CF3}" destId="{EC82B4D9-C516-4A7A-83DB-C6E449DA68AD}" srcOrd="0" destOrd="0" presId="urn:microsoft.com/office/officeart/2005/8/layout/hList7"/>
    <dgm:cxn modelId="{64D4B4BC-ECA0-4698-85A1-0D55D70AEBB7}" type="presParOf" srcId="{E4D67962-C52C-420B-98A0-8E6613162CF3}" destId="{440A0BAC-3A95-4B36-A9BA-26A2BF485337}" srcOrd="1" destOrd="0" presId="urn:microsoft.com/office/officeart/2005/8/layout/hList7"/>
    <dgm:cxn modelId="{F0A6FFE4-75FB-4539-A49A-4E3A07ADDDEA}" type="presParOf" srcId="{E4D67962-C52C-420B-98A0-8E6613162CF3}" destId="{9A70D17F-A895-4484-B3A4-1604F9B8C2FC}" srcOrd="2" destOrd="0" presId="urn:microsoft.com/office/officeart/2005/8/layout/hList7"/>
    <dgm:cxn modelId="{A969450A-C317-4985-9465-1E8DA7C73052}" type="presParOf" srcId="{E4D67962-C52C-420B-98A0-8E6613162CF3}" destId="{4BC4A33F-E9C0-4BA7-8D35-163BCA9BD3B7}" srcOrd="3" destOrd="0" presId="urn:microsoft.com/office/officeart/2005/8/layout/hList7"/>
    <dgm:cxn modelId="{A2BD0E39-0C34-47E7-909B-F9AE2B84B2BA}" type="presParOf" srcId="{B7306369-A071-465F-B488-2C48522CF1F2}" destId="{C2BBB085-C3CE-4E28-B872-B1ABCBF4C437}" srcOrd="15" destOrd="0" presId="urn:microsoft.com/office/officeart/2005/8/layout/hList7"/>
    <dgm:cxn modelId="{245E9956-23AE-4F00-9A5D-1EFF40DF3DBD}" type="presParOf" srcId="{B7306369-A071-465F-B488-2C48522CF1F2}" destId="{CC5BD299-D584-433F-A5CC-F199C465D21E}" srcOrd="16" destOrd="0" presId="urn:microsoft.com/office/officeart/2005/8/layout/hList7"/>
    <dgm:cxn modelId="{57E9EED6-8003-4936-8B7E-9A98517135D5}" type="presParOf" srcId="{CC5BD299-D584-433F-A5CC-F199C465D21E}" destId="{7E4ECB7E-92A0-4C61-ADD2-736E1F6F349A}" srcOrd="0" destOrd="0" presId="urn:microsoft.com/office/officeart/2005/8/layout/hList7"/>
    <dgm:cxn modelId="{4F24418E-B59D-4889-999A-594F6E8630E8}" type="presParOf" srcId="{CC5BD299-D584-433F-A5CC-F199C465D21E}" destId="{7565E05B-AA30-48CD-9727-B0605FE8419E}" srcOrd="1" destOrd="0" presId="urn:microsoft.com/office/officeart/2005/8/layout/hList7"/>
    <dgm:cxn modelId="{35C36042-47A3-4D0B-85A8-295B11AE6CB0}" type="presParOf" srcId="{CC5BD299-D584-433F-A5CC-F199C465D21E}" destId="{4440DD00-8A2A-4C0F-8737-90E651B9141A}" srcOrd="2" destOrd="0" presId="urn:microsoft.com/office/officeart/2005/8/layout/hList7"/>
    <dgm:cxn modelId="{467E2847-F4DB-4450-8C52-8B7C3D0135F0}" type="presParOf" srcId="{CC5BD299-D584-433F-A5CC-F199C465D21E}" destId="{47292E71-11DE-4FCB-82A8-7FD410741757}" srcOrd="3" destOrd="0" presId="urn:microsoft.com/office/officeart/2005/8/layout/hList7"/>
    <dgm:cxn modelId="{C7E93224-7742-44F1-BEA3-7FD72D24B286}" type="presParOf" srcId="{B7306369-A071-465F-B488-2C48522CF1F2}" destId="{6BFD508C-A21D-408E-91D4-6C471EC0384B}" srcOrd="17" destOrd="0" presId="urn:microsoft.com/office/officeart/2005/8/layout/hList7"/>
    <dgm:cxn modelId="{2D6F1F9C-B49C-4441-AD4A-7F3DABB53C7F}" type="presParOf" srcId="{B7306369-A071-465F-B488-2C48522CF1F2}" destId="{4B5ECC89-51C8-4A34-8BC8-881236BF71C4}" srcOrd="18" destOrd="0" presId="urn:microsoft.com/office/officeart/2005/8/layout/hList7"/>
    <dgm:cxn modelId="{A88450D8-73D4-4869-AAAB-5517EE0FD4BF}" type="presParOf" srcId="{4B5ECC89-51C8-4A34-8BC8-881236BF71C4}" destId="{D0CC01EB-5CFD-464A-9D2A-4857FD846FD0}" srcOrd="0" destOrd="0" presId="urn:microsoft.com/office/officeart/2005/8/layout/hList7"/>
    <dgm:cxn modelId="{B6DDF667-7D85-4858-8988-547F0EE89C98}" type="presParOf" srcId="{4B5ECC89-51C8-4A34-8BC8-881236BF71C4}" destId="{C6F14BE4-E69F-4786-A40F-4D99B82C2985}" srcOrd="1" destOrd="0" presId="urn:microsoft.com/office/officeart/2005/8/layout/hList7"/>
    <dgm:cxn modelId="{A572755F-81D0-4B11-821C-7D1E54806914}" type="presParOf" srcId="{4B5ECC89-51C8-4A34-8BC8-881236BF71C4}" destId="{E6AF0D22-E5CB-4FDF-A3AD-6D7E02229D8E}" srcOrd="2" destOrd="0" presId="urn:microsoft.com/office/officeart/2005/8/layout/hList7"/>
    <dgm:cxn modelId="{C7CB01F4-64A0-4860-A173-2B5574E612DE}" type="presParOf" srcId="{4B5ECC89-51C8-4A34-8BC8-881236BF71C4}" destId="{30BACC9E-CC1A-45F2-85F4-1A889D097FB0}" srcOrd="3" destOrd="0" presId="urn:microsoft.com/office/officeart/2005/8/layout/hList7"/>
    <dgm:cxn modelId="{D385425F-6F73-440D-9121-E26C967DF749}" type="presParOf" srcId="{B7306369-A071-465F-B488-2C48522CF1F2}" destId="{1EDFDA94-FCB8-4EA6-B83B-AF9215A15DE4}" srcOrd="19" destOrd="0" presId="urn:microsoft.com/office/officeart/2005/8/layout/hList7"/>
    <dgm:cxn modelId="{CD1A8BD9-8CF7-4E1D-B104-AA025E039AE1}" type="presParOf" srcId="{B7306369-A071-465F-B488-2C48522CF1F2}" destId="{1C6EE73B-6BA3-478C-95F1-31E725B1D1C4}" srcOrd="20" destOrd="0" presId="urn:microsoft.com/office/officeart/2005/8/layout/hList7"/>
    <dgm:cxn modelId="{260A9C9F-6EA4-4500-95A4-92DDD0DB472D}" type="presParOf" srcId="{1C6EE73B-6BA3-478C-95F1-31E725B1D1C4}" destId="{8F5C8A8F-AFB8-4767-A54B-76AA553D6A2C}" srcOrd="0" destOrd="0" presId="urn:microsoft.com/office/officeart/2005/8/layout/hList7"/>
    <dgm:cxn modelId="{9392AB34-3541-408C-AFEC-A6A999CA7451}" type="presParOf" srcId="{1C6EE73B-6BA3-478C-95F1-31E725B1D1C4}" destId="{16E69153-DB3F-43EA-BA1D-E19794EF24B6}" srcOrd="1" destOrd="0" presId="urn:microsoft.com/office/officeart/2005/8/layout/hList7"/>
    <dgm:cxn modelId="{51C2B19F-7C99-49FC-B827-7B99418C8322}" type="presParOf" srcId="{1C6EE73B-6BA3-478C-95F1-31E725B1D1C4}" destId="{E7E3BC8E-D02E-432F-980D-5FC3E801F316}" srcOrd="2" destOrd="0" presId="urn:microsoft.com/office/officeart/2005/8/layout/hList7"/>
    <dgm:cxn modelId="{86A01BD6-2A4E-4AD6-9557-3BC12CCAEFF3}" type="presParOf" srcId="{1C6EE73B-6BA3-478C-95F1-31E725B1D1C4}" destId="{8779620B-5E11-4FA4-BE75-7CABB30D8CBE}" srcOrd="3" destOrd="0" presId="urn:microsoft.com/office/officeart/2005/8/layout/hList7"/>
    <dgm:cxn modelId="{9F40700F-6A53-41AD-B94D-BD9CEBB6BE24}" type="presParOf" srcId="{B7306369-A071-465F-B488-2C48522CF1F2}" destId="{4E5CD154-C1F3-42F3-90A4-AE84A7F3D656}" srcOrd="21" destOrd="0" presId="urn:microsoft.com/office/officeart/2005/8/layout/hList7"/>
    <dgm:cxn modelId="{D9AF2AA5-AF06-49CE-BBEB-17A52ECA305F}" type="presParOf" srcId="{B7306369-A071-465F-B488-2C48522CF1F2}" destId="{56A2C237-7725-452D-8AA4-83C349CBC8BB}" srcOrd="22" destOrd="0" presId="urn:microsoft.com/office/officeart/2005/8/layout/hList7"/>
    <dgm:cxn modelId="{40DBF8F0-DC24-4FB2-B5FB-D857EF66E429}" type="presParOf" srcId="{56A2C237-7725-452D-8AA4-83C349CBC8BB}" destId="{8D45195F-0945-4398-8D03-F7DE374E57D0}" srcOrd="0" destOrd="0" presId="urn:microsoft.com/office/officeart/2005/8/layout/hList7"/>
    <dgm:cxn modelId="{750B1CE8-4E94-4E87-A304-1E88E4C7443C}" type="presParOf" srcId="{56A2C237-7725-452D-8AA4-83C349CBC8BB}" destId="{86B13347-921F-4511-901A-27CE642E70F4}" srcOrd="1" destOrd="0" presId="urn:microsoft.com/office/officeart/2005/8/layout/hList7"/>
    <dgm:cxn modelId="{C5FA8193-FC3B-4DB2-AB80-CB7F5D253769}" type="presParOf" srcId="{56A2C237-7725-452D-8AA4-83C349CBC8BB}" destId="{DB8A96B4-D5F8-4F61-8518-B8CE368D9333}" srcOrd="2" destOrd="0" presId="urn:microsoft.com/office/officeart/2005/8/layout/hList7"/>
    <dgm:cxn modelId="{34724873-71AA-4792-9B53-D1BE52955FAC}" type="presParOf" srcId="{56A2C237-7725-452D-8AA4-83C349CBC8BB}" destId="{F93045C5-1BA4-473E-A83C-7F4333896E12}" srcOrd="3" destOrd="0" presId="urn:microsoft.com/office/officeart/2005/8/layout/hList7"/>
    <dgm:cxn modelId="{AC9D840E-525A-4B1E-AEF2-D895DF275979}" type="presParOf" srcId="{B7306369-A071-465F-B488-2C48522CF1F2}" destId="{D83C939F-0216-476F-9648-83B1BA9EDD7D}" srcOrd="23" destOrd="0" presId="urn:microsoft.com/office/officeart/2005/8/layout/hList7"/>
    <dgm:cxn modelId="{0B3F3538-2E9F-4AA6-808F-E590F570F189}" type="presParOf" srcId="{B7306369-A071-465F-B488-2C48522CF1F2}" destId="{438E22EA-8B7D-458D-97CC-FB596AB1297F}" srcOrd="24" destOrd="0" presId="urn:microsoft.com/office/officeart/2005/8/layout/hList7"/>
    <dgm:cxn modelId="{AF7393C9-76C9-40B4-9FBE-92266A122E67}" type="presParOf" srcId="{438E22EA-8B7D-458D-97CC-FB596AB1297F}" destId="{D722AF8C-BAAF-469D-AB54-EF5993507112}" srcOrd="0" destOrd="0" presId="urn:microsoft.com/office/officeart/2005/8/layout/hList7"/>
    <dgm:cxn modelId="{1CCBED1E-32C0-4CD7-B05A-87191EF9A574}" type="presParOf" srcId="{438E22EA-8B7D-458D-97CC-FB596AB1297F}" destId="{5DF9EEEA-254F-4E5F-8B08-D122900220F4}" srcOrd="1" destOrd="0" presId="urn:microsoft.com/office/officeart/2005/8/layout/hList7"/>
    <dgm:cxn modelId="{C93653DB-D159-4767-960E-08D037938753}" type="presParOf" srcId="{438E22EA-8B7D-458D-97CC-FB596AB1297F}" destId="{558F8932-9710-41D4-A6FA-05BEF518158A}" srcOrd="2" destOrd="0" presId="urn:microsoft.com/office/officeart/2005/8/layout/hList7"/>
    <dgm:cxn modelId="{90CC9E4E-CDE3-43AE-9442-610ADE7117B0}" type="presParOf" srcId="{438E22EA-8B7D-458D-97CC-FB596AB1297F}" destId="{54DBF240-5DD6-4323-A268-3854C0F8161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0CE00B-1E38-48C1-BB82-5D59621EDBD1}"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IN"/>
        </a:p>
      </dgm:t>
    </dgm:pt>
    <dgm:pt modelId="{EA867BA7-A423-4E45-BACF-B9DF196AE0F3}">
      <dgm:prSet/>
      <dgm:spPr/>
      <dgm:t>
        <a:bodyPr/>
        <a:lstStyle/>
        <a:p>
          <a:r>
            <a:rPr lang="en-US"/>
            <a:t>Arduino IDE </a:t>
          </a:r>
          <a:endParaRPr lang="en-IN"/>
        </a:p>
      </dgm:t>
    </dgm:pt>
    <dgm:pt modelId="{53B82A88-C701-4874-84FC-7D1E316BB18B}" type="parTrans" cxnId="{67CD94FC-6F13-4F16-AD1B-16D11718B3CD}">
      <dgm:prSet/>
      <dgm:spPr/>
      <dgm:t>
        <a:bodyPr/>
        <a:lstStyle/>
        <a:p>
          <a:endParaRPr lang="en-IN"/>
        </a:p>
      </dgm:t>
    </dgm:pt>
    <dgm:pt modelId="{4F6D24F3-DA6B-410D-ABEB-D1C3D7472883}" type="sibTrans" cxnId="{67CD94FC-6F13-4F16-AD1B-16D11718B3CD}">
      <dgm:prSet/>
      <dgm:spPr/>
      <dgm:t>
        <a:bodyPr/>
        <a:lstStyle/>
        <a:p>
          <a:endParaRPr lang="en-IN"/>
        </a:p>
      </dgm:t>
    </dgm:pt>
    <dgm:pt modelId="{DDCE9FB5-8353-4B4A-BE5B-EBC49C701294}">
      <dgm:prSet/>
      <dgm:spPr/>
      <dgm:t>
        <a:bodyPr/>
        <a:lstStyle/>
        <a:p>
          <a:r>
            <a:rPr lang="en-US"/>
            <a:t>Thingspeak </a:t>
          </a:r>
          <a:endParaRPr lang="en-IN"/>
        </a:p>
      </dgm:t>
    </dgm:pt>
    <dgm:pt modelId="{C5AE12BC-1294-4C99-A4EF-E44CE80DCCF9}" type="parTrans" cxnId="{D99378D4-974D-44FC-AB39-A08176B015B5}">
      <dgm:prSet/>
      <dgm:spPr/>
      <dgm:t>
        <a:bodyPr/>
        <a:lstStyle/>
        <a:p>
          <a:endParaRPr lang="en-IN"/>
        </a:p>
      </dgm:t>
    </dgm:pt>
    <dgm:pt modelId="{E85A3BC9-173E-47EF-AE92-E2AC35206C47}" type="sibTrans" cxnId="{D99378D4-974D-44FC-AB39-A08176B015B5}">
      <dgm:prSet/>
      <dgm:spPr/>
      <dgm:t>
        <a:bodyPr/>
        <a:lstStyle/>
        <a:p>
          <a:endParaRPr lang="en-IN"/>
        </a:p>
      </dgm:t>
    </dgm:pt>
    <dgm:pt modelId="{86B7E6D1-3FDC-4F7E-B175-797DAE88CE58}" type="pres">
      <dgm:prSet presAssocID="{2B0CE00B-1E38-48C1-BB82-5D59621EDBD1}" presName="CompostProcess" presStyleCnt="0">
        <dgm:presLayoutVars>
          <dgm:dir/>
          <dgm:resizeHandles val="exact"/>
        </dgm:presLayoutVars>
      </dgm:prSet>
      <dgm:spPr/>
    </dgm:pt>
    <dgm:pt modelId="{45279787-5FD7-47E7-BF9D-FB3A0D563F96}" type="pres">
      <dgm:prSet presAssocID="{2B0CE00B-1E38-48C1-BB82-5D59621EDBD1}" presName="arrow" presStyleLbl="bgShp" presStyleIdx="0" presStyleCnt="1"/>
      <dgm:spPr/>
    </dgm:pt>
    <dgm:pt modelId="{0755C0E6-6E42-4859-BAF2-502F8F9FC59A}" type="pres">
      <dgm:prSet presAssocID="{2B0CE00B-1E38-48C1-BB82-5D59621EDBD1}" presName="linearProcess" presStyleCnt="0"/>
      <dgm:spPr/>
    </dgm:pt>
    <dgm:pt modelId="{BC491E8B-68B3-47D7-9D0E-37E5FE7B7505}" type="pres">
      <dgm:prSet presAssocID="{EA867BA7-A423-4E45-BACF-B9DF196AE0F3}" presName="textNode" presStyleLbl="node1" presStyleIdx="0" presStyleCnt="2">
        <dgm:presLayoutVars>
          <dgm:bulletEnabled val="1"/>
        </dgm:presLayoutVars>
      </dgm:prSet>
      <dgm:spPr/>
    </dgm:pt>
    <dgm:pt modelId="{3E1F5F96-1AC9-4C63-8643-D76A935940B5}" type="pres">
      <dgm:prSet presAssocID="{4F6D24F3-DA6B-410D-ABEB-D1C3D7472883}" presName="sibTrans" presStyleCnt="0"/>
      <dgm:spPr/>
    </dgm:pt>
    <dgm:pt modelId="{05606084-7C0B-43A8-AA7E-DF93A7329233}" type="pres">
      <dgm:prSet presAssocID="{DDCE9FB5-8353-4B4A-BE5B-EBC49C701294}" presName="textNode" presStyleLbl="node1" presStyleIdx="1" presStyleCnt="2">
        <dgm:presLayoutVars>
          <dgm:bulletEnabled val="1"/>
        </dgm:presLayoutVars>
      </dgm:prSet>
      <dgm:spPr/>
    </dgm:pt>
  </dgm:ptLst>
  <dgm:cxnLst>
    <dgm:cxn modelId="{48207F36-3A34-4AC4-B254-A7AA62F545DE}" type="presOf" srcId="{EA867BA7-A423-4E45-BACF-B9DF196AE0F3}" destId="{BC491E8B-68B3-47D7-9D0E-37E5FE7B7505}" srcOrd="0" destOrd="0" presId="urn:microsoft.com/office/officeart/2005/8/layout/hProcess9"/>
    <dgm:cxn modelId="{4AFC0B5D-FD21-458F-B0B2-9CDE458719A6}" type="presOf" srcId="{2B0CE00B-1E38-48C1-BB82-5D59621EDBD1}" destId="{86B7E6D1-3FDC-4F7E-B175-797DAE88CE58}" srcOrd="0" destOrd="0" presId="urn:microsoft.com/office/officeart/2005/8/layout/hProcess9"/>
    <dgm:cxn modelId="{1D266796-9476-4AC2-A236-E89C45248633}" type="presOf" srcId="{DDCE9FB5-8353-4B4A-BE5B-EBC49C701294}" destId="{05606084-7C0B-43A8-AA7E-DF93A7329233}" srcOrd="0" destOrd="0" presId="urn:microsoft.com/office/officeart/2005/8/layout/hProcess9"/>
    <dgm:cxn modelId="{D99378D4-974D-44FC-AB39-A08176B015B5}" srcId="{2B0CE00B-1E38-48C1-BB82-5D59621EDBD1}" destId="{DDCE9FB5-8353-4B4A-BE5B-EBC49C701294}" srcOrd="1" destOrd="0" parTransId="{C5AE12BC-1294-4C99-A4EF-E44CE80DCCF9}" sibTransId="{E85A3BC9-173E-47EF-AE92-E2AC35206C47}"/>
    <dgm:cxn modelId="{67CD94FC-6F13-4F16-AD1B-16D11718B3CD}" srcId="{2B0CE00B-1E38-48C1-BB82-5D59621EDBD1}" destId="{EA867BA7-A423-4E45-BACF-B9DF196AE0F3}" srcOrd="0" destOrd="0" parTransId="{53B82A88-C701-4874-84FC-7D1E316BB18B}" sibTransId="{4F6D24F3-DA6B-410D-ABEB-D1C3D7472883}"/>
    <dgm:cxn modelId="{49655E54-8F7D-478D-8343-A45B3C7461CE}" type="presParOf" srcId="{86B7E6D1-3FDC-4F7E-B175-797DAE88CE58}" destId="{45279787-5FD7-47E7-BF9D-FB3A0D563F96}" srcOrd="0" destOrd="0" presId="urn:microsoft.com/office/officeart/2005/8/layout/hProcess9"/>
    <dgm:cxn modelId="{07F4ABB1-B877-44B9-968C-432DBBB5A07D}" type="presParOf" srcId="{86B7E6D1-3FDC-4F7E-B175-797DAE88CE58}" destId="{0755C0E6-6E42-4859-BAF2-502F8F9FC59A}" srcOrd="1" destOrd="0" presId="urn:microsoft.com/office/officeart/2005/8/layout/hProcess9"/>
    <dgm:cxn modelId="{D26AB227-F060-4495-93DA-899F5AFE7342}" type="presParOf" srcId="{0755C0E6-6E42-4859-BAF2-502F8F9FC59A}" destId="{BC491E8B-68B3-47D7-9D0E-37E5FE7B7505}" srcOrd="0" destOrd="0" presId="urn:microsoft.com/office/officeart/2005/8/layout/hProcess9"/>
    <dgm:cxn modelId="{513568FC-D2CF-4C57-93CA-6A75D2E93824}" type="presParOf" srcId="{0755C0E6-6E42-4859-BAF2-502F8F9FC59A}" destId="{3E1F5F96-1AC9-4C63-8643-D76A935940B5}" srcOrd="1" destOrd="0" presId="urn:microsoft.com/office/officeart/2005/8/layout/hProcess9"/>
    <dgm:cxn modelId="{F1B06125-8830-4245-A119-04E7F293F533}" type="presParOf" srcId="{0755C0E6-6E42-4859-BAF2-502F8F9FC59A}" destId="{05606084-7C0B-43A8-AA7E-DF93A7329233}"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4CF573-618B-477A-91DB-95DA9C1FFCE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9D4462A-E0CE-4784-AA44-A1FE21861183}">
      <dgm:prSet custT="1"/>
      <dgm:spPr/>
      <dgm:t>
        <a:bodyPr/>
        <a:lstStyle/>
        <a:p>
          <a:r>
            <a:rPr lang="en-IN" sz="1400" b="1">
              <a:latin typeface="Century Gothic" panose="020B0502020202020204" pitchFamily="34" charset="0"/>
            </a:rPr>
            <a:t>[1]. H.Lau, J.Chang, N.Daut, A.Tahir, E.Samino, and M.H. Hijazi,”Exploring edge-based segmentation towards automated skin lesion diagnosi,” adv.sci.lett.,vol.24,no.2,pp.1095-1099, 2018. </a:t>
          </a:r>
          <a:endParaRPr lang="en-IN" sz="1400">
            <a:latin typeface="Century Gothic" panose="020B0502020202020204" pitchFamily="34" charset="0"/>
          </a:endParaRPr>
        </a:p>
      </dgm:t>
    </dgm:pt>
    <dgm:pt modelId="{C6981AB0-05C2-4AB9-921B-64BD15D72A72}" type="parTrans" cxnId="{EFB71A9B-3175-470A-AE20-32285318CECC}">
      <dgm:prSet/>
      <dgm:spPr/>
      <dgm:t>
        <a:bodyPr/>
        <a:lstStyle/>
        <a:p>
          <a:endParaRPr lang="en-IN" sz="1400">
            <a:latin typeface="Century Gothic" panose="020B0502020202020204" pitchFamily="34" charset="0"/>
          </a:endParaRPr>
        </a:p>
      </dgm:t>
    </dgm:pt>
    <dgm:pt modelId="{C49C5ECA-0C11-4198-8863-80CAEE5315B5}" type="sibTrans" cxnId="{EFB71A9B-3175-470A-AE20-32285318CECC}">
      <dgm:prSet/>
      <dgm:spPr/>
      <dgm:t>
        <a:bodyPr/>
        <a:lstStyle/>
        <a:p>
          <a:endParaRPr lang="en-IN" sz="1400">
            <a:latin typeface="Century Gothic" panose="020B0502020202020204" pitchFamily="34" charset="0"/>
          </a:endParaRPr>
        </a:p>
      </dgm:t>
    </dgm:pt>
    <dgm:pt modelId="{618AEA63-F330-493D-AEE7-591FEF147CC2}">
      <dgm:prSet custT="1"/>
      <dgm:spPr/>
      <dgm:t>
        <a:bodyPr/>
        <a:lstStyle/>
        <a:p>
          <a:r>
            <a:rPr lang="en-IN" sz="1400" b="1">
              <a:latin typeface="Century Gothic" panose="020B0502020202020204" pitchFamily="34" charset="0"/>
            </a:rPr>
            <a:t>E.S.Asl, M.Ghazal, A.Mahmoud, A.Aslantas, A. Shalaby, M. Casanova, G. Barnes, G. Gimel’Farb, R. Keynton, and A. El Baz, ‘‘Alzheimer’s disease diagnostics by a 3D deeply super vised adaptable convolutional network,’’ Frontiers Biosci., vol. 23, no.2,pp.584–596,2018. </a:t>
          </a:r>
          <a:endParaRPr lang="en-IN" sz="1400">
            <a:latin typeface="Century Gothic" panose="020B0502020202020204" pitchFamily="34" charset="0"/>
          </a:endParaRPr>
        </a:p>
      </dgm:t>
    </dgm:pt>
    <dgm:pt modelId="{A46BCD8F-3238-4C5C-B5B4-8AFD85861367}" type="parTrans" cxnId="{75B7622F-C7C0-4445-A526-FE5193229844}">
      <dgm:prSet/>
      <dgm:spPr/>
      <dgm:t>
        <a:bodyPr/>
        <a:lstStyle/>
        <a:p>
          <a:endParaRPr lang="en-IN" sz="1400">
            <a:latin typeface="Century Gothic" panose="020B0502020202020204" pitchFamily="34" charset="0"/>
          </a:endParaRPr>
        </a:p>
      </dgm:t>
    </dgm:pt>
    <dgm:pt modelId="{A97EDC13-49F4-49AA-88DB-0DCECE607DC1}" type="sibTrans" cxnId="{75B7622F-C7C0-4445-A526-FE5193229844}">
      <dgm:prSet/>
      <dgm:spPr/>
      <dgm:t>
        <a:bodyPr/>
        <a:lstStyle/>
        <a:p>
          <a:endParaRPr lang="en-IN" sz="1400">
            <a:latin typeface="Century Gothic" panose="020B0502020202020204" pitchFamily="34" charset="0"/>
          </a:endParaRPr>
        </a:p>
      </dgm:t>
    </dgm:pt>
    <dgm:pt modelId="{18BF6B68-5675-4083-BB5A-CC386A664AC9}">
      <dgm:prSet custT="1"/>
      <dgm:spPr/>
      <dgm:t>
        <a:bodyPr/>
        <a:lstStyle/>
        <a:p>
          <a:r>
            <a:rPr lang="en-IN" sz="1400" b="1">
              <a:latin typeface="Century Gothic" panose="020B0502020202020204" pitchFamily="34" charset="0"/>
            </a:rPr>
            <a:t>J.Kawahara, C.J.Brown, S.P.Miller, B.G.Booth, V.Chau, R. E.Grunau, J. G. Zwicker, and G. Hamarneh, ‘‘BrainNetCNN: Convolutional neural networks for brain networks; Towards predicting neurodevelopment,’’ NeuroImage, vol. 146, pp. 1038–1049, Feb. 2017. </a:t>
          </a:r>
          <a:endParaRPr lang="en-IN" sz="1400">
            <a:latin typeface="Century Gothic" panose="020B0502020202020204" pitchFamily="34" charset="0"/>
          </a:endParaRPr>
        </a:p>
      </dgm:t>
    </dgm:pt>
    <dgm:pt modelId="{B3D0D55E-B8E6-4E40-B6D9-3AFBFE0D6BB1}" type="parTrans" cxnId="{FD3794E8-1E5C-4EB5-9A89-BEF6525D730C}">
      <dgm:prSet/>
      <dgm:spPr/>
      <dgm:t>
        <a:bodyPr/>
        <a:lstStyle/>
        <a:p>
          <a:endParaRPr lang="en-IN" sz="1400">
            <a:latin typeface="Century Gothic" panose="020B0502020202020204" pitchFamily="34" charset="0"/>
          </a:endParaRPr>
        </a:p>
      </dgm:t>
    </dgm:pt>
    <dgm:pt modelId="{15DC011F-7BA7-4416-80A4-FE992292D126}" type="sibTrans" cxnId="{FD3794E8-1E5C-4EB5-9A89-BEF6525D730C}">
      <dgm:prSet/>
      <dgm:spPr/>
      <dgm:t>
        <a:bodyPr/>
        <a:lstStyle/>
        <a:p>
          <a:endParaRPr lang="en-IN" sz="1400">
            <a:latin typeface="Century Gothic" panose="020B0502020202020204" pitchFamily="34" charset="0"/>
          </a:endParaRPr>
        </a:p>
      </dgm:t>
    </dgm:pt>
    <dgm:pt modelId="{A22BD5D5-8EB5-4769-A6E4-AF4DFB11D6EB}">
      <dgm:prSet custT="1"/>
      <dgm:spPr/>
      <dgm:t>
        <a:bodyPr/>
        <a:lstStyle/>
        <a:p>
          <a:r>
            <a:rPr lang="en-IN" sz="1400" b="1">
              <a:latin typeface="Century Gothic" panose="020B0502020202020204" pitchFamily="34" charset="0"/>
            </a:rPr>
            <a:t>O.Shumlov, M. Smagin, V. Nimaev, A.Saovskii “radio frequnecy ablation of varicose veins in obese patients”IEEE volume 978, 2018. varicose vein is detected under these 2 functions.The compression provides the best non-invassive treatment. </a:t>
          </a:r>
          <a:endParaRPr lang="en-IN" sz="1400">
            <a:latin typeface="Century Gothic" panose="020B0502020202020204" pitchFamily="34" charset="0"/>
          </a:endParaRPr>
        </a:p>
      </dgm:t>
    </dgm:pt>
    <dgm:pt modelId="{E7273415-88D5-4CBA-B893-C4F83AA0E498}" type="parTrans" cxnId="{7CED0421-999D-4810-8EC2-F2A7FCE4A963}">
      <dgm:prSet/>
      <dgm:spPr/>
      <dgm:t>
        <a:bodyPr/>
        <a:lstStyle/>
        <a:p>
          <a:endParaRPr lang="en-IN" sz="1400">
            <a:latin typeface="Century Gothic" panose="020B0502020202020204" pitchFamily="34" charset="0"/>
          </a:endParaRPr>
        </a:p>
      </dgm:t>
    </dgm:pt>
    <dgm:pt modelId="{DA590DC1-E4BA-4F4C-BC70-9EF0CE1CA41D}" type="sibTrans" cxnId="{7CED0421-999D-4810-8EC2-F2A7FCE4A963}">
      <dgm:prSet/>
      <dgm:spPr/>
      <dgm:t>
        <a:bodyPr/>
        <a:lstStyle/>
        <a:p>
          <a:endParaRPr lang="en-IN" sz="1400">
            <a:latin typeface="Century Gothic" panose="020B0502020202020204" pitchFamily="34" charset="0"/>
          </a:endParaRPr>
        </a:p>
      </dgm:t>
    </dgm:pt>
    <dgm:pt modelId="{96225A9F-89FF-4044-973C-DFFF2BB598C3}">
      <dgm:prSet custT="1"/>
      <dgm:spPr/>
      <dgm:t>
        <a:bodyPr/>
        <a:lstStyle/>
        <a:p>
          <a:r>
            <a:rPr lang="en-IN" sz="1400" b="1">
              <a:latin typeface="Century Gothic" panose="020B0502020202020204" pitchFamily="34" charset="0"/>
            </a:rPr>
            <a:t>Y. Yuan, M. Chao, and Y.-C. Lo, ‘‘Automatic skin lesion segmentation using deep fully convolutional networks with Jaccard distancw,’’ IEEE Trans. Med. Imag., vol. 36, no. 9, pp. 1876–1886, Sep. 2017. </a:t>
          </a:r>
          <a:endParaRPr lang="en-IN" sz="1400">
            <a:latin typeface="Century Gothic" panose="020B0502020202020204" pitchFamily="34" charset="0"/>
          </a:endParaRPr>
        </a:p>
      </dgm:t>
    </dgm:pt>
    <dgm:pt modelId="{F73F9A6E-F513-4538-BCA3-31019AA2BC35}" type="parTrans" cxnId="{996A6F2B-F389-456F-9C10-F8CBDE2E7C0C}">
      <dgm:prSet/>
      <dgm:spPr/>
      <dgm:t>
        <a:bodyPr/>
        <a:lstStyle/>
        <a:p>
          <a:endParaRPr lang="en-IN" sz="1400">
            <a:latin typeface="Century Gothic" panose="020B0502020202020204" pitchFamily="34" charset="0"/>
          </a:endParaRPr>
        </a:p>
      </dgm:t>
    </dgm:pt>
    <dgm:pt modelId="{5BFF7417-6803-4109-B0BF-52B37ADEA73F}" type="sibTrans" cxnId="{996A6F2B-F389-456F-9C10-F8CBDE2E7C0C}">
      <dgm:prSet/>
      <dgm:spPr/>
      <dgm:t>
        <a:bodyPr/>
        <a:lstStyle/>
        <a:p>
          <a:endParaRPr lang="en-IN" sz="1400">
            <a:latin typeface="Century Gothic" panose="020B0502020202020204" pitchFamily="34" charset="0"/>
          </a:endParaRPr>
        </a:p>
      </dgm:t>
    </dgm:pt>
    <dgm:pt modelId="{CEBA8B3D-62ED-4327-B283-EF1E5D7BCC2F}">
      <dgm:prSet custT="1"/>
      <dgm:spPr/>
      <dgm:t>
        <a:bodyPr/>
        <a:lstStyle/>
        <a:p>
          <a:r>
            <a:rPr lang="en-IN" sz="1400" b="1">
              <a:latin typeface="Century Gothic" panose="020B0502020202020204" pitchFamily="34" charset="0"/>
            </a:rPr>
            <a:t>A.S Borde,G.V Savrasov,”Mathemitical modelling of varicose veins ultrasound heating”,IEEE2019. </a:t>
          </a:r>
          <a:endParaRPr lang="en-IN" sz="1400">
            <a:latin typeface="Century Gothic" panose="020B0502020202020204" pitchFamily="34" charset="0"/>
          </a:endParaRPr>
        </a:p>
      </dgm:t>
    </dgm:pt>
    <dgm:pt modelId="{AC5C3F9E-1A62-4D2F-B6B7-126D12453280}" type="parTrans" cxnId="{1557C953-DFB9-46E8-9BA1-66DE8A5EF320}">
      <dgm:prSet/>
      <dgm:spPr/>
      <dgm:t>
        <a:bodyPr/>
        <a:lstStyle/>
        <a:p>
          <a:endParaRPr lang="en-IN" sz="1400">
            <a:latin typeface="Century Gothic" panose="020B0502020202020204" pitchFamily="34" charset="0"/>
          </a:endParaRPr>
        </a:p>
      </dgm:t>
    </dgm:pt>
    <dgm:pt modelId="{C3C50A3D-C500-476C-B466-DEE04B22C4E3}" type="sibTrans" cxnId="{1557C953-DFB9-46E8-9BA1-66DE8A5EF320}">
      <dgm:prSet/>
      <dgm:spPr/>
      <dgm:t>
        <a:bodyPr/>
        <a:lstStyle/>
        <a:p>
          <a:endParaRPr lang="en-IN" sz="1400">
            <a:latin typeface="Century Gothic" panose="020B0502020202020204" pitchFamily="34" charset="0"/>
          </a:endParaRPr>
        </a:p>
      </dgm:t>
    </dgm:pt>
    <dgm:pt modelId="{6BDEDEE3-C261-462A-8073-184B9D63E158}">
      <dgm:prSet custT="1"/>
      <dgm:spPr/>
      <dgm:t>
        <a:bodyPr/>
        <a:lstStyle/>
        <a:p>
          <a:r>
            <a:rPr lang="en-IN" sz="1400" b="1">
              <a:latin typeface="Century Gothic" panose="020B0502020202020204" pitchFamily="34" charset="0"/>
            </a:rPr>
            <a:t>Wanghyun kim,Tae-hee woo,”A new method for remedy of varicose veins using horn antenna”, IEEE 2019.</a:t>
          </a:r>
          <a:endParaRPr lang="en-IN" sz="1400">
            <a:latin typeface="Century Gothic" panose="020B0502020202020204" pitchFamily="34" charset="0"/>
          </a:endParaRPr>
        </a:p>
      </dgm:t>
    </dgm:pt>
    <dgm:pt modelId="{EF85B7B2-48F4-4048-961B-1E1D8F4A7F8D}" type="parTrans" cxnId="{B9855D3F-1EA2-406C-80F8-6E1C797ED62A}">
      <dgm:prSet/>
      <dgm:spPr/>
      <dgm:t>
        <a:bodyPr/>
        <a:lstStyle/>
        <a:p>
          <a:endParaRPr lang="en-IN" sz="1400">
            <a:latin typeface="Century Gothic" panose="020B0502020202020204" pitchFamily="34" charset="0"/>
          </a:endParaRPr>
        </a:p>
      </dgm:t>
    </dgm:pt>
    <dgm:pt modelId="{4CA7E74D-4425-4E30-95B1-17676DAC0FDC}" type="sibTrans" cxnId="{B9855D3F-1EA2-406C-80F8-6E1C797ED62A}">
      <dgm:prSet/>
      <dgm:spPr/>
      <dgm:t>
        <a:bodyPr/>
        <a:lstStyle/>
        <a:p>
          <a:endParaRPr lang="en-IN" sz="1400">
            <a:latin typeface="Century Gothic" panose="020B0502020202020204" pitchFamily="34" charset="0"/>
          </a:endParaRPr>
        </a:p>
      </dgm:t>
    </dgm:pt>
    <dgm:pt modelId="{154D8B62-C2A9-4C64-9DBF-DC4A4B7E4683}" type="pres">
      <dgm:prSet presAssocID="{FA4CF573-618B-477A-91DB-95DA9C1FFCE3}" presName="linear" presStyleCnt="0">
        <dgm:presLayoutVars>
          <dgm:animLvl val="lvl"/>
          <dgm:resizeHandles val="exact"/>
        </dgm:presLayoutVars>
      </dgm:prSet>
      <dgm:spPr/>
    </dgm:pt>
    <dgm:pt modelId="{829D3B83-2C82-47E3-8B78-21DACD6BE510}" type="pres">
      <dgm:prSet presAssocID="{19D4462A-E0CE-4784-AA44-A1FE21861183}" presName="parentText" presStyleLbl="node1" presStyleIdx="0" presStyleCnt="7">
        <dgm:presLayoutVars>
          <dgm:chMax val="0"/>
          <dgm:bulletEnabled val="1"/>
        </dgm:presLayoutVars>
      </dgm:prSet>
      <dgm:spPr/>
    </dgm:pt>
    <dgm:pt modelId="{9FB4570D-433B-40DC-9BCC-E34599F1C641}" type="pres">
      <dgm:prSet presAssocID="{C49C5ECA-0C11-4198-8863-80CAEE5315B5}" presName="spacer" presStyleCnt="0"/>
      <dgm:spPr/>
    </dgm:pt>
    <dgm:pt modelId="{6E4BE877-4038-4A87-8B99-BE4B28FABB45}" type="pres">
      <dgm:prSet presAssocID="{618AEA63-F330-493D-AEE7-591FEF147CC2}" presName="parentText" presStyleLbl="node1" presStyleIdx="1" presStyleCnt="7">
        <dgm:presLayoutVars>
          <dgm:chMax val="0"/>
          <dgm:bulletEnabled val="1"/>
        </dgm:presLayoutVars>
      </dgm:prSet>
      <dgm:spPr/>
    </dgm:pt>
    <dgm:pt modelId="{B9D04B80-F001-435E-A4CF-6AC036C86D64}" type="pres">
      <dgm:prSet presAssocID="{A97EDC13-49F4-49AA-88DB-0DCECE607DC1}" presName="spacer" presStyleCnt="0"/>
      <dgm:spPr/>
    </dgm:pt>
    <dgm:pt modelId="{CF8E4A4D-ECC6-46CB-BAE6-32BCA968205C}" type="pres">
      <dgm:prSet presAssocID="{18BF6B68-5675-4083-BB5A-CC386A664AC9}" presName="parentText" presStyleLbl="node1" presStyleIdx="2" presStyleCnt="7">
        <dgm:presLayoutVars>
          <dgm:chMax val="0"/>
          <dgm:bulletEnabled val="1"/>
        </dgm:presLayoutVars>
      </dgm:prSet>
      <dgm:spPr/>
    </dgm:pt>
    <dgm:pt modelId="{31E815C8-C6EB-497A-9D42-DE70A8B14B38}" type="pres">
      <dgm:prSet presAssocID="{15DC011F-7BA7-4416-80A4-FE992292D126}" presName="spacer" presStyleCnt="0"/>
      <dgm:spPr/>
    </dgm:pt>
    <dgm:pt modelId="{0204308F-181C-44EF-A18F-01A4AE1098AC}" type="pres">
      <dgm:prSet presAssocID="{A22BD5D5-8EB5-4769-A6E4-AF4DFB11D6EB}" presName="parentText" presStyleLbl="node1" presStyleIdx="3" presStyleCnt="7">
        <dgm:presLayoutVars>
          <dgm:chMax val="0"/>
          <dgm:bulletEnabled val="1"/>
        </dgm:presLayoutVars>
      </dgm:prSet>
      <dgm:spPr/>
    </dgm:pt>
    <dgm:pt modelId="{BA839C2B-8C3C-40A1-BB2D-27A25E9AA1EE}" type="pres">
      <dgm:prSet presAssocID="{DA590DC1-E4BA-4F4C-BC70-9EF0CE1CA41D}" presName="spacer" presStyleCnt="0"/>
      <dgm:spPr/>
    </dgm:pt>
    <dgm:pt modelId="{082FD67B-7C45-46EF-B6FB-91AB32A2ABBE}" type="pres">
      <dgm:prSet presAssocID="{96225A9F-89FF-4044-973C-DFFF2BB598C3}" presName="parentText" presStyleLbl="node1" presStyleIdx="4" presStyleCnt="7">
        <dgm:presLayoutVars>
          <dgm:chMax val="0"/>
          <dgm:bulletEnabled val="1"/>
        </dgm:presLayoutVars>
      </dgm:prSet>
      <dgm:spPr/>
    </dgm:pt>
    <dgm:pt modelId="{0A8E7C4D-03C2-4AA3-956D-7D9E2F512C05}" type="pres">
      <dgm:prSet presAssocID="{5BFF7417-6803-4109-B0BF-52B37ADEA73F}" presName="spacer" presStyleCnt="0"/>
      <dgm:spPr/>
    </dgm:pt>
    <dgm:pt modelId="{5F1A1C42-2625-45A9-98A0-830694FFC0A9}" type="pres">
      <dgm:prSet presAssocID="{CEBA8B3D-62ED-4327-B283-EF1E5D7BCC2F}" presName="parentText" presStyleLbl="node1" presStyleIdx="5" presStyleCnt="7">
        <dgm:presLayoutVars>
          <dgm:chMax val="0"/>
          <dgm:bulletEnabled val="1"/>
        </dgm:presLayoutVars>
      </dgm:prSet>
      <dgm:spPr/>
    </dgm:pt>
    <dgm:pt modelId="{D7D1891D-1476-4A8B-BEA3-02C8CAF374EC}" type="pres">
      <dgm:prSet presAssocID="{C3C50A3D-C500-476C-B466-DEE04B22C4E3}" presName="spacer" presStyleCnt="0"/>
      <dgm:spPr/>
    </dgm:pt>
    <dgm:pt modelId="{55E5E6A4-7EF6-4699-912F-851111694663}" type="pres">
      <dgm:prSet presAssocID="{6BDEDEE3-C261-462A-8073-184B9D63E158}" presName="parentText" presStyleLbl="node1" presStyleIdx="6" presStyleCnt="7">
        <dgm:presLayoutVars>
          <dgm:chMax val="0"/>
          <dgm:bulletEnabled val="1"/>
        </dgm:presLayoutVars>
      </dgm:prSet>
      <dgm:spPr/>
    </dgm:pt>
  </dgm:ptLst>
  <dgm:cxnLst>
    <dgm:cxn modelId="{CE838518-5DD2-4AE7-AD22-E6FE76A6E56D}" type="presOf" srcId="{A22BD5D5-8EB5-4769-A6E4-AF4DFB11D6EB}" destId="{0204308F-181C-44EF-A18F-01A4AE1098AC}" srcOrd="0" destOrd="0" presId="urn:microsoft.com/office/officeart/2005/8/layout/vList2"/>
    <dgm:cxn modelId="{7CED0421-999D-4810-8EC2-F2A7FCE4A963}" srcId="{FA4CF573-618B-477A-91DB-95DA9C1FFCE3}" destId="{A22BD5D5-8EB5-4769-A6E4-AF4DFB11D6EB}" srcOrd="3" destOrd="0" parTransId="{E7273415-88D5-4CBA-B893-C4F83AA0E498}" sibTransId="{DA590DC1-E4BA-4F4C-BC70-9EF0CE1CA41D}"/>
    <dgm:cxn modelId="{996A6F2B-F389-456F-9C10-F8CBDE2E7C0C}" srcId="{FA4CF573-618B-477A-91DB-95DA9C1FFCE3}" destId="{96225A9F-89FF-4044-973C-DFFF2BB598C3}" srcOrd="4" destOrd="0" parTransId="{F73F9A6E-F513-4538-BCA3-31019AA2BC35}" sibTransId="{5BFF7417-6803-4109-B0BF-52B37ADEA73F}"/>
    <dgm:cxn modelId="{75B7622F-C7C0-4445-A526-FE5193229844}" srcId="{FA4CF573-618B-477A-91DB-95DA9C1FFCE3}" destId="{618AEA63-F330-493D-AEE7-591FEF147CC2}" srcOrd="1" destOrd="0" parTransId="{A46BCD8F-3238-4C5C-B5B4-8AFD85861367}" sibTransId="{A97EDC13-49F4-49AA-88DB-0DCECE607DC1}"/>
    <dgm:cxn modelId="{9F538B36-473B-494E-AF0B-37D2B4AF71FB}" type="presOf" srcId="{96225A9F-89FF-4044-973C-DFFF2BB598C3}" destId="{082FD67B-7C45-46EF-B6FB-91AB32A2ABBE}" srcOrd="0" destOrd="0" presId="urn:microsoft.com/office/officeart/2005/8/layout/vList2"/>
    <dgm:cxn modelId="{B9855D3F-1EA2-406C-80F8-6E1C797ED62A}" srcId="{FA4CF573-618B-477A-91DB-95DA9C1FFCE3}" destId="{6BDEDEE3-C261-462A-8073-184B9D63E158}" srcOrd="6" destOrd="0" parTransId="{EF85B7B2-48F4-4048-961B-1E1D8F4A7F8D}" sibTransId="{4CA7E74D-4425-4E30-95B1-17676DAC0FDC}"/>
    <dgm:cxn modelId="{1D5A2047-9D5C-4468-A533-89D88D560631}" type="presOf" srcId="{6BDEDEE3-C261-462A-8073-184B9D63E158}" destId="{55E5E6A4-7EF6-4699-912F-851111694663}" srcOrd="0" destOrd="0" presId="urn:microsoft.com/office/officeart/2005/8/layout/vList2"/>
    <dgm:cxn modelId="{01547D69-19D1-49C6-A360-D44E62B78C52}" type="presOf" srcId="{CEBA8B3D-62ED-4327-B283-EF1E5D7BCC2F}" destId="{5F1A1C42-2625-45A9-98A0-830694FFC0A9}" srcOrd="0" destOrd="0" presId="urn:microsoft.com/office/officeart/2005/8/layout/vList2"/>
    <dgm:cxn modelId="{B5236B4D-E078-40F7-B55F-0EE13A4CB1E8}" type="presOf" srcId="{19D4462A-E0CE-4784-AA44-A1FE21861183}" destId="{829D3B83-2C82-47E3-8B78-21DACD6BE510}" srcOrd="0" destOrd="0" presId="urn:microsoft.com/office/officeart/2005/8/layout/vList2"/>
    <dgm:cxn modelId="{1557C953-DFB9-46E8-9BA1-66DE8A5EF320}" srcId="{FA4CF573-618B-477A-91DB-95DA9C1FFCE3}" destId="{CEBA8B3D-62ED-4327-B283-EF1E5D7BCC2F}" srcOrd="5" destOrd="0" parTransId="{AC5C3F9E-1A62-4D2F-B6B7-126D12453280}" sibTransId="{C3C50A3D-C500-476C-B466-DEE04B22C4E3}"/>
    <dgm:cxn modelId="{EFB71A9B-3175-470A-AE20-32285318CECC}" srcId="{FA4CF573-618B-477A-91DB-95DA9C1FFCE3}" destId="{19D4462A-E0CE-4784-AA44-A1FE21861183}" srcOrd="0" destOrd="0" parTransId="{C6981AB0-05C2-4AB9-921B-64BD15D72A72}" sibTransId="{C49C5ECA-0C11-4198-8863-80CAEE5315B5}"/>
    <dgm:cxn modelId="{576DABA3-1518-4A1D-883B-5C73E80ECD52}" type="presOf" srcId="{18BF6B68-5675-4083-BB5A-CC386A664AC9}" destId="{CF8E4A4D-ECC6-46CB-BAE6-32BCA968205C}" srcOrd="0" destOrd="0" presId="urn:microsoft.com/office/officeart/2005/8/layout/vList2"/>
    <dgm:cxn modelId="{F4931CCB-0948-43D4-A6F6-59D40165ECAE}" type="presOf" srcId="{FA4CF573-618B-477A-91DB-95DA9C1FFCE3}" destId="{154D8B62-C2A9-4C64-9DBF-DC4A4B7E4683}" srcOrd="0" destOrd="0" presId="urn:microsoft.com/office/officeart/2005/8/layout/vList2"/>
    <dgm:cxn modelId="{8DC891E0-5B87-4CD9-9321-514144967804}" type="presOf" srcId="{618AEA63-F330-493D-AEE7-591FEF147CC2}" destId="{6E4BE877-4038-4A87-8B99-BE4B28FABB45}" srcOrd="0" destOrd="0" presId="urn:microsoft.com/office/officeart/2005/8/layout/vList2"/>
    <dgm:cxn modelId="{FD3794E8-1E5C-4EB5-9A89-BEF6525D730C}" srcId="{FA4CF573-618B-477A-91DB-95DA9C1FFCE3}" destId="{18BF6B68-5675-4083-BB5A-CC386A664AC9}" srcOrd="2" destOrd="0" parTransId="{B3D0D55E-B8E6-4E40-B6D9-3AFBFE0D6BB1}" sibTransId="{15DC011F-7BA7-4416-80A4-FE992292D126}"/>
    <dgm:cxn modelId="{C271FD9B-A8D1-46D3-A491-586242816ABA}" type="presParOf" srcId="{154D8B62-C2A9-4C64-9DBF-DC4A4B7E4683}" destId="{829D3B83-2C82-47E3-8B78-21DACD6BE510}" srcOrd="0" destOrd="0" presId="urn:microsoft.com/office/officeart/2005/8/layout/vList2"/>
    <dgm:cxn modelId="{6D96078D-FB8E-4451-804E-7B6B8FBCF622}" type="presParOf" srcId="{154D8B62-C2A9-4C64-9DBF-DC4A4B7E4683}" destId="{9FB4570D-433B-40DC-9BCC-E34599F1C641}" srcOrd="1" destOrd="0" presId="urn:microsoft.com/office/officeart/2005/8/layout/vList2"/>
    <dgm:cxn modelId="{56B12359-6F5B-4393-9CAA-E5B21F2538A4}" type="presParOf" srcId="{154D8B62-C2A9-4C64-9DBF-DC4A4B7E4683}" destId="{6E4BE877-4038-4A87-8B99-BE4B28FABB45}" srcOrd="2" destOrd="0" presId="urn:microsoft.com/office/officeart/2005/8/layout/vList2"/>
    <dgm:cxn modelId="{40AF7413-4E22-462C-A76F-F75FF4E687CE}" type="presParOf" srcId="{154D8B62-C2A9-4C64-9DBF-DC4A4B7E4683}" destId="{B9D04B80-F001-435E-A4CF-6AC036C86D64}" srcOrd="3" destOrd="0" presId="urn:microsoft.com/office/officeart/2005/8/layout/vList2"/>
    <dgm:cxn modelId="{F07551B6-C46E-4EAB-BF4C-6295C79D26E6}" type="presParOf" srcId="{154D8B62-C2A9-4C64-9DBF-DC4A4B7E4683}" destId="{CF8E4A4D-ECC6-46CB-BAE6-32BCA968205C}" srcOrd="4" destOrd="0" presId="urn:microsoft.com/office/officeart/2005/8/layout/vList2"/>
    <dgm:cxn modelId="{A109AD8E-22AC-4E57-9BF7-213F124E357F}" type="presParOf" srcId="{154D8B62-C2A9-4C64-9DBF-DC4A4B7E4683}" destId="{31E815C8-C6EB-497A-9D42-DE70A8B14B38}" srcOrd="5" destOrd="0" presId="urn:microsoft.com/office/officeart/2005/8/layout/vList2"/>
    <dgm:cxn modelId="{CE07DC16-669D-4360-BA86-65E665F8AF6A}" type="presParOf" srcId="{154D8B62-C2A9-4C64-9DBF-DC4A4B7E4683}" destId="{0204308F-181C-44EF-A18F-01A4AE1098AC}" srcOrd="6" destOrd="0" presId="urn:microsoft.com/office/officeart/2005/8/layout/vList2"/>
    <dgm:cxn modelId="{828E22CC-ED3F-4A24-9001-8A3B3978020F}" type="presParOf" srcId="{154D8B62-C2A9-4C64-9DBF-DC4A4B7E4683}" destId="{BA839C2B-8C3C-40A1-BB2D-27A25E9AA1EE}" srcOrd="7" destOrd="0" presId="urn:microsoft.com/office/officeart/2005/8/layout/vList2"/>
    <dgm:cxn modelId="{AAD01CB1-8177-4BF4-BE21-8B6FD0E50ECE}" type="presParOf" srcId="{154D8B62-C2A9-4C64-9DBF-DC4A4B7E4683}" destId="{082FD67B-7C45-46EF-B6FB-91AB32A2ABBE}" srcOrd="8" destOrd="0" presId="urn:microsoft.com/office/officeart/2005/8/layout/vList2"/>
    <dgm:cxn modelId="{FC84484F-7319-4B78-A481-9E1A42AD1D61}" type="presParOf" srcId="{154D8B62-C2A9-4C64-9DBF-DC4A4B7E4683}" destId="{0A8E7C4D-03C2-4AA3-956D-7D9E2F512C05}" srcOrd="9" destOrd="0" presId="urn:microsoft.com/office/officeart/2005/8/layout/vList2"/>
    <dgm:cxn modelId="{76EFD2D9-1104-485E-BE8F-D155208FBF1D}" type="presParOf" srcId="{154D8B62-C2A9-4C64-9DBF-DC4A4B7E4683}" destId="{5F1A1C42-2625-45A9-98A0-830694FFC0A9}" srcOrd="10" destOrd="0" presId="urn:microsoft.com/office/officeart/2005/8/layout/vList2"/>
    <dgm:cxn modelId="{6F57B66B-2069-4C64-A2F7-F9E8191134AC}" type="presParOf" srcId="{154D8B62-C2A9-4C64-9DBF-DC4A4B7E4683}" destId="{D7D1891D-1476-4A8B-BEA3-02C8CAF374EC}" srcOrd="11" destOrd="0" presId="urn:microsoft.com/office/officeart/2005/8/layout/vList2"/>
    <dgm:cxn modelId="{587161B3-D2D4-4FF5-8DD0-DAAA80BAA363}" type="presParOf" srcId="{154D8B62-C2A9-4C64-9DBF-DC4A4B7E4683}" destId="{55E5E6A4-7EF6-4699-912F-851111694663}"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F0D99-601E-44B2-A9B7-9058D5F12997}">
      <dsp:nvSpPr>
        <dsp:cNvPr id="0" name=""/>
        <dsp:cNvSpPr/>
      </dsp:nvSpPr>
      <dsp:spPr>
        <a:xfrm>
          <a:off x="1484" y="0"/>
          <a:ext cx="784279" cy="47069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a:t>Power supply unit </a:t>
          </a:r>
        </a:p>
      </dsp:txBody>
      <dsp:txXfrm>
        <a:off x="1484" y="1882779"/>
        <a:ext cx="784279" cy="1882779"/>
      </dsp:txXfrm>
    </dsp:sp>
    <dsp:sp modelId="{BB6B06A6-BEA9-4029-829D-3B35121C7F19}">
      <dsp:nvSpPr>
        <dsp:cNvPr id="0" name=""/>
        <dsp:cNvSpPr/>
      </dsp:nvSpPr>
      <dsp:spPr>
        <a:xfrm>
          <a:off x="25012" y="282416"/>
          <a:ext cx="737223" cy="156741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34000" r="-3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5B8648-6CC4-44FF-96C7-247AA81BA031}">
      <dsp:nvSpPr>
        <dsp:cNvPr id="0" name=""/>
        <dsp:cNvSpPr/>
      </dsp:nvSpPr>
      <dsp:spPr>
        <a:xfrm>
          <a:off x="809292" y="0"/>
          <a:ext cx="784279" cy="47069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a:t>Power Supply Adapter</a:t>
          </a:r>
        </a:p>
      </dsp:txBody>
      <dsp:txXfrm>
        <a:off x="809292" y="1882779"/>
        <a:ext cx="784279" cy="1882779"/>
      </dsp:txXfrm>
    </dsp:sp>
    <dsp:sp modelId="{C07F3994-6852-40DB-BF5C-0522066F3BCB}">
      <dsp:nvSpPr>
        <dsp:cNvPr id="0" name=""/>
        <dsp:cNvSpPr/>
      </dsp:nvSpPr>
      <dsp:spPr>
        <a:xfrm>
          <a:off x="832820" y="282416"/>
          <a:ext cx="737223" cy="156741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34000" r="-3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9E2C42-AFFF-4AC3-80A4-8D7E6EE6B495}">
      <dsp:nvSpPr>
        <dsp:cNvPr id="0" name=""/>
        <dsp:cNvSpPr/>
      </dsp:nvSpPr>
      <dsp:spPr>
        <a:xfrm>
          <a:off x="1617100" y="0"/>
          <a:ext cx="784279" cy="47069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a:t>NodeMCU</a:t>
          </a:r>
        </a:p>
      </dsp:txBody>
      <dsp:txXfrm>
        <a:off x="1617100" y="1882779"/>
        <a:ext cx="784279" cy="1882779"/>
      </dsp:txXfrm>
    </dsp:sp>
    <dsp:sp modelId="{5F50EADD-BE40-4D43-8E0F-F9954E0704AD}">
      <dsp:nvSpPr>
        <dsp:cNvPr id="0" name=""/>
        <dsp:cNvSpPr/>
      </dsp:nvSpPr>
      <dsp:spPr>
        <a:xfrm>
          <a:off x="1640629" y="282416"/>
          <a:ext cx="737223" cy="156741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34000" r="-3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D4280E-20DE-4018-879F-0FF8515F840E}">
      <dsp:nvSpPr>
        <dsp:cNvPr id="0" name=""/>
        <dsp:cNvSpPr/>
      </dsp:nvSpPr>
      <dsp:spPr>
        <a:xfrm>
          <a:off x="2424909" y="0"/>
          <a:ext cx="784279" cy="47069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a:t>Base Board</a:t>
          </a:r>
        </a:p>
      </dsp:txBody>
      <dsp:txXfrm>
        <a:off x="2424909" y="1882779"/>
        <a:ext cx="784279" cy="1882779"/>
      </dsp:txXfrm>
    </dsp:sp>
    <dsp:sp modelId="{4BF5993A-955B-419F-A6F4-D85A5E344BBF}">
      <dsp:nvSpPr>
        <dsp:cNvPr id="0" name=""/>
        <dsp:cNvSpPr/>
      </dsp:nvSpPr>
      <dsp:spPr>
        <a:xfrm>
          <a:off x="2448437" y="282416"/>
          <a:ext cx="737223" cy="1567413"/>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l="-34000" r="-3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352A08-DA2F-4324-846E-34C941AF0A22}">
      <dsp:nvSpPr>
        <dsp:cNvPr id="0" name=""/>
        <dsp:cNvSpPr/>
      </dsp:nvSpPr>
      <dsp:spPr>
        <a:xfrm>
          <a:off x="3232717" y="0"/>
          <a:ext cx="784279" cy="47069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a:t>Force  Sensor</a:t>
          </a:r>
        </a:p>
      </dsp:txBody>
      <dsp:txXfrm>
        <a:off x="3232717" y="1882779"/>
        <a:ext cx="784279" cy="1882779"/>
      </dsp:txXfrm>
    </dsp:sp>
    <dsp:sp modelId="{B608A2E3-48ED-400F-9BDF-966C2C835166}">
      <dsp:nvSpPr>
        <dsp:cNvPr id="0" name=""/>
        <dsp:cNvSpPr/>
      </dsp:nvSpPr>
      <dsp:spPr>
        <a:xfrm>
          <a:off x="3256245" y="282416"/>
          <a:ext cx="737223" cy="1567413"/>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l="-34000" r="-3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C2D7F-8283-49C9-B2FD-E49CD0719729}">
      <dsp:nvSpPr>
        <dsp:cNvPr id="0" name=""/>
        <dsp:cNvSpPr/>
      </dsp:nvSpPr>
      <dsp:spPr>
        <a:xfrm>
          <a:off x="4040525" y="0"/>
          <a:ext cx="784279" cy="47069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a:t>IR  Sensor</a:t>
          </a:r>
        </a:p>
      </dsp:txBody>
      <dsp:txXfrm>
        <a:off x="4040525" y="1882779"/>
        <a:ext cx="784279" cy="1882779"/>
      </dsp:txXfrm>
    </dsp:sp>
    <dsp:sp modelId="{9D104951-A737-464F-BA9D-0DBE1066DDFF}">
      <dsp:nvSpPr>
        <dsp:cNvPr id="0" name=""/>
        <dsp:cNvSpPr/>
      </dsp:nvSpPr>
      <dsp:spPr>
        <a:xfrm>
          <a:off x="4064054" y="282416"/>
          <a:ext cx="737223" cy="156741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l="-34000" r="-3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710CA7-CAAA-4E88-A2D6-505E942F48D1}">
      <dsp:nvSpPr>
        <dsp:cNvPr id="0" name=""/>
        <dsp:cNvSpPr/>
      </dsp:nvSpPr>
      <dsp:spPr>
        <a:xfrm>
          <a:off x="4848334" y="0"/>
          <a:ext cx="784279" cy="47069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a:t>DHT11 sensor</a:t>
          </a:r>
        </a:p>
      </dsp:txBody>
      <dsp:txXfrm>
        <a:off x="4848334" y="1882779"/>
        <a:ext cx="784279" cy="1882779"/>
      </dsp:txXfrm>
    </dsp:sp>
    <dsp:sp modelId="{D6C31BAE-D577-403E-8E01-4A618D7B7FE3}">
      <dsp:nvSpPr>
        <dsp:cNvPr id="0" name=""/>
        <dsp:cNvSpPr/>
      </dsp:nvSpPr>
      <dsp:spPr>
        <a:xfrm>
          <a:off x="4871862" y="282416"/>
          <a:ext cx="737223" cy="1567413"/>
        </a:xfrm>
        <a:prstGeom prst="ellipse">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l="-34000" r="-3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82B4D9-C516-4A7A-83DB-C6E449DA68AD}">
      <dsp:nvSpPr>
        <dsp:cNvPr id="0" name=""/>
        <dsp:cNvSpPr/>
      </dsp:nvSpPr>
      <dsp:spPr>
        <a:xfrm>
          <a:off x="5656142" y="0"/>
          <a:ext cx="784279" cy="47069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a:t>L293D Driver  </a:t>
          </a:r>
        </a:p>
      </dsp:txBody>
      <dsp:txXfrm>
        <a:off x="5656142" y="1882779"/>
        <a:ext cx="784279" cy="1882779"/>
      </dsp:txXfrm>
    </dsp:sp>
    <dsp:sp modelId="{4BC4A33F-E9C0-4BA7-8D35-163BCA9BD3B7}">
      <dsp:nvSpPr>
        <dsp:cNvPr id="0" name=""/>
        <dsp:cNvSpPr/>
      </dsp:nvSpPr>
      <dsp:spPr>
        <a:xfrm>
          <a:off x="5679670" y="282416"/>
          <a:ext cx="737223" cy="1567413"/>
        </a:xfrm>
        <a:prstGeom prst="ellipse">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l="-34000" r="-3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4ECB7E-92A0-4C61-ADD2-736E1F6F349A}">
      <dsp:nvSpPr>
        <dsp:cNvPr id="0" name=""/>
        <dsp:cNvSpPr/>
      </dsp:nvSpPr>
      <dsp:spPr>
        <a:xfrm>
          <a:off x="6463950" y="0"/>
          <a:ext cx="784279" cy="47069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a:t>Vibration Motor</a:t>
          </a:r>
        </a:p>
      </dsp:txBody>
      <dsp:txXfrm>
        <a:off x="6463950" y="1882779"/>
        <a:ext cx="784279" cy="1882779"/>
      </dsp:txXfrm>
    </dsp:sp>
    <dsp:sp modelId="{47292E71-11DE-4FCB-82A8-7FD410741757}">
      <dsp:nvSpPr>
        <dsp:cNvPr id="0" name=""/>
        <dsp:cNvSpPr/>
      </dsp:nvSpPr>
      <dsp:spPr>
        <a:xfrm>
          <a:off x="6487479" y="282416"/>
          <a:ext cx="737223" cy="1567413"/>
        </a:xfrm>
        <a:prstGeom prst="ellipse">
          <a:avLst/>
        </a:prstGeom>
        <a:blipFill>
          <a:blip xmlns:r="http://schemas.openxmlformats.org/officeDocument/2006/relationships" r:embed="rId17">
            <a:extLst>
              <a:ext uri="{96DAC541-7B7A-43D3-8B79-37D633B846F1}">
                <asvg:svgBlip xmlns:asvg="http://schemas.microsoft.com/office/drawing/2016/SVG/main" r:embed="rId18"/>
              </a:ext>
            </a:extLst>
          </a:blip>
          <a:srcRect/>
          <a:stretch>
            <a:fillRect l="-34000" r="-3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CC01EB-5CFD-464A-9D2A-4857FD846FD0}">
      <dsp:nvSpPr>
        <dsp:cNvPr id="0" name=""/>
        <dsp:cNvSpPr/>
      </dsp:nvSpPr>
      <dsp:spPr>
        <a:xfrm>
          <a:off x="7271758" y="0"/>
          <a:ext cx="784279" cy="47069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a:t>ND  Sensor</a:t>
          </a:r>
        </a:p>
      </dsp:txBody>
      <dsp:txXfrm>
        <a:off x="7271758" y="1882779"/>
        <a:ext cx="784279" cy="1882779"/>
      </dsp:txXfrm>
    </dsp:sp>
    <dsp:sp modelId="{30BACC9E-CC1A-45F2-85F4-1A889D097FB0}">
      <dsp:nvSpPr>
        <dsp:cNvPr id="0" name=""/>
        <dsp:cNvSpPr/>
      </dsp:nvSpPr>
      <dsp:spPr>
        <a:xfrm>
          <a:off x="7295287" y="282416"/>
          <a:ext cx="737223" cy="1567413"/>
        </a:xfrm>
        <a:prstGeom prst="ellipse">
          <a:avLst/>
        </a:prstGeom>
        <a:blipFill>
          <a:blip xmlns:r="http://schemas.openxmlformats.org/officeDocument/2006/relationships" r:embed="rId19">
            <a:extLst>
              <a:ext uri="{96DAC541-7B7A-43D3-8B79-37D633B846F1}">
                <asvg:svgBlip xmlns:asvg="http://schemas.microsoft.com/office/drawing/2016/SVG/main" r:embed="rId20"/>
              </a:ext>
            </a:extLst>
          </a:blip>
          <a:srcRect/>
          <a:stretch>
            <a:fillRect l="-34000" r="-3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5C8A8F-AFB8-4767-A54B-76AA553D6A2C}">
      <dsp:nvSpPr>
        <dsp:cNvPr id="0" name=""/>
        <dsp:cNvSpPr/>
      </dsp:nvSpPr>
      <dsp:spPr>
        <a:xfrm>
          <a:off x="8079567" y="0"/>
          <a:ext cx="784279" cy="47069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a:t>Wi-Fi</a:t>
          </a:r>
        </a:p>
      </dsp:txBody>
      <dsp:txXfrm>
        <a:off x="8079567" y="1882779"/>
        <a:ext cx="784279" cy="1882779"/>
      </dsp:txXfrm>
    </dsp:sp>
    <dsp:sp modelId="{8779620B-5E11-4FA4-BE75-7CABB30D8CBE}">
      <dsp:nvSpPr>
        <dsp:cNvPr id="0" name=""/>
        <dsp:cNvSpPr/>
      </dsp:nvSpPr>
      <dsp:spPr>
        <a:xfrm>
          <a:off x="8103095" y="282416"/>
          <a:ext cx="737223" cy="1567413"/>
        </a:xfrm>
        <a:prstGeom prst="ellipse">
          <a:avLst/>
        </a:prstGeom>
        <a:blipFill>
          <a:blip xmlns:r="http://schemas.openxmlformats.org/officeDocument/2006/relationships" r:embed="rId21">
            <a:extLst>
              <a:ext uri="{96DAC541-7B7A-43D3-8B79-37D633B846F1}">
                <asvg:svgBlip xmlns:asvg="http://schemas.microsoft.com/office/drawing/2016/SVG/main" r:embed="rId22"/>
              </a:ext>
            </a:extLst>
          </a:blip>
          <a:srcRect/>
          <a:stretch>
            <a:fillRect l="-34000" r="-3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5195F-0945-4398-8D03-F7DE374E57D0}">
      <dsp:nvSpPr>
        <dsp:cNvPr id="0" name=""/>
        <dsp:cNvSpPr/>
      </dsp:nvSpPr>
      <dsp:spPr>
        <a:xfrm>
          <a:off x="8887375" y="0"/>
          <a:ext cx="784279" cy="47069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a:t>SPI</a:t>
          </a:r>
        </a:p>
      </dsp:txBody>
      <dsp:txXfrm>
        <a:off x="8887375" y="1882779"/>
        <a:ext cx="784279" cy="1882779"/>
      </dsp:txXfrm>
    </dsp:sp>
    <dsp:sp modelId="{F93045C5-1BA4-473E-A83C-7F4333896E12}">
      <dsp:nvSpPr>
        <dsp:cNvPr id="0" name=""/>
        <dsp:cNvSpPr/>
      </dsp:nvSpPr>
      <dsp:spPr>
        <a:xfrm>
          <a:off x="8910904" y="282416"/>
          <a:ext cx="737223" cy="1567413"/>
        </a:xfrm>
        <a:prstGeom prst="ellipse">
          <a:avLst/>
        </a:prstGeom>
        <a:blipFill>
          <a:blip xmlns:r="http://schemas.openxmlformats.org/officeDocument/2006/relationships" r:embed="rId23">
            <a:extLst>
              <a:ext uri="{96DAC541-7B7A-43D3-8B79-37D633B846F1}">
                <asvg:svgBlip xmlns:asvg="http://schemas.microsoft.com/office/drawing/2016/SVG/main" r:embed="rId24"/>
              </a:ext>
            </a:extLst>
          </a:blip>
          <a:srcRect/>
          <a:stretch>
            <a:fillRect l="-34000" r="-3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22AF8C-BAAF-469D-AB54-EF5993507112}">
      <dsp:nvSpPr>
        <dsp:cNvPr id="0" name=""/>
        <dsp:cNvSpPr/>
      </dsp:nvSpPr>
      <dsp:spPr>
        <a:xfrm>
          <a:off x="9695183" y="0"/>
          <a:ext cx="784279" cy="47069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a:t>Buzzer</a:t>
          </a:r>
        </a:p>
      </dsp:txBody>
      <dsp:txXfrm>
        <a:off x="9695183" y="1882779"/>
        <a:ext cx="784279" cy="1882779"/>
      </dsp:txXfrm>
    </dsp:sp>
    <dsp:sp modelId="{54DBF240-5DD6-4323-A268-3854C0F8161B}">
      <dsp:nvSpPr>
        <dsp:cNvPr id="0" name=""/>
        <dsp:cNvSpPr/>
      </dsp:nvSpPr>
      <dsp:spPr>
        <a:xfrm>
          <a:off x="9718712" y="282416"/>
          <a:ext cx="737223" cy="1567413"/>
        </a:xfrm>
        <a:prstGeom prst="ellipse">
          <a:avLst/>
        </a:prstGeom>
        <a:blipFill>
          <a:blip xmlns:r="http://schemas.openxmlformats.org/officeDocument/2006/relationships" r:embed="rId25">
            <a:extLst>
              <a:ext uri="{96DAC541-7B7A-43D3-8B79-37D633B846F1}">
                <asvg:svgBlip xmlns:asvg="http://schemas.microsoft.com/office/drawing/2016/SVG/main" r:embed="rId26"/>
              </a:ext>
            </a:extLst>
          </a:blip>
          <a:srcRect/>
          <a:stretch>
            <a:fillRect l="-34000" r="-3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E027CF-F2BA-460E-A8B0-3D0C59D0090F}">
      <dsp:nvSpPr>
        <dsp:cNvPr id="0" name=""/>
        <dsp:cNvSpPr/>
      </dsp:nvSpPr>
      <dsp:spPr>
        <a:xfrm>
          <a:off x="419237" y="3765558"/>
          <a:ext cx="9642472" cy="706042"/>
        </a:xfrm>
        <a:prstGeom prst="leftRight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79787-5FD7-47E7-BF9D-FB3A0D563F96}">
      <dsp:nvSpPr>
        <dsp:cNvPr id="0" name=""/>
        <dsp:cNvSpPr/>
      </dsp:nvSpPr>
      <dsp:spPr>
        <a:xfrm>
          <a:off x="786071" y="0"/>
          <a:ext cx="8908806" cy="387319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91E8B-68B3-47D7-9D0E-37E5FE7B7505}">
      <dsp:nvSpPr>
        <dsp:cNvPr id="0" name=""/>
        <dsp:cNvSpPr/>
      </dsp:nvSpPr>
      <dsp:spPr>
        <a:xfrm>
          <a:off x="229270" y="1161957"/>
          <a:ext cx="4749180" cy="154927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a:t>Arduino IDE </a:t>
          </a:r>
          <a:endParaRPr lang="en-IN" sz="6400" kern="1200"/>
        </a:p>
      </dsp:txBody>
      <dsp:txXfrm>
        <a:off x="304899" y="1237586"/>
        <a:ext cx="4597922" cy="1398018"/>
      </dsp:txXfrm>
    </dsp:sp>
    <dsp:sp modelId="{05606084-7C0B-43A8-AA7E-DF93A7329233}">
      <dsp:nvSpPr>
        <dsp:cNvPr id="0" name=""/>
        <dsp:cNvSpPr/>
      </dsp:nvSpPr>
      <dsp:spPr>
        <a:xfrm>
          <a:off x="5502498" y="1161957"/>
          <a:ext cx="4749180" cy="154927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a:t>Thingspeak </a:t>
          </a:r>
          <a:endParaRPr lang="en-IN" sz="6400" kern="1200"/>
        </a:p>
      </dsp:txBody>
      <dsp:txXfrm>
        <a:off x="5578127" y="1237586"/>
        <a:ext cx="4597922" cy="1398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D3B83-2C82-47E3-8B78-21DACD6BE510}">
      <dsp:nvSpPr>
        <dsp:cNvPr id="0" name=""/>
        <dsp:cNvSpPr/>
      </dsp:nvSpPr>
      <dsp:spPr>
        <a:xfrm>
          <a:off x="0" y="2287"/>
          <a:ext cx="10489042" cy="72846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Century Gothic" panose="020B0502020202020204" pitchFamily="34" charset="0"/>
            </a:rPr>
            <a:t>[1]. H.Lau, J.Chang, N.Daut, A.Tahir, E.Samino, and M.H. Hijazi,”Exploring edge-based segmentation towards automated skin lesion diagnosi,” adv.sci.lett.,vol.24,no.2,pp.1095-1099, 2018. </a:t>
          </a:r>
          <a:endParaRPr lang="en-IN" sz="1400" kern="1200">
            <a:latin typeface="Century Gothic" panose="020B0502020202020204" pitchFamily="34" charset="0"/>
          </a:endParaRPr>
        </a:p>
      </dsp:txBody>
      <dsp:txXfrm>
        <a:off x="35561" y="37848"/>
        <a:ext cx="10417920" cy="657340"/>
      </dsp:txXfrm>
    </dsp:sp>
    <dsp:sp modelId="{6E4BE877-4038-4A87-8B99-BE4B28FABB45}">
      <dsp:nvSpPr>
        <dsp:cNvPr id="0" name=""/>
        <dsp:cNvSpPr/>
      </dsp:nvSpPr>
      <dsp:spPr>
        <a:xfrm>
          <a:off x="0" y="744334"/>
          <a:ext cx="10489042" cy="72846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Century Gothic" panose="020B0502020202020204" pitchFamily="34" charset="0"/>
            </a:rPr>
            <a:t>E.S.Asl, M.Ghazal, A.Mahmoud, A.Aslantas, A. Shalaby, M. Casanova, G. Barnes, G. Gimel’Farb, R. Keynton, and A. El Baz, ‘‘Alzheimer’s disease diagnostics by a 3D deeply super vised adaptable convolutional network,’’ Frontiers Biosci., vol. 23, no.2,pp.584–596,2018. </a:t>
          </a:r>
          <a:endParaRPr lang="en-IN" sz="1400" kern="1200">
            <a:latin typeface="Century Gothic" panose="020B0502020202020204" pitchFamily="34" charset="0"/>
          </a:endParaRPr>
        </a:p>
      </dsp:txBody>
      <dsp:txXfrm>
        <a:off x="35561" y="779895"/>
        <a:ext cx="10417920" cy="657340"/>
      </dsp:txXfrm>
    </dsp:sp>
    <dsp:sp modelId="{CF8E4A4D-ECC6-46CB-BAE6-32BCA968205C}">
      <dsp:nvSpPr>
        <dsp:cNvPr id="0" name=""/>
        <dsp:cNvSpPr/>
      </dsp:nvSpPr>
      <dsp:spPr>
        <a:xfrm>
          <a:off x="0" y="1486380"/>
          <a:ext cx="10489042" cy="72846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Century Gothic" panose="020B0502020202020204" pitchFamily="34" charset="0"/>
            </a:rPr>
            <a:t>J.Kawahara, C.J.Brown, S.P.Miller, B.G.Booth, V.Chau, R. E.Grunau, J. G. Zwicker, and G. Hamarneh, ‘‘BrainNetCNN: Convolutional neural networks for brain networks; Towards predicting neurodevelopment,’’ NeuroImage, vol. 146, pp. 1038–1049, Feb. 2017. </a:t>
          </a:r>
          <a:endParaRPr lang="en-IN" sz="1400" kern="1200">
            <a:latin typeface="Century Gothic" panose="020B0502020202020204" pitchFamily="34" charset="0"/>
          </a:endParaRPr>
        </a:p>
      </dsp:txBody>
      <dsp:txXfrm>
        <a:off x="35561" y="1521941"/>
        <a:ext cx="10417920" cy="657340"/>
      </dsp:txXfrm>
    </dsp:sp>
    <dsp:sp modelId="{0204308F-181C-44EF-A18F-01A4AE1098AC}">
      <dsp:nvSpPr>
        <dsp:cNvPr id="0" name=""/>
        <dsp:cNvSpPr/>
      </dsp:nvSpPr>
      <dsp:spPr>
        <a:xfrm>
          <a:off x="0" y="2228427"/>
          <a:ext cx="10489042" cy="72846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Century Gothic" panose="020B0502020202020204" pitchFamily="34" charset="0"/>
            </a:rPr>
            <a:t>O.Shumlov, M. Smagin, V. Nimaev, A.Saovskii “radio frequnecy ablation of varicose veins in obese patients”IEEE volume 978, 2018. varicose vein is detected under these 2 functions.The compression provides the best non-invassive treatment. </a:t>
          </a:r>
          <a:endParaRPr lang="en-IN" sz="1400" kern="1200">
            <a:latin typeface="Century Gothic" panose="020B0502020202020204" pitchFamily="34" charset="0"/>
          </a:endParaRPr>
        </a:p>
      </dsp:txBody>
      <dsp:txXfrm>
        <a:off x="35561" y="2263988"/>
        <a:ext cx="10417920" cy="657340"/>
      </dsp:txXfrm>
    </dsp:sp>
    <dsp:sp modelId="{082FD67B-7C45-46EF-B6FB-91AB32A2ABBE}">
      <dsp:nvSpPr>
        <dsp:cNvPr id="0" name=""/>
        <dsp:cNvSpPr/>
      </dsp:nvSpPr>
      <dsp:spPr>
        <a:xfrm>
          <a:off x="0" y="2970473"/>
          <a:ext cx="10489042" cy="72846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Century Gothic" panose="020B0502020202020204" pitchFamily="34" charset="0"/>
            </a:rPr>
            <a:t>Y. Yuan, M. Chao, and Y.-C. Lo, ‘‘Automatic skin lesion segmentation using deep fully convolutional networks with Jaccard distancw,’’ IEEE Trans. Med. Imag., vol. 36, no. 9, pp. 1876–1886, Sep. 2017. </a:t>
          </a:r>
          <a:endParaRPr lang="en-IN" sz="1400" kern="1200">
            <a:latin typeface="Century Gothic" panose="020B0502020202020204" pitchFamily="34" charset="0"/>
          </a:endParaRPr>
        </a:p>
      </dsp:txBody>
      <dsp:txXfrm>
        <a:off x="35561" y="3006034"/>
        <a:ext cx="10417920" cy="657340"/>
      </dsp:txXfrm>
    </dsp:sp>
    <dsp:sp modelId="{5F1A1C42-2625-45A9-98A0-830694FFC0A9}">
      <dsp:nvSpPr>
        <dsp:cNvPr id="0" name=""/>
        <dsp:cNvSpPr/>
      </dsp:nvSpPr>
      <dsp:spPr>
        <a:xfrm>
          <a:off x="0" y="3712520"/>
          <a:ext cx="10489042" cy="72846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Century Gothic" panose="020B0502020202020204" pitchFamily="34" charset="0"/>
            </a:rPr>
            <a:t>A.S Borde,G.V Savrasov,”Mathemitical modelling of varicose veins ultrasound heating”,IEEE2019. </a:t>
          </a:r>
          <a:endParaRPr lang="en-IN" sz="1400" kern="1200">
            <a:latin typeface="Century Gothic" panose="020B0502020202020204" pitchFamily="34" charset="0"/>
          </a:endParaRPr>
        </a:p>
      </dsp:txBody>
      <dsp:txXfrm>
        <a:off x="35561" y="3748081"/>
        <a:ext cx="10417920" cy="657340"/>
      </dsp:txXfrm>
    </dsp:sp>
    <dsp:sp modelId="{55E5E6A4-7EF6-4699-912F-851111694663}">
      <dsp:nvSpPr>
        <dsp:cNvPr id="0" name=""/>
        <dsp:cNvSpPr/>
      </dsp:nvSpPr>
      <dsp:spPr>
        <a:xfrm>
          <a:off x="0" y="4454566"/>
          <a:ext cx="10489042" cy="72846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Century Gothic" panose="020B0502020202020204" pitchFamily="34" charset="0"/>
            </a:rPr>
            <a:t>Wanghyun kim,Tae-hee woo,”A new method for remedy of varicose veins using horn antenna”, IEEE 2019.</a:t>
          </a:r>
          <a:endParaRPr lang="en-IN" sz="1400" kern="1200">
            <a:latin typeface="Century Gothic" panose="020B0502020202020204" pitchFamily="34" charset="0"/>
          </a:endParaRPr>
        </a:p>
      </dsp:txBody>
      <dsp:txXfrm>
        <a:off x="35561" y="4490127"/>
        <a:ext cx="10417920" cy="657340"/>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3C4FB-58D5-482A-B1E0-066285D9A062}" type="datetimeFigureOut">
              <a:rPr lang="en-IN" smtClean="0"/>
              <a:t>24-03-2024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87BA4-1E98-4EAF-9B03-1155BCDA3F90}" type="slidenum">
              <a:rPr lang="en-IN" smtClean="0"/>
              <a:t>‹#›</a:t>
            </a:fld>
            <a:endParaRPr lang="en-IN"/>
          </a:p>
        </p:txBody>
      </p:sp>
    </p:spTree>
    <p:extLst>
      <p:ext uri="{BB962C8B-B14F-4D97-AF65-F5344CB8AC3E}">
        <p14:creationId xmlns:p14="http://schemas.microsoft.com/office/powerpoint/2010/main" val="2194483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D87BA4-1E98-4EAF-9B03-1155BCDA3F90}" type="slidenum">
              <a:rPr lang="en-IN" smtClean="0"/>
              <a:t>1</a:t>
            </a:fld>
            <a:endParaRPr lang="en-IN"/>
          </a:p>
        </p:txBody>
      </p:sp>
    </p:spTree>
    <p:extLst>
      <p:ext uri="{BB962C8B-B14F-4D97-AF65-F5344CB8AC3E}">
        <p14:creationId xmlns:p14="http://schemas.microsoft.com/office/powerpoint/2010/main" val="575816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D87BA4-1E98-4EAF-9B03-1155BCDA3F90}" type="slidenum">
              <a:rPr lang="en-IN" smtClean="0"/>
              <a:t>11</a:t>
            </a:fld>
            <a:endParaRPr lang="en-IN"/>
          </a:p>
        </p:txBody>
      </p:sp>
    </p:spTree>
    <p:extLst>
      <p:ext uri="{BB962C8B-B14F-4D97-AF65-F5344CB8AC3E}">
        <p14:creationId xmlns:p14="http://schemas.microsoft.com/office/powerpoint/2010/main" val="3059594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A1C906-F535-4440-9523-17061B91E646}" type="datetimeFigureOut">
              <a:rPr lang="en-IN" smtClean="0"/>
              <a:t>24-03-2024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165533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A1C906-F535-4440-9523-17061B91E646}"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405923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1C906-F535-4440-9523-17061B91E646}"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2529731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1C906-F535-4440-9523-17061B91E646}"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2136100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1C906-F535-4440-9523-17061B91E646}"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402651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1C906-F535-4440-9523-17061B91E646}"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262203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1C906-F535-4440-9523-17061B91E646}"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1539269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1C906-F535-4440-9523-17061B91E646}"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2882581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1C906-F535-4440-9523-17061B91E646}"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117675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1C906-F535-4440-9523-17061B91E646}"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1210249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1C906-F535-4440-9523-17061B91E646}"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190603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A1C906-F535-4440-9523-17061B91E646}"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302673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1C906-F535-4440-9523-17061B91E646}" type="datetimeFigureOut">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354328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1C906-F535-4440-9523-17061B91E646}"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47830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1C906-F535-4440-9523-17061B91E646}" type="datetimeFigureOut">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228041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A1C906-F535-4440-9523-17061B91E646}"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128798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A1C906-F535-4440-9523-17061B91E646}"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95D09E-E349-45A1-8F8A-5ED7BEFD42DC}" type="slidenum">
              <a:rPr lang="en-IN" smtClean="0"/>
              <a:t>‹#›</a:t>
            </a:fld>
            <a:endParaRPr lang="en-IN"/>
          </a:p>
        </p:txBody>
      </p:sp>
    </p:spTree>
    <p:extLst>
      <p:ext uri="{BB962C8B-B14F-4D97-AF65-F5344CB8AC3E}">
        <p14:creationId xmlns:p14="http://schemas.microsoft.com/office/powerpoint/2010/main" val="181087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A1C906-F535-4440-9523-17061B91E646}" type="datetimeFigureOut">
              <a:rPr lang="en-IN" smtClean="0"/>
              <a:t>24-03-2024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95D09E-E349-45A1-8F8A-5ED7BEFD42DC}" type="slidenum">
              <a:rPr lang="en-IN" smtClean="0"/>
              <a:t>‹#›</a:t>
            </a:fld>
            <a:endParaRPr lang="en-IN"/>
          </a:p>
        </p:txBody>
      </p:sp>
    </p:spTree>
    <p:extLst>
      <p:ext uri="{BB962C8B-B14F-4D97-AF65-F5344CB8AC3E}">
        <p14:creationId xmlns:p14="http://schemas.microsoft.com/office/powerpoint/2010/main" val="80143924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4.sv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notesSlide" Target="../notesSlides/notesSlide2.xml" /><Relationship Id="rId1" Type="http://schemas.openxmlformats.org/officeDocument/2006/relationships/slideLayout" Target="../slideLayouts/slideLayout2.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10.png" /></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1.xml" /></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2.xml" /></Relationships>
</file>

<file path=ppt/slides/_rels/slide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slideLayout" Target="../slideLayouts/slideLayout2.xml" /><Relationship Id="rId1" Type="http://schemas.openxmlformats.org/officeDocument/2006/relationships/themeOverride" Target="../theme/themeOverride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6.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103466-8B2B-9642-6A76-D950EF479BA3}"/>
              </a:ext>
            </a:extLst>
          </p:cNvPr>
          <p:cNvPicPr>
            <a:picLocks noChangeAspect="1"/>
          </p:cNvPicPr>
          <p:nvPr/>
        </p:nvPicPr>
        <p:blipFill>
          <a:blip r:embed="rId3">
            <a:alphaModFix amt="20000"/>
          </a:blip>
          <a:stretch>
            <a:fillRect/>
          </a:stretch>
        </p:blipFill>
        <p:spPr>
          <a:xfrm>
            <a:off x="0" y="0"/>
            <a:ext cx="12192000" cy="6805572"/>
          </a:xfrm>
          <a:prstGeom prst="rect">
            <a:avLst/>
          </a:prstGeom>
        </p:spPr>
      </p:pic>
      <p:sp>
        <p:nvSpPr>
          <p:cNvPr id="2" name="Title 1">
            <a:extLst>
              <a:ext uri="{FF2B5EF4-FFF2-40B4-BE49-F238E27FC236}">
                <a16:creationId xmlns:a16="http://schemas.microsoft.com/office/drawing/2014/main" id="{393FC4E5-7AC1-E5AD-AA96-A88947A8E538}"/>
              </a:ext>
            </a:extLst>
          </p:cNvPr>
          <p:cNvSpPr>
            <a:spLocks noGrp="1"/>
          </p:cNvSpPr>
          <p:nvPr>
            <p:ph type="ctrTitle"/>
          </p:nvPr>
        </p:nvSpPr>
        <p:spPr/>
        <p:txBody>
          <a:bodyPr>
            <a:normAutofit/>
          </a:bodyPr>
          <a:lstStyle/>
          <a:p>
            <a:pPr algn="l"/>
            <a:r>
              <a:rPr lang="en-US" altLang="en-US" sz="3200" b="1" dirty="0">
                <a:solidFill>
                  <a:srgbClr val="002060"/>
                </a:solidFill>
                <a:latin typeface="Century Gothic" panose="020B0502020202020204" pitchFamily="34" charset="0"/>
                <a:cs typeface="Times New Roman" panose="02020603050405020304" pitchFamily="18" charset="0"/>
                <a:sym typeface="Times New Roman" panose="02020603050405020304" pitchFamily="18" charset="0"/>
              </a:rPr>
              <a:t>VARICOSE VEINS DISEASE DETECTION AND</a:t>
            </a:r>
            <a:br>
              <a:rPr lang="en-US" altLang="en-US" sz="3200" b="1" dirty="0">
                <a:solidFill>
                  <a:srgbClr val="002060"/>
                </a:solidFill>
                <a:latin typeface="Century Gothic" panose="020B0502020202020204" pitchFamily="34" charset="0"/>
                <a:cs typeface="Times New Roman" panose="02020603050405020304" pitchFamily="18" charset="0"/>
                <a:sym typeface="Times New Roman" panose="02020603050405020304" pitchFamily="18" charset="0"/>
              </a:rPr>
            </a:br>
            <a:r>
              <a:rPr lang="en-US" altLang="en-US" sz="3200" b="1" dirty="0">
                <a:solidFill>
                  <a:srgbClr val="002060"/>
                </a:solidFill>
                <a:latin typeface="Century Gothic" panose="020B0502020202020204" pitchFamily="34" charset="0"/>
                <a:cs typeface="Times New Roman" panose="02020603050405020304" pitchFamily="18" charset="0"/>
                <a:sym typeface="Times New Roman" panose="02020603050405020304" pitchFamily="18" charset="0"/>
              </a:rPr>
              <a:t>AUTOMATED TREATMENT USING BAN (BODY</a:t>
            </a:r>
            <a:br>
              <a:rPr lang="en-US" altLang="en-US" sz="3200" b="1" dirty="0">
                <a:solidFill>
                  <a:srgbClr val="002060"/>
                </a:solidFill>
                <a:latin typeface="Century Gothic" panose="020B0502020202020204" pitchFamily="34" charset="0"/>
                <a:cs typeface="Times New Roman" panose="02020603050405020304" pitchFamily="18" charset="0"/>
                <a:sym typeface="Times New Roman" panose="02020603050405020304" pitchFamily="18" charset="0"/>
              </a:rPr>
            </a:br>
            <a:r>
              <a:rPr lang="en-US" altLang="en-US" sz="3200" b="1" dirty="0">
                <a:solidFill>
                  <a:srgbClr val="002060"/>
                </a:solidFill>
                <a:latin typeface="Century Gothic" panose="020B0502020202020204" pitchFamily="34" charset="0"/>
                <a:cs typeface="Times New Roman" panose="02020603050405020304" pitchFamily="18" charset="0"/>
                <a:sym typeface="Times New Roman" panose="02020603050405020304" pitchFamily="18" charset="0"/>
              </a:rPr>
              <a:t>AREA NETWORK)</a:t>
            </a:r>
            <a:endParaRPr lang="en-IN" sz="3200" dirty="0">
              <a:solidFill>
                <a:srgbClr val="002060"/>
              </a:solidFill>
              <a:latin typeface="Century Gothic" panose="020B0502020202020204" pitchFamily="34" charset="0"/>
            </a:endParaRPr>
          </a:p>
        </p:txBody>
      </p:sp>
      <p:sp>
        <p:nvSpPr>
          <p:cNvPr id="3" name="Subtitle 2">
            <a:extLst>
              <a:ext uri="{FF2B5EF4-FFF2-40B4-BE49-F238E27FC236}">
                <a16:creationId xmlns:a16="http://schemas.microsoft.com/office/drawing/2014/main" id="{CD215156-8EC9-C4C3-041A-3097EA971101}"/>
              </a:ext>
            </a:extLst>
          </p:cNvPr>
          <p:cNvSpPr>
            <a:spLocks noGrp="1"/>
          </p:cNvSpPr>
          <p:nvPr>
            <p:ph type="subTitle" idx="1"/>
          </p:nvPr>
        </p:nvSpPr>
        <p:spPr>
          <a:xfrm>
            <a:off x="0" y="5376335"/>
            <a:ext cx="2928401" cy="1388534"/>
          </a:xfrm>
        </p:spPr>
        <p:txBody>
          <a:bodyPr>
            <a:normAutofit/>
          </a:bodyPr>
          <a:lstStyle/>
          <a:p>
            <a:pPr algn="l"/>
            <a:r>
              <a:rPr lang="en-IN" sz="1800" b="1" dirty="0">
                <a:solidFill>
                  <a:srgbClr val="002060"/>
                </a:solidFill>
                <a:latin typeface="Century Gothic" panose="020B0502020202020204" pitchFamily="34" charset="0"/>
              </a:rPr>
              <a:t>Guide:</a:t>
            </a:r>
          </a:p>
          <a:p>
            <a:pPr algn="l"/>
            <a:r>
              <a:rPr lang="en-IN" sz="1800" b="1" dirty="0">
                <a:solidFill>
                  <a:srgbClr val="002060"/>
                </a:solidFill>
                <a:latin typeface="Century Gothic" panose="020B0502020202020204" pitchFamily="34" charset="0"/>
              </a:rPr>
              <a:t>DR. G. SENTHIL KUMAR</a:t>
            </a:r>
          </a:p>
          <a:p>
            <a:pPr algn="l"/>
            <a:r>
              <a:rPr lang="en-IN" sz="1800" b="1" dirty="0">
                <a:solidFill>
                  <a:srgbClr val="002060"/>
                </a:solidFill>
                <a:latin typeface="Century Gothic" panose="020B0502020202020204" pitchFamily="34" charset="0"/>
              </a:rPr>
              <a:t>Batch No: 25</a:t>
            </a:r>
          </a:p>
        </p:txBody>
      </p:sp>
      <p:sp>
        <p:nvSpPr>
          <p:cNvPr id="5" name="Subtitle 2">
            <a:extLst>
              <a:ext uri="{FF2B5EF4-FFF2-40B4-BE49-F238E27FC236}">
                <a16:creationId xmlns:a16="http://schemas.microsoft.com/office/drawing/2014/main" id="{EACB2237-825C-6EA2-1142-0DD6F29A9DD6}"/>
              </a:ext>
            </a:extLst>
          </p:cNvPr>
          <p:cNvSpPr txBox="1">
            <a:spLocks/>
          </p:cNvSpPr>
          <p:nvPr/>
        </p:nvSpPr>
        <p:spPr>
          <a:xfrm>
            <a:off x="7437863" y="5362914"/>
            <a:ext cx="4754137" cy="1388534"/>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l"/>
            <a:r>
              <a:rPr lang="en-IN" sz="1700" b="1" dirty="0" err="1">
                <a:solidFill>
                  <a:srgbClr val="002060"/>
                </a:solidFill>
                <a:latin typeface="Century Gothic" panose="020B0502020202020204" pitchFamily="34" charset="0"/>
              </a:rPr>
              <a:t>Abishek</a:t>
            </a:r>
            <a:r>
              <a:rPr lang="en-IN" sz="1700" b="1" dirty="0">
                <a:solidFill>
                  <a:srgbClr val="002060"/>
                </a:solidFill>
                <a:latin typeface="Century Gothic" panose="020B0502020202020204" pitchFamily="34" charset="0"/>
              </a:rPr>
              <a:t> R 			211420104008</a:t>
            </a:r>
          </a:p>
          <a:p>
            <a:pPr lvl="1" algn="l"/>
            <a:r>
              <a:rPr lang="en-IN" sz="1700" b="1" dirty="0">
                <a:solidFill>
                  <a:srgbClr val="002060"/>
                </a:solidFill>
                <a:latin typeface="Century Gothic" panose="020B0502020202020204" pitchFamily="34" charset="0"/>
              </a:rPr>
              <a:t>Mukesh S   			211420104172</a:t>
            </a:r>
          </a:p>
          <a:p>
            <a:pPr lvl="1" algn="l"/>
            <a:r>
              <a:rPr lang="en-IN" sz="1700" b="1" dirty="0">
                <a:solidFill>
                  <a:srgbClr val="002060"/>
                </a:solidFill>
                <a:latin typeface="Century Gothic" panose="020B0502020202020204" pitchFamily="34" charset="0"/>
              </a:rPr>
              <a:t>Naveen Kumar R   	211420104180</a:t>
            </a:r>
          </a:p>
        </p:txBody>
      </p:sp>
      <p:pic>
        <p:nvPicPr>
          <p:cNvPr id="7" name="Graphic 6" descr="Customer review with solid fill">
            <a:extLst>
              <a:ext uri="{FF2B5EF4-FFF2-40B4-BE49-F238E27FC236}">
                <a16:creationId xmlns:a16="http://schemas.microsoft.com/office/drawing/2014/main" id="{4BF43C1E-B9B3-2A9A-FBD1-CBD0C5FFA9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6226" y="5477932"/>
            <a:ext cx="1101288" cy="1101288"/>
          </a:xfrm>
          <a:prstGeom prst="rect">
            <a:avLst/>
          </a:prstGeom>
        </p:spPr>
      </p:pic>
    </p:spTree>
    <p:extLst>
      <p:ext uri="{BB962C8B-B14F-4D97-AF65-F5344CB8AC3E}">
        <p14:creationId xmlns:p14="http://schemas.microsoft.com/office/powerpoint/2010/main" val="207260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BE97BB94-7C7A-C12E-F08D-DAEF8D2A26E8}"/>
              </a:ext>
            </a:extLst>
          </p:cNvPr>
          <p:cNvGraphicFramePr>
            <a:graphicFrameLocks noGrp="1"/>
          </p:cNvGraphicFramePr>
          <p:nvPr>
            <p:ph idx="1"/>
            <p:extLst>
              <p:ext uri="{D42A27DB-BD31-4B8C-83A1-F6EECF244321}">
                <p14:modId xmlns:p14="http://schemas.microsoft.com/office/powerpoint/2010/main" val="1791077208"/>
              </p:ext>
            </p:extLst>
          </p:nvPr>
        </p:nvGraphicFramePr>
        <p:xfrm>
          <a:off x="1484310" y="1918011"/>
          <a:ext cx="10480949" cy="387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7DDCC441-4241-8E29-66C6-70092CBFDD2F}"/>
              </a:ext>
            </a:extLst>
          </p:cNvPr>
          <p:cNvSpPr/>
          <p:nvPr/>
        </p:nvSpPr>
        <p:spPr>
          <a:xfrm>
            <a:off x="1945778" y="83999"/>
            <a:ext cx="9289616" cy="923330"/>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a:spAutoFit/>
          </a:bodyPr>
          <a:lstStyle/>
          <a:p>
            <a:pPr algn="ctr"/>
            <a:r>
              <a:rPr lang="en-US" sz="5400" b="1" u="sng"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SOFTWARE REQUIREMENTS</a:t>
            </a:r>
            <a:endParaRPr lang="en-US" sz="54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783A899-A9F1-DB5C-FF4C-DB22DC9DB497}"/>
              </a:ext>
            </a:extLst>
          </p:cNvPr>
          <p:cNvGraphicFramePr>
            <a:graphicFrameLocks noGrp="1"/>
          </p:cNvGraphicFramePr>
          <p:nvPr>
            <p:ph idx="1"/>
            <p:extLst>
              <p:ext uri="{D42A27DB-BD31-4B8C-83A1-F6EECF244321}">
                <p14:modId xmlns:p14="http://schemas.microsoft.com/office/powerpoint/2010/main" val="3174064988"/>
              </p:ext>
            </p:extLst>
          </p:nvPr>
        </p:nvGraphicFramePr>
        <p:xfrm>
          <a:off x="1576578" y="1170878"/>
          <a:ext cx="10489042" cy="5185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A8384792-5E02-577B-486E-FE412B018C5A}"/>
              </a:ext>
            </a:extLst>
          </p:cNvPr>
          <p:cNvSpPr/>
          <p:nvPr/>
        </p:nvSpPr>
        <p:spPr>
          <a:xfrm>
            <a:off x="1945778" y="83999"/>
            <a:ext cx="9289616" cy="923330"/>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a:spAutoFit/>
          </a:bodyPr>
          <a:lstStyle/>
          <a:p>
            <a:pPr algn="ctr"/>
            <a:r>
              <a:rPr lang="en-US" sz="5400" b="1" u="sng"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References</a:t>
            </a:r>
            <a:endParaRPr lang="en-US" sz="54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aricose Veins in Young Adults">
            <a:extLst>
              <a:ext uri="{FF2B5EF4-FFF2-40B4-BE49-F238E27FC236}">
                <a16:creationId xmlns:a16="http://schemas.microsoft.com/office/drawing/2014/main" id="{CD1A7607-9358-7E89-A370-B7A197949729}"/>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1698914" y="1259433"/>
            <a:ext cx="10318915" cy="46748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6BB5A52-1B5E-26EE-5F20-370EF5C0E878}"/>
              </a:ext>
            </a:extLst>
          </p:cNvPr>
          <p:cNvSpPr>
            <a:spLocks noGrp="1"/>
          </p:cNvSpPr>
          <p:nvPr>
            <p:ph idx="1"/>
          </p:nvPr>
        </p:nvSpPr>
        <p:spPr>
          <a:xfrm>
            <a:off x="1698914" y="1259434"/>
            <a:ext cx="10318915" cy="4674836"/>
          </a:xfrm>
          <a:ln>
            <a:solidFill>
              <a:srgbClr val="002060"/>
            </a:solidFill>
          </a:ln>
        </p:spPr>
        <p:txBody>
          <a:bodyPr>
            <a:normAutofit/>
          </a:bodyPr>
          <a:lstStyle/>
          <a:p>
            <a:pPr algn="just"/>
            <a:r>
              <a:rPr lang="en-IN" sz="1400" b="1" dirty="0">
                <a:solidFill>
                  <a:srgbClr val="002060"/>
                </a:solidFill>
                <a:latin typeface="Century Gothic" panose="020B0502020202020204" pitchFamily="34" charset="0"/>
                <a:ea typeface="Verdana" pitchFamily="34" charset="0"/>
                <a:cs typeface="Verdana" pitchFamily="34" charset="0"/>
              </a:rPr>
              <a:t>The main aim of this paper is to detect and prevent of varicose veins in earlier stage. </a:t>
            </a:r>
          </a:p>
          <a:p>
            <a:pPr algn="just"/>
            <a:r>
              <a:rPr lang="en-IN" sz="1400" b="1" dirty="0">
                <a:solidFill>
                  <a:srgbClr val="002060"/>
                </a:solidFill>
                <a:latin typeface="Century Gothic" panose="020B0502020202020204" pitchFamily="34" charset="0"/>
                <a:ea typeface="Verdana" pitchFamily="34" charset="0"/>
                <a:cs typeface="Verdana" pitchFamily="34" charset="0"/>
              </a:rPr>
              <a:t>Varicose veins are swollen, twisted veins that lie just under the skin and usually occur in the legs. Varicose veins are a common condition caused by weak or damaged vein walls and valves. </a:t>
            </a:r>
          </a:p>
          <a:p>
            <a:pPr algn="just"/>
            <a:r>
              <a:rPr lang="en-IN" sz="1400" b="1" dirty="0">
                <a:solidFill>
                  <a:srgbClr val="002060"/>
                </a:solidFill>
                <a:latin typeface="Century Gothic" panose="020B0502020202020204" pitchFamily="34" charset="0"/>
                <a:ea typeface="Verdana" pitchFamily="34" charset="0"/>
                <a:cs typeface="Verdana" pitchFamily="34" charset="0"/>
              </a:rPr>
              <a:t>DHT11s are used where the former is for the lower body and the latter is for the upper body to keep track of the temperature. Patients will be able to receive rapid temporary therapy and will not have to hurry to hospitals if the rehabilitation system is implemented. </a:t>
            </a:r>
          </a:p>
        </p:txBody>
      </p:sp>
      <p:sp>
        <p:nvSpPr>
          <p:cNvPr id="6" name="Rectangle 5">
            <a:extLst>
              <a:ext uri="{FF2B5EF4-FFF2-40B4-BE49-F238E27FC236}">
                <a16:creationId xmlns:a16="http://schemas.microsoft.com/office/drawing/2014/main" id="{D5867B47-A09E-CB0B-33D1-449ABF21863D}"/>
              </a:ext>
            </a:extLst>
          </p:cNvPr>
          <p:cNvSpPr/>
          <p:nvPr/>
        </p:nvSpPr>
        <p:spPr>
          <a:xfrm>
            <a:off x="4156212" y="336103"/>
            <a:ext cx="2890535" cy="923330"/>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none" lIns="91440" tIns="45720" rIns="91440" bIns="45720">
            <a:spAutoFit/>
          </a:bodyPr>
          <a:lstStyle/>
          <a:p>
            <a:pPr algn="ctr"/>
            <a:r>
              <a:rPr lang="en-US" sz="54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Abstract </a:t>
            </a:r>
          </a:p>
        </p:txBody>
      </p:sp>
    </p:spTree>
    <p:extLst>
      <p:ext uri="{BB962C8B-B14F-4D97-AF65-F5344CB8AC3E}">
        <p14:creationId xmlns:p14="http://schemas.microsoft.com/office/powerpoint/2010/main" val="292084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CE0D7B1-E075-0599-87AF-FDD44F261149}"/>
              </a:ext>
            </a:extLst>
          </p:cNvPr>
          <p:cNvSpPr txBox="1">
            <a:spLocks/>
          </p:cNvSpPr>
          <p:nvPr/>
        </p:nvSpPr>
        <p:spPr>
          <a:xfrm>
            <a:off x="1632857" y="1468955"/>
            <a:ext cx="6997668" cy="5154906"/>
          </a:xfrm>
          <a:prstGeom prst="rect">
            <a:avLst/>
          </a:prstGeom>
          <a:ln>
            <a:solidFill>
              <a:srgbClr val="002060"/>
            </a:solidFill>
          </a:ln>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IN" sz="1400" dirty="0">
                <a:ln>
                  <a:solidFill>
                    <a:srgbClr val="002060"/>
                  </a:solidFill>
                </a:ln>
                <a:latin typeface="Century Gothic" panose="020B0502020202020204" pitchFamily="34" charset="0"/>
                <a:ea typeface="Verdana" pitchFamily="34" charset="0"/>
                <a:cs typeface="Verdana" pitchFamily="34" charset="0"/>
              </a:rPr>
              <a:t>Varicose veins can be considered as enlarged veins that have gotten enormous, swollen and turned. Normally they will happen quickly under our skin on legs. </a:t>
            </a:r>
          </a:p>
          <a:p>
            <a:pPr algn="just"/>
            <a:r>
              <a:rPr lang="en-IN" sz="1400" dirty="0">
                <a:ln>
                  <a:solidFill>
                    <a:srgbClr val="002060"/>
                  </a:solidFill>
                </a:ln>
                <a:latin typeface="Century Gothic" panose="020B0502020202020204" pitchFamily="34" charset="0"/>
                <a:ea typeface="Verdana" pitchFamily="34" charset="0"/>
                <a:cs typeface="Verdana" pitchFamily="34" charset="0"/>
              </a:rPr>
              <a:t>By and large they will bring about certain manifestations yet in barely any cases may encounter a torment around there. Draining can even happen in basic cases not withstanding thrombophlebitis. </a:t>
            </a:r>
          </a:p>
          <a:p>
            <a:pPr algn="just"/>
            <a:r>
              <a:rPr lang="en-IN" sz="1400" dirty="0">
                <a:ln>
                  <a:solidFill>
                    <a:srgbClr val="002060"/>
                  </a:solidFill>
                </a:ln>
                <a:latin typeface="Century Gothic" panose="020B0502020202020204" pitchFamily="34" charset="0"/>
                <a:ea typeface="Verdana" pitchFamily="34" charset="0"/>
                <a:cs typeface="Verdana" pitchFamily="34" charset="0"/>
              </a:rPr>
              <a:t>At the point when they happen close to the scrotum, they are named varicocele while those that happen around the anus is named as haemorrhoids. Specifically, there is no reason for it. </a:t>
            </a:r>
          </a:p>
          <a:p>
            <a:pPr algn="just"/>
            <a:r>
              <a:rPr lang="en-IN" sz="1400" dirty="0">
                <a:ln>
                  <a:solidFill>
                    <a:srgbClr val="002060"/>
                  </a:solidFill>
                </a:ln>
                <a:latin typeface="Century Gothic" panose="020B0502020202020204" pitchFamily="34" charset="0"/>
                <a:ea typeface="Verdana" pitchFamily="34" charset="0"/>
                <a:cs typeface="Verdana" pitchFamily="34" charset="0"/>
              </a:rPr>
              <a:t>Varicose veins are most commonly or likely to occur in people who used to stand a lot in their job such as teachers, nurses, policemen etc. It can happen in view of the absence of activity and furthermore because of stoutness. </a:t>
            </a:r>
          </a:p>
          <a:p>
            <a:pPr algn="just"/>
            <a:r>
              <a:rPr lang="en-IN" sz="1400" dirty="0">
                <a:ln>
                  <a:solidFill>
                    <a:srgbClr val="002060"/>
                  </a:solidFill>
                </a:ln>
                <a:latin typeface="Century Gothic" panose="020B0502020202020204" pitchFamily="34" charset="0"/>
                <a:ea typeface="Verdana" pitchFamily="34" charset="0"/>
                <a:cs typeface="Verdana" pitchFamily="34" charset="0"/>
              </a:rPr>
              <a:t>It can likewise be passed down with ages. They can likewise happen all the more regularly during pregnancy period. In some cases, it will occur because of basic vein inadequacy and it includes either a powerless or a harmed valve or valves. It can happen because of the activity of gravitational power on the blood streaming upwards. </a:t>
            </a:r>
          </a:p>
          <a:p>
            <a:pPr algn="just"/>
            <a:r>
              <a:rPr lang="en-IN" sz="1400" dirty="0">
                <a:ln>
                  <a:solidFill>
                    <a:srgbClr val="002060"/>
                  </a:solidFill>
                </a:ln>
                <a:latin typeface="Century Gothic" panose="020B0502020202020204" pitchFamily="34" charset="0"/>
                <a:ea typeface="Verdana" pitchFamily="34" charset="0"/>
                <a:cs typeface="Verdana" pitchFamily="34" charset="0"/>
              </a:rPr>
              <a:t>Blood in general, will aggregate at a specific valve because of this activity and can lead to the invert stream of blood.</a:t>
            </a:r>
          </a:p>
        </p:txBody>
      </p:sp>
      <p:sp>
        <p:nvSpPr>
          <p:cNvPr id="8" name="Rectangle 7">
            <a:extLst>
              <a:ext uri="{FF2B5EF4-FFF2-40B4-BE49-F238E27FC236}">
                <a16:creationId xmlns:a16="http://schemas.microsoft.com/office/drawing/2014/main" id="{867767AF-1FC1-A643-75EE-1550295C75C8}"/>
              </a:ext>
            </a:extLst>
          </p:cNvPr>
          <p:cNvSpPr/>
          <p:nvPr/>
        </p:nvSpPr>
        <p:spPr>
          <a:xfrm>
            <a:off x="3571113" y="336103"/>
            <a:ext cx="4060728" cy="923330"/>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none" lIns="91440" tIns="45720" rIns="91440" bIns="45720">
            <a:spAutoFit/>
          </a:bodyPr>
          <a:lstStyle/>
          <a:p>
            <a:pPr algn="ctr"/>
            <a:r>
              <a:rPr lang="en-US" sz="5400" b="1" u="sng"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I</a:t>
            </a:r>
            <a:r>
              <a:rPr lang="en-US" sz="54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ntroduction </a:t>
            </a:r>
          </a:p>
        </p:txBody>
      </p:sp>
      <p:pic>
        <p:nvPicPr>
          <p:cNvPr id="1026" name="Picture 2" descr="Varicose Veins - Varicose Veins | NHLBI, NIH">
            <a:extLst>
              <a:ext uri="{FF2B5EF4-FFF2-40B4-BE49-F238E27FC236}">
                <a16:creationId xmlns:a16="http://schemas.microsoft.com/office/drawing/2014/main" id="{95BA93FC-DAB2-2FCD-974A-A51DE6059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4778" y="4789959"/>
            <a:ext cx="2648729" cy="17626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Causes Varicose Veins? | CORE Medical &amp; Wellness">
            <a:extLst>
              <a:ext uri="{FF2B5EF4-FFF2-40B4-BE49-F238E27FC236}">
                <a16:creationId xmlns:a16="http://schemas.microsoft.com/office/drawing/2014/main" id="{E1FE5FE8-1A83-21C2-1177-7D4E1A4BE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4778" y="1587080"/>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85814C43-3AE3-9B66-B743-56F81351EE80}"/>
              </a:ext>
            </a:extLst>
          </p:cNvPr>
          <p:cNvSpPr/>
          <p:nvPr/>
        </p:nvSpPr>
        <p:spPr>
          <a:xfrm>
            <a:off x="8621486" y="1587080"/>
            <a:ext cx="613292" cy="354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0A1BC63-948B-8101-DD59-2956A4D2C745}"/>
              </a:ext>
            </a:extLst>
          </p:cNvPr>
          <p:cNvSpPr/>
          <p:nvPr/>
        </p:nvSpPr>
        <p:spPr>
          <a:xfrm>
            <a:off x="8630524" y="5910263"/>
            <a:ext cx="1670471" cy="354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3397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15CE73-AD6C-FED2-133F-BC65E34637BD}"/>
              </a:ext>
            </a:extLst>
          </p:cNvPr>
          <p:cNvSpPr txBox="1"/>
          <p:nvPr/>
        </p:nvSpPr>
        <p:spPr>
          <a:xfrm>
            <a:off x="1484310" y="2690335"/>
            <a:ext cx="10018713" cy="738664"/>
          </a:xfrm>
          <a:prstGeom prst="rect">
            <a:avLst/>
          </a:prstGeom>
          <a:noFill/>
          <a:ln>
            <a:solidFill>
              <a:srgbClr val="002060"/>
            </a:solidFill>
          </a:ln>
        </p:spPr>
        <p:txBody>
          <a:bodyPr wrap="square">
            <a:spAutoFit/>
          </a:bodyPr>
          <a:lstStyle/>
          <a:p>
            <a:pPr algn="just"/>
            <a:r>
              <a:rPr lang="en-IN" sz="1400" b="1" dirty="0">
                <a:solidFill>
                  <a:srgbClr val="002060"/>
                </a:solidFill>
                <a:latin typeface="Century Gothic" panose="020B0502020202020204" pitchFamily="34" charset="0"/>
                <a:ea typeface="Verdana" pitchFamily="34" charset="0"/>
                <a:cs typeface="Verdana" pitchFamily="34" charset="0"/>
              </a:rPr>
              <a:t>The project's technology advancements include varicose veins patient monitoring and automated treatment, with the goal of providing a temporary solution for varicose veins patients to improve blood circulation and normalisation.</a:t>
            </a:r>
          </a:p>
        </p:txBody>
      </p:sp>
      <p:sp>
        <p:nvSpPr>
          <p:cNvPr id="5" name="Rectangle 4">
            <a:extLst>
              <a:ext uri="{FF2B5EF4-FFF2-40B4-BE49-F238E27FC236}">
                <a16:creationId xmlns:a16="http://schemas.microsoft.com/office/drawing/2014/main" id="{5328EA91-42D7-3BF4-D856-925626360B0A}"/>
              </a:ext>
            </a:extLst>
          </p:cNvPr>
          <p:cNvSpPr/>
          <p:nvPr/>
        </p:nvSpPr>
        <p:spPr>
          <a:xfrm>
            <a:off x="2345502" y="30480"/>
            <a:ext cx="6519092" cy="923330"/>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none" lIns="91440" tIns="45720" rIns="91440" bIns="45720">
            <a:spAutoFit/>
          </a:bodyPr>
          <a:lstStyle/>
          <a:p>
            <a:pPr algn="ctr"/>
            <a:r>
              <a:rPr lang="en-US" sz="5400" b="1" u="sng"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Scope Of The Project</a:t>
            </a:r>
            <a:r>
              <a:rPr lang="en-US" sz="54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 </a:t>
            </a:r>
          </a:p>
        </p:txBody>
      </p:sp>
      <p:pic>
        <p:nvPicPr>
          <p:cNvPr id="6" name="Picture 5">
            <a:extLst>
              <a:ext uri="{FF2B5EF4-FFF2-40B4-BE49-F238E27FC236}">
                <a16:creationId xmlns:a16="http://schemas.microsoft.com/office/drawing/2014/main" id="{2B2600A6-40A3-BCA8-C3B0-216E1862A034}"/>
              </a:ext>
            </a:extLst>
          </p:cNvPr>
          <p:cNvPicPr>
            <a:picLocks noChangeAspect="1"/>
          </p:cNvPicPr>
          <p:nvPr/>
        </p:nvPicPr>
        <p:blipFill>
          <a:blip r:embed="rId2"/>
          <a:stretch>
            <a:fillRect/>
          </a:stretch>
        </p:blipFill>
        <p:spPr>
          <a:xfrm>
            <a:off x="1484310" y="4059801"/>
            <a:ext cx="2857500" cy="1600200"/>
          </a:xfrm>
          <a:prstGeom prst="rect">
            <a:avLst/>
          </a:prstGeom>
        </p:spPr>
      </p:pic>
      <p:pic>
        <p:nvPicPr>
          <p:cNvPr id="8" name="Picture 7">
            <a:extLst>
              <a:ext uri="{FF2B5EF4-FFF2-40B4-BE49-F238E27FC236}">
                <a16:creationId xmlns:a16="http://schemas.microsoft.com/office/drawing/2014/main" id="{0A3FC2F1-1FB2-9760-24A0-EF23C9A6AA23}"/>
              </a:ext>
            </a:extLst>
          </p:cNvPr>
          <p:cNvPicPr>
            <a:picLocks noChangeAspect="1"/>
          </p:cNvPicPr>
          <p:nvPr/>
        </p:nvPicPr>
        <p:blipFill>
          <a:blip r:embed="rId3"/>
          <a:stretch>
            <a:fillRect/>
          </a:stretch>
        </p:blipFill>
        <p:spPr>
          <a:xfrm>
            <a:off x="5605048" y="4059801"/>
            <a:ext cx="2619375" cy="1515809"/>
          </a:xfrm>
          <a:prstGeom prst="rect">
            <a:avLst/>
          </a:prstGeom>
        </p:spPr>
      </p:pic>
      <p:pic>
        <p:nvPicPr>
          <p:cNvPr id="9" name="Picture 8">
            <a:extLst>
              <a:ext uri="{FF2B5EF4-FFF2-40B4-BE49-F238E27FC236}">
                <a16:creationId xmlns:a16="http://schemas.microsoft.com/office/drawing/2014/main" id="{39DF639A-54DA-C1EE-5D55-672F41BA9D42}"/>
              </a:ext>
            </a:extLst>
          </p:cNvPr>
          <p:cNvPicPr>
            <a:picLocks noChangeAspect="1"/>
          </p:cNvPicPr>
          <p:nvPr/>
        </p:nvPicPr>
        <p:blipFill>
          <a:blip r:embed="rId4"/>
          <a:stretch>
            <a:fillRect/>
          </a:stretch>
        </p:blipFill>
        <p:spPr>
          <a:xfrm>
            <a:off x="9008442" y="4059800"/>
            <a:ext cx="2962275" cy="1515809"/>
          </a:xfrm>
          <a:prstGeom prst="rect">
            <a:avLst/>
          </a:prstGeom>
        </p:spPr>
      </p:pic>
      <p:sp>
        <p:nvSpPr>
          <p:cNvPr id="10" name="Arrow: Right 9">
            <a:extLst>
              <a:ext uri="{FF2B5EF4-FFF2-40B4-BE49-F238E27FC236}">
                <a16:creationId xmlns:a16="http://schemas.microsoft.com/office/drawing/2014/main" id="{D14FB791-5749-0EE5-9AF6-F643A0C7C705}"/>
              </a:ext>
            </a:extLst>
          </p:cNvPr>
          <p:cNvSpPr/>
          <p:nvPr/>
        </p:nvSpPr>
        <p:spPr>
          <a:xfrm>
            <a:off x="4684892" y="4682619"/>
            <a:ext cx="613292" cy="354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8242EBCF-0C33-1A8D-4E75-5C76C09F3599}"/>
              </a:ext>
            </a:extLst>
          </p:cNvPr>
          <p:cNvSpPr/>
          <p:nvPr/>
        </p:nvSpPr>
        <p:spPr>
          <a:xfrm>
            <a:off x="8361810" y="4682618"/>
            <a:ext cx="613292" cy="354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534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7356" y="1259433"/>
            <a:ext cx="10381785" cy="4851435"/>
          </a:xfrm>
        </p:spPr>
        <p:txBody>
          <a:bodyPr>
            <a:normAutofit/>
          </a:bodyPr>
          <a:lstStyle/>
          <a:p>
            <a:pPr algn="just"/>
            <a:r>
              <a:rPr lang="en-US" sz="1800" b="1" dirty="0">
                <a:solidFill>
                  <a:srgbClr val="002060"/>
                </a:solidFill>
              </a:rPr>
              <a:t>Getting Ahead of Vein Problems: We're starting to focus more on finding and stopping vein problems early instead of waiting until they're really bad.</a:t>
            </a:r>
          </a:p>
          <a:p>
            <a:pPr algn="just"/>
            <a:r>
              <a:rPr lang="en-US" sz="1800" b="1" dirty="0">
                <a:solidFill>
                  <a:srgbClr val="002060"/>
                </a:solidFill>
              </a:rPr>
              <a:t>Using Wearable Devices to Keep Track: Wearable devices can help us keep an eye on things like temperature and blood flow in our veins to catch problems early.</a:t>
            </a:r>
          </a:p>
          <a:p>
            <a:pPr algn="just"/>
            <a:r>
              <a:rPr lang="en-US" sz="1800" b="1" dirty="0">
                <a:solidFill>
                  <a:srgbClr val="002060"/>
                </a:solidFill>
              </a:rPr>
              <a:t>Problems with Current Devices: The devices we have now don't always work perfectly. They can't always check things all the time, they're not always accurate, and they don't give us personalized advice.</a:t>
            </a:r>
          </a:p>
          <a:p>
            <a:pPr algn="just"/>
            <a:r>
              <a:rPr lang="en-US" sz="1800" b="1" dirty="0">
                <a:solidFill>
                  <a:srgbClr val="002060"/>
                </a:solidFill>
              </a:rPr>
              <a:t>Personalized Help is Important: It's essential to get advice and treatments that are made just for you and your specific risks and preferences.</a:t>
            </a:r>
          </a:p>
          <a:p>
            <a:pPr algn="just"/>
            <a:r>
              <a:rPr lang="en-US" sz="1800" b="1" dirty="0">
                <a:solidFill>
                  <a:srgbClr val="002060"/>
                </a:solidFill>
              </a:rPr>
              <a:t>Bright Future for Better Devices: Even though we have issues now, we're hopeful because technology is getting better. We think that soon, wearable devices will be even more helpful in finding and preventing vein problems, making people healthier.</a:t>
            </a:r>
            <a:endParaRPr lang="en-IN" sz="1800" b="1" dirty="0">
              <a:solidFill>
                <a:srgbClr val="002060"/>
              </a:solidFill>
            </a:endParaRPr>
          </a:p>
          <a:p>
            <a:pPr algn="just"/>
            <a:endParaRPr lang="en-IN" sz="1800" b="1" dirty="0">
              <a:solidFill>
                <a:srgbClr val="002060"/>
              </a:solidFill>
              <a:latin typeface="Verdana" pitchFamily="34" charset="0"/>
              <a:ea typeface="Verdana" pitchFamily="34" charset="0"/>
              <a:cs typeface="Verdana" pitchFamily="34" charset="0"/>
            </a:endParaRPr>
          </a:p>
        </p:txBody>
      </p:sp>
      <p:sp>
        <p:nvSpPr>
          <p:cNvPr id="4" name="Rectangle 3">
            <a:extLst>
              <a:ext uri="{FF2B5EF4-FFF2-40B4-BE49-F238E27FC236}">
                <a16:creationId xmlns:a16="http://schemas.microsoft.com/office/drawing/2014/main" id="{1A36323F-907F-21A2-C373-76D1FED59009}"/>
              </a:ext>
            </a:extLst>
          </p:cNvPr>
          <p:cNvSpPr/>
          <p:nvPr/>
        </p:nvSpPr>
        <p:spPr>
          <a:xfrm>
            <a:off x="2659456" y="336103"/>
            <a:ext cx="6662964" cy="923330"/>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a:spAutoFit/>
          </a:bodyPr>
          <a:lstStyle/>
          <a:p>
            <a:pPr algn="ctr"/>
            <a:r>
              <a:rPr lang="en-US" sz="5400" b="1" u="sng"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EXISTING SYSTEM</a:t>
            </a:r>
            <a:endParaRPr lang="en-US" sz="54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5461" y="1719146"/>
            <a:ext cx="10536705" cy="3124201"/>
          </a:xfrm>
        </p:spPr>
        <p:txBody>
          <a:bodyPr>
            <a:normAutofit/>
          </a:bodyPr>
          <a:lstStyle/>
          <a:p>
            <a:pPr algn="just"/>
            <a:r>
              <a:rPr lang="en-IN" sz="1800" b="1" dirty="0">
                <a:solidFill>
                  <a:srgbClr val="002060"/>
                </a:solidFill>
                <a:latin typeface="Century Gothic" panose="020B0502020202020204" pitchFamily="34" charset="0"/>
                <a:ea typeface="Verdana" pitchFamily="34" charset="0"/>
                <a:cs typeface="Verdana" pitchFamily="34" charset="0"/>
              </a:rPr>
              <a:t>There is no automated mechanism for administering therapy, and the expense of treatment is significant. </a:t>
            </a:r>
          </a:p>
          <a:p>
            <a:pPr algn="just"/>
            <a:r>
              <a:rPr lang="en-IN" sz="1800" b="1" dirty="0">
                <a:solidFill>
                  <a:srgbClr val="002060"/>
                </a:solidFill>
                <a:latin typeface="Century Gothic" panose="020B0502020202020204" pitchFamily="34" charset="0"/>
                <a:ea typeface="Verdana" pitchFamily="34" charset="0"/>
                <a:cs typeface="Verdana" pitchFamily="34" charset="0"/>
              </a:rPr>
              <a:t>The treatment to Varicose veins sudden pain from level 2 are physiotherapy which the patient will not be able to get done when required. </a:t>
            </a:r>
          </a:p>
          <a:p>
            <a:pPr algn="just"/>
            <a:r>
              <a:rPr lang="en-IN" sz="1800" b="1" dirty="0">
                <a:solidFill>
                  <a:srgbClr val="002060"/>
                </a:solidFill>
                <a:latin typeface="Century Gothic" panose="020B0502020202020204" pitchFamily="34" charset="0"/>
                <a:ea typeface="Verdana" pitchFamily="34" charset="0"/>
                <a:cs typeface="Verdana" pitchFamily="34" charset="0"/>
              </a:rPr>
              <a:t>Moreover, they will have to rush to the hospital to subsidise the pain that is caused by the sudden strain on the veins. </a:t>
            </a:r>
          </a:p>
          <a:p>
            <a:pPr algn="just"/>
            <a:r>
              <a:rPr lang="en-IN" sz="1800" b="1" dirty="0">
                <a:solidFill>
                  <a:srgbClr val="002060"/>
                </a:solidFill>
                <a:latin typeface="Century Gothic" panose="020B0502020202020204" pitchFamily="34" charset="0"/>
                <a:ea typeface="Verdana" pitchFamily="34" charset="0"/>
                <a:cs typeface="Verdana" pitchFamily="34" charset="0"/>
              </a:rPr>
              <a:t>This is an added responsibility which cannot be done all the time.</a:t>
            </a:r>
          </a:p>
        </p:txBody>
      </p:sp>
      <p:sp>
        <p:nvSpPr>
          <p:cNvPr id="4" name="Rectangle 3">
            <a:extLst>
              <a:ext uri="{FF2B5EF4-FFF2-40B4-BE49-F238E27FC236}">
                <a16:creationId xmlns:a16="http://schemas.microsoft.com/office/drawing/2014/main" id="{44460502-4D87-2B37-D62A-0670238025E9}"/>
              </a:ext>
            </a:extLst>
          </p:cNvPr>
          <p:cNvSpPr/>
          <p:nvPr/>
        </p:nvSpPr>
        <p:spPr>
          <a:xfrm>
            <a:off x="2659456" y="336103"/>
            <a:ext cx="6662964" cy="923330"/>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a:spAutoFit/>
          </a:bodyPr>
          <a:lstStyle/>
          <a:p>
            <a:pPr algn="ctr"/>
            <a:r>
              <a:rPr lang="en-US" sz="5400" b="1" u="sng"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DISADVANTAGES</a:t>
            </a:r>
            <a:endParaRPr lang="en-US" sz="54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59433"/>
            <a:ext cx="6667231" cy="5262464"/>
          </a:xfrm>
          <a:ln>
            <a:solidFill>
              <a:srgbClr val="002060"/>
            </a:solidFill>
          </a:ln>
        </p:spPr>
        <p:txBody>
          <a:bodyPr>
            <a:normAutofit/>
          </a:bodyPr>
          <a:lstStyle/>
          <a:p>
            <a:pPr algn="just"/>
            <a:r>
              <a:rPr lang="en-IN" sz="1400" b="1" dirty="0">
                <a:solidFill>
                  <a:srgbClr val="002060"/>
                </a:solidFill>
                <a:latin typeface="Century Gothic" panose="020B0502020202020204" pitchFamily="34" charset="0"/>
                <a:ea typeface="Verdana" pitchFamily="34" charset="0"/>
                <a:cs typeface="Verdana" pitchFamily="34" charset="0"/>
              </a:rPr>
              <a:t>Varicose veins patient monitoring and automated therapy are among the project's technological developments, with the purpose of offering a temporary solution for varicose veins patients to improve blood circulation and normalisation. </a:t>
            </a:r>
          </a:p>
          <a:p>
            <a:pPr algn="just"/>
            <a:r>
              <a:rPr lang="en-IN" sz="1400" b="1" dirty="0">
                <a:solidFill>
                  <a:srgbClr val="002060"/>
                </a:solidFill>
                <a:latin typeface="Century Gothic" panose="020B0502020202020204" pitchFamily="34" charset="0"/>
                <a:ea typeface="Verdana" pitchFamily="34" charset="0"/>
                <a:cs typeface="Verdana" pitchFamily="34" charset="0"/>
              </a:rPr>
              <a:t>The project's technology innovations include varicose veins patient monitoring and automated therapy, with the goal of providing a temporary solution for varicose veins patients to enhance blood circulation and normalise their veins. </a:t>
            </a:r>
          </a:p>
          <a:p>
            <a:pPr algn="just"/>
            <a:r>
              <a:rPr lang="en-IN" sz="1400" b="1" dirty="0">
                <a:solidFill>
                  <a:srgbClr val="002060"/>
                </a:solidFill>
                <a:latin typeface="Century Gothic" panose="020B0502020202020204" pitchFamily="34" charset="0"/>
                <a:ea typeface="Verdana" pitchFamily="34" charset="0"/>
                <a:cs typeface="Verdana" pitchFamily="34" charset="0"/>
              </a:rPr>
              <a:t>This will result in immediate temporary treatment to the patient which is reduce the pain easing the patient. </a:t>
            </a:r>
          </a:p>
          <a:p>
            <a:pPr algn="just"/>
            <a:r>
              <a:rPr lang="en-IN" sz="1400" b="1" dirty="0">
                <a:solidFill>
                  <a:srgbClr val="002060"/>
                </a:solidFill>
                <a:latin typeface="Century Gothic" panose="020B0502020202020204" pitchFamily="34" charset="0"/>
                <a:ea typeface="Verdana" pitchFamily="34" charset="0"/>
                <a:cs typeface="Verdana" pitchFamily="34" charset="0"/>
              </a:rPr>
              <a:t>They would not have the need to rush to the near hospital or their physiotherapist. </a:t>
            </a:r>
          </a:p>
          <a:p>
            <a:pPr algn="just"/>
            <a:r>
              <a:rPr lang="en-IN" sz="1400" b="1" dirty="0">
                <a:solidFill>
                  <a:srgbClr val="002060"/>
                </a:solidFill>
                <a:latin typeface="Century Gothic" panose="020B0502020202020204" pitchFamily="34" charset="0"/>
                <a:ea typeface="Verdana" pitchFamily="34" charset="0"/>
                <a:cs typeface="Verdana" pitchFamily="34" charset="0"/>
              </a:rPr>
              <a:t>This will also make them independent as they don’t have to rely on any medical assistance for further treatment. </a:t>
            </a:r>
          </a:p>
          <a:p>
            <a:pPr algn="just"/>
            <a:r>
              <a:rPr lang="en-IN" sz="1400" b="1" dirty="0">
                <a:solidFill>
                  <a:srgbClr val="002060"/>
                </a:solidFill>
                <a:latin typeface="Century Gothic" panose="020B0502020202020204" pitchFamily="34" charset="0"/>
                <a:ea typeface="Verdana" pitchFamily="34" charset="0"/>
                <a:cs typeface="Verdana" pitchFamily="34" charset="0"/>
              </a:rPr>
              <a:t>This also decreases the expensive </a:t>
            </a:r>
            <a:r>
              <a:rPr lang="en-IN" sz="1400" b="1" dirty="0" err="1">
                <a:solidFill>
                  <a:srgbClr val="002060"/>
                </a:solidFill>
                <a:latin typeface="Century Gothic" panose="020B0502020202020204" pitchFamily="34" charset="0"/>
                <a:ea typeface="Verdana" pitchFamily="34" charset="0"/>
                <a:cs typeface="Verdana" pitchFamily="34" charset="0"/>
              </a:rPr>
              <a:t>billsto</a:t>
            </a:r>
            <a:r>
              <a:rPr lang="en-IN" sz="1400" b="1" dirty="0">
                <a:solidFill>
                  <a:srgbClr val="002060"/>
                </a:solidFill>
                <a:latin typeface="Century Gothic" panose="020B0502020202020204" pitchFamily="34" charset="0"/>
                <a:ea typeface="Verdana" pitchFamily="34" charset="0"/>
                <a:cs typeface="Verdana" pitchFamily="34" charset="0"/>
              </a:rPr>
              <a:t> be paid to </a:t>
            </a:r>
            <a:r>
              <a:rPr lang="en-IN" sz="1400" b="1" dirty="0" err="1">
                <a:solidFill>
                  <a:srgbClr val="002060"/>
                </a:solidFill>
                <a:latin typeface="Century Gothic" panose="020B0502020202020204" pitchFamily="34" charset="0"/>
                <a:ea typeface="Verdana" pitchFamily="34" charset="0"/>
                <a:cs typeface="Verdana" pitchFamily="34" charset="0"/>
              </a:rPr>
              <a:t>theirrespective</a:t>
            </a:r>
            <a:r>
              <a:rPr lang="en-IN" sz="1400" b="1" dirty="0">
                <a:solidFill>
                  <a:srgbClr val="002060"/>
                </a:solidFill>
                <a:latin typeface="Century Gothic" panose="020B0502020202020204" pitchFamily="34" charset="0"/>
                <a:ea typeface="Verdana" pitchFamily="34" charset="0"/>
                <a:cs typeface="Verdana" pitchFamily="34" charset="0"/>
              </a:rPr>
              <a:t> therapist. </a:t>
            </a:r>
          </a:p>
          <a:p>
            <a:pPr algn="just"/>
            <a:r>
              <a:rPr lang="en-IN" sz="1400" b="1" dirty="0">
                <a:solidFill>
                  <a:srgbClr val="002060"/>
                </a:solidFill>
                <a:latin typeface="Century Gothic" panose="020B0502020202020204" pitchFamily="34" charset="0"/>
                <a:ea typeface="Verdana" pitchFamily="34" charset="0"/>
                <a:cs typeface="Verdana" pitchFamily="34" charset="0"/>
              </a:rPr>
              <a:t>Wearing clothing that is too tight can limit blood flow. Wearing loose-fitting garments that do not limit blood flow to the lower body may promote circulation</a:t>
            </a:r>
          </a:p>
        </p:txBody>
      </p:sp>
      <p:sp>
        <p:nvSpPr>
          <p:cNvPr id="4" name="Rectangle 3">
            <a:extLst>
              <a:ext uri="{FF2B5EF4-FFF2-40B4-BE49-F238E27FC236}">
                <a16:creationId xmlns:a16="http://schemas.microsoft.com/office/drawing/2014/main" id="{7EE2C634-4F8D-04D7-F9EE-A8844CB2CFE0}"/>
              </a:ext>
            </a:extLst>
          </p:cNvPr>
          <p:cNvSpPr/>
          <p:nvPr/>
        </p:nvSpPr>
        <p:spPr>
          <a:xfrm>
            <a:off x="2213407" y="57323"/>
            <a:ext cx="6662964" cy="923330"/>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a:spAutoFit/>
          </a:bodyPr>
          <a:lstStyle/>
          <a:p>
            <a:pPr algn="ctr"/>
            <a:r>
              <a:rPr lang="en-US" sz="5400" b="1" u="sng"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PROPOSED SYSTEM</a:t>
            </a:r>
            <a:endParaRPr lang="en-US" sz="54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endParaRPr>
          </a:p>
        </p:txBody>
      </p:sp>
      <p:pic>
        <p:nvPicPr>
          <p:cNvPr id="7" name="Picture 2">
            <a:extLst>
              <a:ext uri="{FF2B5EF4-FFF2-40B4-BE49-F238E27FC236}">
                <a16:creationId xmlns:a16="http://schemas.microsoft.com/office/drawing/2014/main" id="{2C79B5CB-923E-142E-C55E-03AC83128F68}"/>
              </a:ext>
            </a:extLst>
          </p:cNvPr>
          <p:cNvPicPr>
            <a:picLocks noChangeAspect="1" noChangeArrowheads="1"/>
          </p:cNvPicPr>
          <p:nvPr/>
        </p:nvPicPr>
        <p:blipFill>
          <a:blip r:embed="rId3"/>
          <a:srcRect/>
          <a:stretch>
            <a:fillRect/>
          </a:stretch>
        </p:blipFill>
        <p:spPr bwMode="auto">
          <a:xfrm>
            <a:off x="8597590" y="1259433"/>
            <a:ext cx="3445726" cy="5096106"/>
          </a:xfrm>
          <a:prstGeom prst="rect">
            <a:avLst/>
          </a:prstGeom>
          <a:noFill/>
          <a:ln w="9525">
            <a:solidFill>
              <a:srgbClr val="002060"/>
            </a:solidFill>
            <a:miter lim="800000"/>
            <a:headEnd/>
            <a:tailEnd/>
          </a:ln>
          <a:effectLst/>
        </p:spPr>
      </p:pic>
      <p:sp>
        <p:nvSpPr>
          <p:cNvPr id="9" name="TextBox 8">
            <a:extLst>
              <a:ext uri="{FF2B5EF4-FFF2-40B4-BE49-F238E27FC236}">
                <a16:creationId xmlns:a16="http://schemas.microsoft.com/office/drawing/2014/main" id="{2FC3C4CF-236D-C0A7-98FC-AE5508402B73}"/>
              </a:ext>
            </a:extLst>
          </p:cNvPr>
          <p:cNvSpPr txBox="1"/>
          <p:nvPr/>
        </p:nvSpPr>
        <p:spPr>
          <a:xfrm>
            <a:off x="8697951" y="826764"/>
            <a:ext cx="3345365" cy="307777"/>
          </a:xfrm>
          <a:prstGeom prst="rect">
            <a:avLst/>
          </a:prstGeom>
          <a:noFill/>
        </p:spPr>
        <p:txBody>
          <a:bodyPr wrap="square">
            <a:spAutoFit/>
          </a:bodyPr>
          <a:lstStyle/>
          <a:p>
            <a:pPr algn="ctr"/>
            <a:r>
              <a:rPr lang="en-US" sz="1400" b="1" dirty="0">
                <a:solidFill>
                  <a:srgbClr val="002060"/>
                </a:solidFill>
                <a:latin typeface="Century Gothic" panose="020B0502020202020204" pitchFamily="34" charset="0"/>
              </a:rPr>
              <a:t>PROPOSED ARCHITECTURE </a:t>
            </a:r>
            <a:endParaRPr lang="en-IN" sz="1400" dirty="0">
              <a:solidFill>
                <a:srgbClr val="002060"/>
              </a:solidFill>
              <a:latin typeface="Century Gothic" panose="020B0502020202020204" pitchFamily="34" charset="0"/>
            </a:endParaRPr>
          </a:p>
        </p:txBody>
      </p:sp>
      <p:sp>
        <p:nvSpPr>
          <p:cNvPr id="10" name="Arrow: Right 9">
            <a:extLst>
              <a:ext uri="{FF2B5EF4-FFF2-40B4-BE49-F238E27FC236}">
                <a16:creationId xmlns:a16="http://schemas.microsoft.com/office/drawing/2014/main" id="{A54EC06A-289A-3EC9-B18D-CED71D75CE4A}"/>
              </a:ext>
            </a:extLst>
          </p:cNvPr>
          <p:cNvSpPr/>
          <p:nvPr/>
        </p:nvSpPr>
        <p:spPr>
          <a:xfrm>
            <a:off x="8151540" y="3452923"/>
            <a:ext cx="446049" cy="3607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416205"/>
            <a:ext cx="10525553" cy="4783873"/>
          </a:xfrm>
          <a:ln>
            <a:solidFill>
              <a:srgbClr val="002060"/>
            </a:solidFill>
          </a:ln>
        </p:spPr>
        <p:txBody>
          <a:bodyPr>
            <a:normAutofit/>
          </a:bodyPr>
          <a:lstStyle/>
          <a:p>
            <a:pPr algn="just"/>
            <a:r>
              <a:rPr lang="en-IN" sz="1400" b="1" dirty="0">
                <a:solidFill>
                  <a:srgbClr val="002060"/>
                </a:solidFill>
                <a:latin typeface="Century Gothic" panose="020B0502020202020204" pitchFamily="34" charset="0"/>
                <a:ea typeface="Verdana" pitchFamily="34" charset="0"/>
                <a:cs typeface="Verdana" pitchFamily="34" charset="0"/>
              </a:rPr>
              <a:t>While there are several non-invasive procedures for measuring arterial blood pressure, venous blood pressure (VBP), which is important for monitoring intravascular volume status, is still invasive and is mainly performed on seriously ill patients. </a:t>
            </a:r>
          </a:p>
          <a:p>
            <a:pPr algn="just"/>
            <a:r>
              <a:rPr lang="en-IN" sz="1400" b="1" dirty="0">
                <a:solidFill>
                  <a:srgbClr val="002060"/>
                </a:solidFill>
                <a:latin typeface="Century Gothic" panose="020B0502020202020204" pitchFamily="34" charset="0"/>
                <a:ea typeface="Verdana" pitchFamily="34" charset="0"/>
                <a:cs typeface="Verdana" pitchFamily="34" charset="0"/>
              </a:rPr>
              <a:t>While there are various non- invasive ways to measure arterial blood pressure, venous blood pressure (VBP), which is critical for monitoring intravascular volume status, </a:t>
            </a:r>
            <a:r>
              <a:rPr lang="en-IN" sz="1400" b="1" dirty="0" err="1">
                <a:solidFill>
                  <a:srgbClr val="002060"/>
                </a:solidFill>
                <a:latin typeface="Century Gothic" panose="020B0502020202020204" pitchFamily="34" charset="0"/>
                <a:ea typeface="Verdana" pitchFamily="34" charset="0"/>
                <a:cs typeface="Verdana" pitchFamily="34" charset="0"/>
              </a:rPr>
              <a:t>isstill</a:t>
            </a:r>
            <a:r>
              <a:rPr lang="en-IN" sz="1400" b="1" dirty="0">
                <a:solidFill>
                  <a:srgbClr val="002060"/>
                </a:solidFill>
                <a:latin typeface="Century Gothic" panose="020B0502020202020204" pitchFamily="34" charset="0"/>
                <a:ea typeface="Verdana" pitchFamily="34" charset="0"/>
                <a:cs typeface="Verdana" pitchFamily="34" charset="0"/>
              </a:rPr>
              <a:t> invasive and only done on seriously ill patients. </a:t>
            </a:r>
          </a:p>
          <a:p>
            <a:pPr algn="just"/>
            <a:r>
              <a:rPr lang="en-IN" sz="1400" b="1" dirty="0">
                <a:solidFill>
                  <a:srgbClr val="002060"/>
                </a:solidFill>
                <a:latin typeface="Century Gothic" panose="020B0502020202020204" pitchFamily="34" charset="0"/>
                <a:ea typeface="Verdana" pitchFamily="34" charset="0"/>
                <a:cs typeface="Verdana" pitchFamily="34" charset="0"/>
              </a:rPr>
              <a:t>In this project, we used an Arduino UNO microcontroller, which acts as the brain of the system and holds all of the software. </a:t>
            </a:r>
          </a:p>
          <a:p>
            <a:pPr algn="just"/>
            <a:r>
              <a:rPr lang="en-IN" sz="1400" b="1" dirty="0">
                <a:solidFill>
                  <a:srgbClr val="002060"/>
                </a:solidFill>
                <a:latin typeface="Century Gothic" panose="020B0502020202020204" pitchFamily="34" charset="0"/>
                <a:ea typeface="Verdana" pitchFamily="34" charset="0"/>
                <a:cs typeface="Verdana" pitchFamily="34" charset="0"/>
              </a:rPr>
              <a:t>In this system, the DHT11 is used to determine the body temperature. </a:t>
            </a:r>
          </a:p>
          <a:p>
            <a:pPr algn="just"/>
            <a:r>
              <a:rPr lang="en-IN" sz="1400" b="1" dirty="0">
                <a:solidFill>
                  <a:srgbClr val="002060"/>
                </a:solidFill>
                <a:latin typeface="Century Gothic" panose="020B0502020202020204" pitchFamily="34" charset="0"/>
                <a:ea typeface="Verdana" pitchFamily="34" charset="0"/>
                <a:cs typeface="Verdana" pitchFamily="34" charset="0"/>
              </a:rPr>
              <a:t>It has two points of attachment to the patient's body. </a:t>
            </a:r>
          </a:p>
          <a:p>
            <a:pPr algn="just"/>
            <a:r>
              <a:rPr lang="en-IN" sz="1400" b="1" dirty="0">
                <a:solidFill>
                  <a:srgbClr val="002060"/>
                </a:solidFill>
                <a:latin typeface="Century Gothic" panose="020B0502020202020204" pitchFamily="34" charset="0"/>
                <a:ea typeface="Verdana" pitchFamily="34" charset="0"/>
                <a:cs typeface="Verdana" pitchFamily="34" charset="0"/>
              </a:rPr>
              <a:t>As a result, one is linked to the chest, while the other is linked to the leg position. </a:t>
            </a:r>
          </a:p>
          <a:p>
            <a:pPr algn="just"/>
            <a:r>
              <a:rPr lang="en-IN" sz="1400" b="1" dirty="0">
                <a:solidFill>
                  <a:srgbClr val="002060"/>
                </a:solidFill>
                <a:latin typeface="Century Gothic" panose="020B0502020202020204" pitchFamily="34" charset="0"/>
                <a:ea typeface="Verdana" pitchFamily="34" charset="0"/>
                <a:cs typeface="Verdana" pitchFamily="34" charset="0"/>
              </a:rPr>
              <a:t>The Wi-Fi acts as a communication tool. </a:t>
            </a:r>
          </a:p>
          <a:p>
            <a:pPr algn="just"/>
            <a:r>
              <a:rPr lang="en-IN" sz="1400" b="1" dirty="0">
                <a:solidFill>
                  <a:srgbClr val="002060"/>
                </a:solidFill>
                <a:latin typeface="Century Gothic" panose="020B0502020202020204" pitchFamily="34" charset="0"/>
                <a:ea typeface="Verdana" pitchFamily="34" charset="0"/>
                <a:cs typeface="Verdana" pitchFamily="34" charset="0"/>
              </a:rPr>
              <a:t>The Wi-Fi delivers information to the receiver if one of the DHT11 detects a change in leg position. </a:t>
            </a:r>
          </a:p>
          <a:p>
            <a:pPr algn="just"/>
            <a:r>
              <a:rPr lang="en-IN" sz="1400" b="1" dirty="0">
                <a:solidFill>
                  <a:srgbClr val="002060"/>
                </a:solidFill>
                <a:latin typeface="Century Gothic" panose="020B0502020202020204" pitchFamily="34" charset="0"/>
                <a:ea typeface="Verdana" pitchFamily="34" charset="0"/>
                <a:cs typeface="Verdana" pitchFamily="34" charset="0"/>
              </a:rPr>
              <a:t>The vibration motor starts up when ND, IR, FORCE sensor give a alert </a:t>
            </a:r>
          </a:p>
          <a:p>
            <a:pPr algn="just"/>
            <a:r>
              <a:rPr lang="en-IN" sz="1400" b="1" dirty="0">
                <a:solidFill>
                  <a:srgbClr val="002060"/>
                </a:solidFill>
                <a:latin typeface="Century Gothic" panose="020B0502020202020204" pitchFamily="34" charset="0"/>
                <a:ea typeface="Verdana" pitchFamily="34" charset="0"/>
                <a:cs typeface="Verdana" pitchFamily="34" charset="0"/>
              </a:rPr>
              <a:t>This study's primary purpose is to provide temporary relief from varicose veins. </a:t>
            </a:r>
          </a:p>
        </p:txBody>
      </p:sp>
      <p:sp>
        <p:nvSpPr>
          <p:cNvPr id="4" name="Rectangle 3">
            <a:extLst>
              <a:ext uri="{FF2B5EF4-FFF2-40B4-BE49-F238E27FC236}">
                <a16:creationId xmlns:a16="http://schemas.microsoft.com/office/drawing/2014/main" id="{84A89E08-1849-AB1F-63E8-5ABB03A65F6D}"/>
              </a:ext>
            </a:extLst>
          </p:cNvPr>
          <p:cNvSpPr/>
          <p:nvPr/>
        </p:nvSpPr>
        <p:spPr>
          <a:xfrm>
            <a:off x="2213407" y="57323"/>
            <a:ext cx="6662964" cy="923330"/>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a:spAutoFit/>
          </a:bodyPr>
          <a:lstStyle/>
          <a:p>
            <a:pPr algn="ctr"/>
            <a:r>
              <a:rPr lang="en-US" sz="5400" b="1" u="sng"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METHODOLOGY</a:t>
            </a:r>
            <a:endParaRPr lang="en-US" sz="54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05492A1E-71AE-65F6-4984-0E08BFEA8D35}"/>
              </a:ext>
            </a:extLst>
          </p:cNvPr>
          <p:cNvGraphicFramePr/>
          <p:nvPr>
            <p:extLst>
              <p:ext uri="{D42A27DB-BD31-4B8C-83A1-F6EECF244321}">
                <p14:modId xmlns:p14="http://schemas.microsoft.com/office/powerpoint/2010/main" val="903780869"/>
              </p:ext>
            </p:extLst>
          </p:nvPr>
        </p:nvGraphicFramePr>
        <p:xfrm>
          <a:off x="1439706" y="1537736"/>
          <a:ext cx="10480948" cy="470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78702E0-595B-7CDD-C24F-C7F828429D7C}"/>
              </a:ext>
            </a:extLst>
          </p:cNvPr>
          <p:cNvSpPr/>
          <p:nvPr/>
        </p:nvSpPr>
        <p:spPr>
          <a:xfrm>
            <a:off x="2296160" y="153471"/>
            <a:ext cx="7437120" cy="769441"/>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a:spAutoFit/>
          </a:bodyPr>
          <a:lstStyle/>
          <a:p>
            <a:pPr algn="ctr"/>
            <a:r>
              <a:rPr lang="en-US" sz="4400" b="1" u="sng" dirty="0">
                <a:ln w="9525">
                  <a:noFill/>
                  <a:prstDash val="solid"/>
                </a:ln>
                <a:solidFill>
                  <a:srgbClr val="002060"/>
                </a:solidFill>
                <a:effectLst>
                  <a:outerShdw blurRad="12700" dist="38100" dir="2700000" algn="tl" rotWithShape="0">
                    <a:schemeClr val="accent5">
                      <a:lumMod val="60000"/>
                      <a:lumOff val="40000"/>
                    </a:schemeClr>
                  </a:outerShdw>
                </a:effectLst>
              </a:rPr>
              <a:t>HARDWARE REQUIREMENT</a:t>
            </a:r>
            <a:endParaRPr lang="en-US" sz="4400" b="1" u="sng" cap="none" spc="0" dirty="0">
              <a:ln w="9525">
                <a:noFill/>
                <a:prstDash val="solid"/>
              </a:ln>
              <a:solidFill>
                <a:srgbClr val="00206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565125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themeOverride>
</file>

<file path=ppt/theme/themeOverride3.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themeOverride>
</file>

<file path=docProps/app.xml><?xml version="1.0" encoding="utf-8"?>
<Properties xmlns="http://schemas.openxmlformats.org/officeDocument/2006/extended-properties" xmlns:vt="http://schemas.openxmlformats.org/officeDocument/2006/docPropsVTypes">
  <Template/>
  <TotalTime>102</TotalTime>
  <Words>1408</Words>
  <Application>Microsoft Office PowerPoint</Application>
  <PresentationFormat>Widescreen</PresentationFormat>
  <Paragraphs>78</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VARICOSE VEINS DISEASE DETECTION AND AUTOMATED TREATMENT USING BAN (BODY AREA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VARICOSE VEINS DISEASE DETECTION AND AUTOMATED TREATMENT USING BAN (BODY AREA NETWORK)</dc:title>
  <dc:creator>naveen kumar</dc:creator>
  <cp:lastModifiedBy>Mukesh. S</cp:lastModifiedBy>
  <cp:revision>4</cp:revision>
  <dcterms:created xsi:type="dcterms:W3CDTF">2024-02-11T14:02:41Z</dcterms:created>
  <dcterms:modified xsi:type="dcterms:W3CDTF">2024-03-24T05:32:31Z</dcterms:modified>
</cp:coreProperties>
</file>