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1.xml" ContentType="application/vnd.openxmlformats-officedocument.presentationml.notesSlide+xml"/>
  <Override PartName="/ppt/slides/slide20.xml" ContentType="application/vnd.openxmlformats-officedocument.presentationml.slide+xml"/>
  <Override PartName="/ppt/notesSlides/notesSlide12.xml" ContentType="application/vnd.openxmlformats-officedocument.presentationml.notesSlide+xml"/>
  <Override PartName="/ppt/slides/slide21.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5143500" cx="9144000"/>
  <p:notesSz cx="6858000" cy="9144000"/>
  <p:embeddedFontLst>
    <p:embeddedFont>
      <p:font typeface="Anaheim" panose="020B0604020202020204" charset="0"/>
      <p:regular r:id="rId24"/>
    </p:embeddedFont>
    <p:embeddedFont>
      <p:font typeface="Anuphan" panose="020B0604020202020204" charset="-34"/>
      <p:regular r:id="rId25"/>
    </p:embeddedFont>
    <p:embeddedFont>
      <p:font typeface="Arial Bold" panose="020B0704020202020204" pitchFamily="34" charset="0"/>
      <p:bold r:id="rId26"/>
    </p:embeddedFont>
    <p:embeddedFont>
      <p:font typeface="Bad Script" panose="020B0604020202020204" charset="0"/>
      <p:regular r:id="rId27"/>
    </p:embeddedFont>
    <p:embeddedFont>
      <p:font typeface="Nunito Light" pitchFamily="2" charset="0"/>
      <p:regular r:id="rId28"/>
    </p:embeddedFont>
    <p:embeddedFont>
      <p:font typeface="Public Sans" panose="020B0604020202020204" charset="0"/>
      <p:regular r:id="rId29"/>
    </p:embeddedFont>
    <p:embeddedFont>
      <p:font typeface="Public Sans Medium" panose="020B0604020202020204" charset="0"/>
      <p:regular r:id="rId30"/>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5A974A1-BD0D-4917-8DE3-55F6D91984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27" d="100"/>
          <a:sy n="127" d="100"/>
        </p:scale>
        <p:origin x="72" y="-20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font" Target="fonts/font1.fntdata"/><Relationship Id="rId25" Type="http://schemas.openxmlformats.org/officeDocument/2006/relationships/font" Target="fonts/font2.fntdata"/><Relationship Id="rId26" Type="http://schemas.openxmlformats.org/officeDocument/2006/relationships/font" Target="fonts/font3.fntdata"/><Relationship Id="rId27" Type="http://schemas.openxmlformats.org/officeDocument/2006/relationships/font" Target="fonts/font4.fntdata"/><Relationship Id="rId28" Type="http://schemas.openxmlformats.org/officeDocument/2006/relationships/font" Target="fonts/font5.fntdata"/><Relationship Id="rId29" Type="http://schemas.openxmlformats.org/officeDocument/2006/relationships/font" Target="fonts/font6.fntdata"/><Relationship Id="rId30" Type="http://schemas.openxmlformats.org/officeDocument/2006/relationships/font" Target="fonts/font7.fntdata"/><Relationship Id="rId31" Type="http://schemas.openxmlformats.org/officeDocument/2006/relationships/tableStyles" Target="tableStyles.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8" name="Shape 2"/>
        <p:cNvGrpSpPr/>
        <p:nvPr/>
      </p:nvGrpSpPr>
      <p:grpSpPr>
        <a:xfrm>
          <a:off x="0" y="0"/>
          <a:ext cx="0" cy="0"/>
          <a:chOff x="0" y="0"/>
          <a:chExt cx="0" cy="0"/>
        </a:xfrm>
      </p:grpSpPr>
      <p:sp>
        <p:nvSpPr>
          <p:cNvPr id="1048700"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01"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99"/>
        <p:cNvGrpSpPr/>
        <p:nvPr/>
      </p:nvGrpSpPr>
      <p:grpSpPr>
        <a:xfrm>
          <a:off x="0" y="0"/>
          <a:ext cx="0" cy="0"/>
          <a:chOff x="0" y="0"/>
          <a:chExt cx="0" cy="0"/>
        </a:xfrm>
      </p:grpSpPr>
      <p:sp>
        <p:nvSpPr>
          <p:cNvPr id="1048584" name="Google Shape;100;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5" name="Google Shape;101;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83"/>
        <p:cNvGrpSpPr/>
        <p:nvPr/>
      </p:nvGrpSpPr>
      <p:grpSpPr>
        <a:xfrm>
          <a:off x="0" y="0"/>
          <a:ext cx="0" cy="0"/>
          <a:chOff x="0" y="0"/>
          <a:chExt cx="0" cy="0"/>
        </a:xfrm>
      </p:grpSpPr>
      <p:sp>
        <p:nvSpPr>
          <p:cNvPr id="1048673" name="Google Shape;184;g26c4d20d1d9_0_51:notes"/>
          <p:cNvSpPr>
            <a:spLocks noChangeAspect="1" noRot="1" noGrp="1"/>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74" name="Google Shape;185;g26c4d20d1d9_0_5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189"/>
        <p:cNvGrpSpPr/>
        <p:nvPr/>
      </p:nvGrpSpPr>
      <p:grpSpPr>
        <a:xfrm>
          <a:off x="0" y="0"/>
          <a:ext cx="0" cy="0"/>
          <a:chOff x="0" y="0"/>
          <a:chExt cx="0" cy="0"/>
        </a:xfrm>
      </p:grpSpPr>
      <p:sp>
        <p:nvSpPr>
          <p:cNvPr id="1048687" name="Google Shape;190;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8" name="Google Shape;191;p1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196"/>
        <p:cNvGrpSpPr/>
        <p:nvPr/>
      </p:nvGrpSpPr>
      <p:grpSpPr>
        <a:xfrm>
          <a:off x="0" y="0"/>
          <a:ext cx="0" cy="0"/>
          <a:chOff x="0" y="0"/>
          <a:chExt cx="0" cy="0"/>
        </a:xfrm>
      </p:grpSpPr>
      <p:sp>
        <p:nvSpPr>
          <p:cNvPr id="1048690" name="Google Shape;197;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1" name="Google Shape;198;p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202"/>
        <p:cNvGrpSpPr/>
        <p:nvPr/>
      </p:nvGrpSpPr>
      <p:grpSpPr>
        <a:xfrm>
          <a:off x="0" y="0"/>
          <a:ext cx="0" cy="0"/>
          <a:chOff x="0" y="0"/>
          <a:chExt cx="0" cy="0"/>
        </a:xfrm>
      </p:grpSpPr>
      <p:sp>
        <p:nvSpPr>
          <p:cNvPr id="1048693" name="Google Shape;203;p1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4" name="Google Shape;204;p1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05"/>
        <p:cNvGrpSpPr/>
        <p:nvPr/>
      </p:nvGrpSpPr>
      <p:grpSpPr>
        <a:xfrm>
          <a:off x="0" y="0"/>
          <a:ext cx="0" cy="0"/>
          <a:chOff x="0" y="0"/>
          <a:chExt cx="0" cy="0"/>
        </a:xfrm>
      </p:grpSpPr>
      <p:sp>
        <p:nvSpPr>
          <p:cNvPr id="1048618" name="Google Shape;106;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9" name="Google Shape;107;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Clr>
                <a:schemeClr val="dk1"/>
              </a:buClr>
              <a:buSzPts val="1100"/>
              <a:buFont typeface="Arial" panose="020B0604020202020204"/>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a:p>
            <a:pPr algn="l" indent="0" lvl="0" marL="0" rtl="0">
              <a:lnSpc>
                <a:spcPct val="100000"/>
              </a:lnSpc>
              <a:spcBef>
                <a:spcPts val="0"/>
              </a:spcBef>
              <a:spcAft>
                <a:spcPts val="0"/>
              </a:spcAft>
              <a:buSzPts val="1100"/>
              <a:buNone/>
            </a:pPr>
            <a:endParaRPr sz="1200" i="1">
              <a:solidFill>
                <a:srgbClr val="595959"/>
              </a:solidFill>
              <a:latin typeface="Anaheim" panose="02000503000000000000"/>
              <a:ea typeface="Anaheim" panose="02000503000000000000"/>
              <a:cs typeface="Anaheim" panose="02000503000000000000"/>
              <a:sym typeface="Anaheim" panose="0200050300000000000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37"/>
        <p:cNvGrpSpPr/>
        <p:nvPr/>
      </p:nvGrpSpPr>
      <p:grpSpPr>
        <a:xfrm>
          <a:off x="0" y="0"/>
          <a:ext cx="0" cy="0"/>
          <a:chOff x="0" y="0"/>
          <a:chExt cx="0" cy="0"/>
        </a:xfrm>
      </p:grpSpPr>
      <p:sp>
        <p:nvSpPr>
          <p:cNvPr id="1048625" name="Google Shape;138;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6" name="Google Shape;139;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43"/>
        <p:cNvGrpSpPr/>
        <p:nvPr/>
      </p:nvGrpSpPr>
      <p:grpSpPr>
        <a:xfrm>
          <a:off x="0" y="0"/>
          <a:ext cx="0" cy="0"/>
          <a:chOff x="0" y="0"/>
          <a:chExt cx="0" cy="0"/>
        </a:xfrm>
      </p:grpSpPr>
      <p:sp>
        <p:nvSpPr>
          <p:cNvPr id="1048631" name="Google Shape;144;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2" name="Google Shape;145;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49"/>
        <p:cNvGrpSpPr/>
        <p:nvPr/>
      </p:nvGrpSpPr>
      <p:grpSpPr>
        <a:xfrm>
          <a:off x="0" y="0"/>
          <a:ext cx="0" cy="0"/>
          <a:chOff x="0" y="0"/>
          <a:chExt cx="0" cy="0"/>
        </a:xfrm>
      </p:grpSpPr>
      <p:sp>
        <p:nvSpPr>
          <p:cNvPr id="1048636" name="Google Shape;15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7" name="Google Shape;151;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55"/>
        <p:cNvGrpSpPr/>
        <p:nvPr/>
      </p:nvGrpSpPr>
      <p:grpSpPr>
        <a:xfrm>
          <a:off x="0" y="0"/>
          <a:ext cx="0" cy="0"/>
          <a:chOff x="0" y="0"/>
          <a:chExt cx="0" cy="0"/>
        </a:xfrm>
      </p:grpSpPr>
      <p:sp>
        <p:nvSpPr>
          <p:cNvPr id="1048642" name="Google Shape;156;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3" name="Google Shape;157;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63"/>
        <p:cNvGrpSpPr/>
        <p:nvPr/>
      </p:nvGrpSpPr>
      <p:grpSpPr>
        <a:xfrm>
          <a:off x="0" y="0"/>
          <a:ext cx="0" cy="0"/>
          <a:chOff x="0" y="0"/>
          <a:chExt cx="0" cy="0"/>
        </a:xfrm>
      </p:grpSpPr>
      <p:sp>
        <p:nvSpPr>
          <p:cNvPr id="1048646" name="Google Shape;164;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7" name="Google Shape;165;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69"/>
        <p:cNvGrpSpPr/>
        <p:nvPr/>
      </p:nvGrpSpPr>
      <p:grpSpPr>
        <a:xfrm>
          <a:off x="0" y="0"/>
          <a:ext cx="0" cy="0"/>
          <a:chOff x="0" y="0"/>
          <a:chExt cx="0" cy="0"/>
        </a:xfrm>
      </p:grpSpPr>
      <p:sp>
        <p:nvSpPr>
          <p:cNvPr id="1048663" name="Google Shape;170;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4" name="Google Shape;171;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76"/>
        <p:cNvGrpSpPr/>
        <p:nvPr/>
      </p:nvGrpSpPr>
      <p:grpSpPr>
        <a:xfrm>
          <a:off x="0" y="0"/>
          <a:ext cx="0" cy="0"/>
          <a:chOff x="0" y="0"/>
          <a:chExt cx="0" cy="0"/>
        </a:xfrm>
      </p:grpSpPr>
      <p:sp>
        <p:nvSpPr>
          <p:cNvPr id="1048669" name="Google Shape;177;g26c4d20d1d9_0_4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0" name="Google Shape;178;g26c4d20d1d9_0_4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5.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1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5" name="Shape 8"/>
        <p:cNvGrpSpPr/>
        <p:nvPr/>
      </p:nvGrpSpPr>
      <p:grpSpPr>
        <a:xfrm>
          <a:off x="0" y="0"/>
          <a:ext cx="0" cy="0"/>
          <a:chOff x="0" y="0"/>
          <a:chExt cx="0" cy="0"/>
        </a:xfrm>
      </p:grpSpPr>
      <p:pic>
        <p:nvPicPr>
          <p:cNvPr id="2097152" name="Google Shape;9;p20"/>
          <p:cNvPicPr preferRelativeResize="0">
            <a:picLocks/>
          </p:cNvPicPr>
          <p:nvPr/>
        </p:nvPicPr>
        <p:blipFill rotWithShape="1">
          <a:blip xmlns:r="http://schemas.openxmlformats.org/officeDocument/2006/relationships" r:embed="rId1"/>
          <a:srcRect/>
          <a:stretch>
            <a:fillRect/>
          </a:stretch>
        </p:blipFill>
        <p:spPr>
          <a:xfrm>
            <a:off x="0" y="-17100"/>
            <a:ext cx="9143986" cy="5143500"/>
          </a:xfrm>
          <a:prstGeom prst="rect"/>
          <a:noFill/>
          <a:ln>
            <a:noFill/>
          </a:ln>
        </p:spPr>
      </p:pic>
      <p:pic>
        <p:nvPicPr>
          <p:cNvPr id="2097153" name="Google Shape;10;p20"/>
          <p:cNvPicPr preferRelativeResize="0">
            <a:picLocks/>
          </p:cNvPicPr>
          <p:nvPr/>
        </p:nvPicPr>
        <p:blipFill rotWithShape="1">
          <a:blip xmlns:r="http://schemas.openxmlformats.org/officeDocument/2006/relationships" r:embed="rId2"/>
          <a:srcRect l="25097" r="25097"/>
          <a:stretch>
            <a:fillRect/>
          </a:stretch>
        </p:blipFill>
        <p:spPr>
          <a:xfrm rot="5134996">
            <a:off x="-1227852" y="-1076918"/>
            <a:ext cx="2450730" cy="2766860"/>
          </a:xfrm>
          <a:prstGeom prst="rect"/>
          <a:noFill/>
          <a:ln>
            <a:noFill/>
          </a:ln>
        </p:spPr>
      </p:pic>
      <p:pic>
        <p:nvPicPr>
          <p:cNvPr id="2097154" name="Google Shape;11;p20"/>
          <p:cNvPicPr preferRelativeResize="0">
            <a:picLocks/>
          </p:cNvPicPr>
          <p:nvPr/>
        </p:nvPicPr>
        <p:blipFill rotWithShape="1">
          <a:blip xmlns:r="http://schemas.openxmlformats.org/officeDocument/2006/relationships" r:embed="rId3">
            <a:alphaModFix amt="70000"/>
          </a:blip>
          <a:srcRect l="21959" r="21948"/>
          <a:stretch>
            <a:fillRect/>
          </a:stretch>
        </p:blipFill>
        <p:spPr>
          <a:xfrm rot="8569532">
            <a:off x="5116097" y="-1948512"/>
            <a:ext cx="2926307" cy="2933700"/>
          </a:xfrm>
          <a:prstGeom prst="rect"/>
          <a:noFill/>
          <a:ln>
            <a:noFill/>
          </a:ln>
        </p:spPr>
      </p:pic>
      <p:sp>
        <p:nvSpPr>
          <p:cNvPr id="1048578" name="Google Shape;12;p20"/>
          <p:cNvSpPr txBox="1">
            <a:spLocks noGrp="1"/>
          </p:cNvSpPr>
          <p:nvPr>
            <p:ph type="ctrTitle"/>
          </p:nvPr>
        </p:nvSpPr>
        <p:spPr>
          <a:xfrm>
            <a:off x="3150815" y="1700000"/>
            <a:ext cx="5197800" cy="2004300"/>
          </a:xfrm>
          <a:prstGeom prst="rect"/>
          <a:noFill/>
          <a:ln>
            <a:noFill/>
          </a:ln>
        </p:spPr>
        <p:txBody>
          <a:bodyPr anchor="b" anchorCtr="0" bIns="91425" lIns="91425" rIns="91425" spcFirstLastPara="1" tIns="91425" wrap="square">
            <a:noAutofit/>
          </a:bodyPr>
          <a:lstStyle>
            <a:lvl1pPr algn="r" lvl="0" rtl="0">
              <a:lnSpc>
                <a:spcPct val="100000"/>
              </a:lnSpc>
              <a:spcBef>
                <a:spcPts val="0"/>
              </a:spcBef>
              <a:spcAft>
                <a:spcPts val="0"/>
              </a:spcAft>
              <a:buClr>
                <a:srgbClr val="191919"/>
              </a:buClr>
              <a:buSzPts val="4000"/>
              <a:buNone/>
              <a:defRPr sz="4000"/>
            </a:lvl1pPr>
            <a:lvl2pPr algn="ctr" lvl="1" rtl="0">
              <a:lnSpc>
                <a:spcPct val="100000"/>
              </a:lnSpc>
              <a:spcBef>
                <a:spcPts val="0"/>
              </a:spcBef>
              <a:spcAft>
                <a:spcPts val="0"/>
              </a:spcAft>
              <a:buClr>
                <a:srgbClr val="191919"/>
              </a:buClr>
              <a:buSzPts val="4000"/>
              <a:buNone/>
              <a:defRPr sz="4000">
                <a:solidFill>
                  <a:srgbClr val="191919"/>
                </a:solidFill>
              </a:defRPr>
            </a:lvl2pPr>
            <a:lvl3pPr algn="ctr" lvl="2" rtl="0">
              <a:lnSpc>
                <a:spcPct val="100000"/>
              </a:lnSpc>
              <a:spcBef>
                <a:spcPts val="0"/>
              </a:spcBef>
              <a:spcAft>
                <a:spcPts val="0"/>
              </a:spcAft>
              <a:buClr>
                <a:srgbClr val="191919"/>
              </a:buClr>
              <a:buSzPts val="4000"/>
              <a:buNone/>
              <a:defRPr sz="4000">
                <a:solidFill>
                  <a:srgbClr val="191919"/>
                </a:solidFill>
              </a:defRPr>
            </a:lvl3pPr>
            <a:lvl4pPr algn="ctr" lvl="3" rtl="0">
              <a:lnSpc>
                <a:spcPct val="100000"/>
              </a:lnSpc>
              <a:spcBef>
                <a:spcPts val="0"/>
              </a:spcBef>
              <a:spcAft>
                <a:spcPts val="0"/>
              </a:spcAft>
              <a:buClr>
                <a:srgbClr val="191919"/>
              </a:buClr>
              <a:buSzPts val="4000"/>
              <a:buNone/>
              <a:defRPr sz="4000">
                <a:solidFill>
                  <a:srgbClr val="191919"/>
                </a:solidFill>
              </a:defRPr>
            </a:lvl4pPr>
            <a:lvl5pPr algn="ctr" lvl="4" rtl="0">
              <a:lnSpc>
                <a:spcPct val="100000"/>
              </a:lnSpc>
              <a:spcBef>
                <a:spcPts val="0"/>
              </a:spcBef>
              <a:spcAft>
                <a:spcPts val="0"/>
              </a:spcAft>
              <a:buClr>
                <a:srgbClr val="191919"/>
              </a:buClr>
              <a:buSzPts val="4000"/>
              <a:buNone/>
              <a:defRPr sz="4000">
                <a:solidFill>
                  <a:srgbClr val="191919"/>
                </a:solidFill>
              </a:defRPr>
            </a:lvl5pPr>
            <a:lvl6pPr algn="ctr" lvl="5" rtl="0">
              <a:lnSpc>
                <a:spcPct val="100000"/>
              </a:lnSpc>
              <a:spcBef>
                <a:spcPts val="0"/>
              </a:spcBef>
              <a:spcAft>
                <a:spcPts val="0"/>
              </a:spcAft>
              <a:buClr>
                <a:srgbClr val="191919"/>
              </a:buClr>
              <a:buSzPts val="4000"/>
              <a:buNone/>
              <a:defRPr sz="4000">
                <a:solidFill>
                  <a:srgbClr val="191919"/>
                </a:solidFill>
              </a:defRPr>
            </a:lvl6pPr>
            <a:lvl7pPr algn="ctr" lvl="6" rtl="0">
              <a:lnSpc>
                <a:spcPct val="100000"/>
              </a:lnSpc>
              <a:spcBef>
                <a:spcPts val="0"/>
              </a:spcBef>
              <a:spcAft>
                <a:spcPts val="0"/>
              </a:spcAft>
              <a:buClr>
                <a:srgbClr val="191919"/>
              </a:buClr>
              <a:buSzPts val="4000"/>
              <a:buNone/>
              <a:defRPr sz="4000">
                <a:solidFill>
                  <a:srgbClr val="191919"/>
                </a:solidFill>
              </a:defRPr>
            </a:lvl7pPr>
            <a:lvl8pPr algn="ctr" lvl="7" rtl="0">
              <a:lnSpc>
                <a:spcPct val="100000"/>
              </a:lnSpc>
              <a:spcBef>
                <a:spcPts val="0"/>
              </a:spcBef>
              <a:spcAft>
                <a:spcPts val="0"/>
              </a:spcAft>
              <a:buClr>
                <a:srgbClr val="191919"/>
              </a:buClr>
              <a:buSzPts val="4000"/>
              <a:buNone/>
              <a:defRPr sz="4000">
                <a:solidFill>
                  <a:srgbClr val="191919"/>
                </a:solidFill>
              </a:defRPr>
            </a:lvl8pPr>
            <a:lvl9pPr algn="ctr" lvl="8" rtl="0">
              <a:lnSpc>
                <a:spcPct val="100000"/>
              </a:lnSpc>
              <a:spcBef>
                <a:spcPts val="0"/>
              </a:spcBef>
              <a:spcAft>
                <a:spcPts val="0"/>
              </a:spcAft>
              <a:buClr>
                <a:srgbClr val="191919"/>
              </a:buClr>
              <a:buSzPts val="4000"/>
              <a:buNone/>
              <a:defRPr sz="4000">
                <a:solidFill>
                  <a:srgbClr val="191919"/>
                </a:solidFill>
              </a:defRPr>
            </a:lvl9pPr>
          </a:lstStyle>
          <a:p/>
        </p:txBody>
      </p:sp>
      <p:sp>
        <p:nvSpPr>
          <p:cNvPr id="1048579" name="Google Shape;13;p20"/>
          <p:cNvSpPr txBox="1">
            <a:spLocks noGrp="1"/>
          </p:cNvSpPr>
          <p:nvPr>
            <p:ph type="subTitle" idx="1"/>
          </p:nvPr>
        </p:nvSpPr>
        <p:spPr>
          <a:xfrm>
            <a:off x="3150763" y="3792800"/>
            <a:ext cx="5197800" cy="411600"/>
          </a:xfrm>
          <a:prstGeom prst="rect"/>
          <a:noFill/>
          <a:ln>
            <a:noFill/>
          </a:ln>
        </p:spPr>
        <p:txBody>
          <a:bodyPr anchor="t" anchorCtr="0" bIns="91425" lIns="91425" rIns="91425" spcFirstLastPara="1" tIns="91425" wrap="square">
            <a:noAutofit/>
          </a:bodyPr>
          <a:lstStyle>
            <a:lvl1pPr algn="r" lvl="0" rtl="0">
              <a:lnSpc>
                <a:spcPct val="115000"/>
              </a:lnSpc>
              <a:spcBef>
                <a:spcPts val="0"/>
              </a:spcBef>
              <a:spcAft>
                <a:spcPts val="0"/>
              </a:spcAft>
              <a:buSzPts val="1600"/>
              <a:buNone/>
              <a:defRPr sz="1600">
                <a:solidFill>
                  <a:schemeClr val="dk1"/>
                </a:solidFill>
                <a:latin typeface="Anuphan"/>
                <a:ea typeface="Anuphan"/>
                <a:cs typeface="Anuphan"/>
                <a:sym typeface="Anuphan"/>
              </a:defRPr>
            </a:lvl1pPr>
            <a:lvl2pPr algn="ctr" lvl="1" rtl="0">
              <a:lnSpc>
                <a:spcPct val="115000"/>
              </a:lnSpc>
              <a:spcBef>
                <a:spcPts val="0"/>
              </a:spcBef>
              <a:spcAft>
                <a:spcPts val="0"/>
              </a:spcAft>
              <a:buSzPts val="1600"/>
              <a:buNone/>
              <a:defRPr sz="1600"/>
            </a:lvl2pPr>
            <a:lvl3pPr algn="ctr" lvl="2" rtl="0">
              <a:lnSpc>
                <a:spcPct val="115000"/>
              </a:lnSpc>
              <a:spcBef>
                <a:spcPts val="0"/>
              </a:spcBef>
              <a:spcAft>
                <a:spcPts val="0"/>
              </a:spcAft>
              <a:buSzPts val="1600"/>
              <a:buNone/>
              <a:defRPr sz="1600"/>
            </a:lvl3pPr>
            <a:lvl4pPr algn="ctr" lvl="3" rtl="0">
              <a:lnSpc>
                <a:spcPct val="115000"/>
              </a:lnSpc>
              <a:spcBef>
                <a:spcPts val="0"/>
              </a:spcBef>
              <a:spcAft>
                <a:spcPts val="0"/>
              </a:spcAft>
              <a:buSzPts val="1600"/>
              <a:buNone/>
              <a:defRPr sz="1600"/>
            </a:lvl4pPr>
            <a:lvl5pPr algn="ctr" lvl="4" rtl="0">
              <a:lnSpc>
                <a:spcPct val="115000"/>
              </a:lnSpc>
              <a:spcBef>
                <a:spcPts val="0"/>
              </a:spcBef>
              <a:spcAft>
                <a:spcPts val="0"/>
              </a:spcAft>
              <a:buSzPts val="1600"/>
              <a:buNone/>
              <a:defRPr sz="1600"/>
            </a:lvl5pPr>
            <a:lvl6pPr algn="ctr" lvl="5" rtl="0">
              <a:lnSpc>
                <a:spcPct val="115000"/>
              </a:lnSpc>
              <a:spcBef>
                <a:spcPts val="0"/>
              </a:spcBef>
              <a:spcAft>
                <a:spcPts val="0"/>
              </a:spcAft>
              <a:buSzPts val="1600"/>
              <a:buNone/>
              <a:defRPr sz="1600"/>
            </a:lvl6pPr>
            <a:lvl7pPr algn="ctr" lvl="6" rtl="0">
              <a:lnSpc>
                <a:spcPct val="115000"/>
              </a:lnSpc>
              <a:spcBef>
                <a:spcPts val="0"/>
              </a:spcBef>
              <a:spcAft>
                <a:spcPts val="0"/>
              </a:spcAft>
              <a:buSzPts val="1600"/>
              <a:buNone/>
              <a:defRPr sz="1600"/>
            </a:lvl7pPr>
            <a:lvl8pPr algn="ctr" lvl="7" rtl="0">
              <a:lnSpc>
                <a:spcPct val="115000"/>
              </a:lnSpc>
              <a:spcBef>
                <a:spcPts val="0"/>
              </a:spcBef>
              <a:spcAft>
                <a:spcPts val="0"/>
              </a:spcAft>
              <a:buSzPts val="1600"/>
              <a:buNone/>
              <a:defRPr sz="1600"/>
            </a:lvl8pPr>
            <a:lvl9pPr algn="ctr" lvl="8" rtl="0">
              <a:lnSpc>
                <a:spcPct val="115000"/>
              </a:lnSpc>
              <a:spcBef>
                <a:spcPts val="0"/>
              </a:spcBef>
              <a:spcAft>
                <a:spcPts val="0"/>
              </a:spcAft>
              <a:buSzPts val="1600"/>
              <a:buNone/>
              <a:defRPr sz="1600"/>
            </a:lvl9pPr>
          </a:lstStyle>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97" name="Shape 90"/>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55" name="Shape 91"/>
        <p:cNvGrpSpPr/>
        <p:nvPr/>
      </p:nvGrpSpPr>
      <p:grpSpPr>
        <a:xfrm>
          <a:off x="0" y="0"/>
          <a:ext cx="0" cy="0"/>
          <a:chOff x="0" y="0"/>
          <a:chExt cx="0" cy="0"/>
        </a:xfrm>
      </p:grpSpPr>
      <p:pic>
        <p:nvPicPr>
          <p:cNvPr id="2097161" name="Google Shape;92;p30"/>
          <p:cNvPicPr preferRelativeResize="0">
            <a:picLocks/>
          </p:cNvPicPr>
          <p:nvPr/>
        </p:nvPicPr>
        <p:blipFill rotWithShape="1">
          <a:blip xmlns:r="http://schemas.openxmlformats.org/officeDocument/2006/relationships" r:embed="rId1"/>
          <a:srcRect/>
          <a:stretch>
            <a:fillRect/>
          </a:stretch>
        </p:blipFill>
        <p:spPr>
          <a:xfrm rot="10800000">
            <a:off x="0" y="0"/>
            <a:ext cx="9144000" cy="5143500"/>
          </a:xfrm>
          <a:prstGeom prst="rect"/>
          <a:noFill/>
          <a:ln>
            <a:noFill/>
          </a:ln>
        </p:spPr>
      </p:pic>
      <p:grpSp>
        <p:nvGrpSpPr>
          <p:cNvPr id="56" name="Google Shape;93;p30"/>
          <p:cNvGrpSpPr/>
          <p:nvPr/>
        </p:nvGrpSpPr>
        <p:grpSpPr>
          <a:xfrm>
            <a:off x="2614050" y="-1814380"/>
            <a:ext cx="8768879" cy="8790280"/>
            <a:chOff x="2614050" y="-1814380"/>
            <a:chExt cx="8768879" cy="8790280"/>
          </a:xfrm>
        </p:grpSpPr>
        <p:pic>
          <p:nvPicPr>
            <p:cNvPr id="2097162" name="Google Shape;94;p30"/>
            <p:cNvPicPr preferRelativeResize="0">
              <a:picLocks/>
            </p:cNvPicPr>
            <p:nvPr/>
          </p:nvPicPr>
          <p:blipFill rotWithShape="1">
            <a:blip xmlns:r="http://schemas.openxmlformats.org/officeDocument/2006/relationships" r:embed="rId2"/>
            <a:srcRect l="17623" r="17610"/>
            <a:stretch>
              <a:fillRect/>
            </a:stretch>
          </p:blipFill>
          <p:spPr>
            <a:xfrm flipH="1">
              <a:off x="2614050" y="4680975"/>
              <a:ext cx="2643075" cy="2294925"/>
            </a:xfrm>
            <a:prstGeom prst="rect"/>
            <a:noFill/>
            <a:ln>
              <a:noFill/>
            </a:ln>
          </p:spPr>
        </p:pic>
        <p:pic>
          <p:nvPicPr>
            <p:cNvPr id="2097163" name="Google Shape;95;p30"/>
            <p:cNvPicPr preferRelativeResize="0">
              <a:picLocks/>
            </p:cNvPicPr>
            <p:nvPr/>
          </p:nvPicPr>
          <p:blipFill rotWithShape="1">
            <a:blip xmlns:r="http://schemas.openxmlformats.org/officeDocument/2006/relationships" r:embed="rId3"/>
            <a:srcRect/>
            <a:stretch>
              <a:fillRect/>
            </a:stretch>
          </p:blipFill>
          <p:spPr>
            <a:xfrm rot="2450475">
              <a:off x="7219875" y="-801061"/>
              <a:ext cx="3919552" cy="2203969"/>
            </a:xfrm>
            <a:prstGeom prst="rect"/>
            <a:noFill/>
            <a:ln>
              <a:noFill/>
            </a:ln>
          </p:spPr>
        </p:pic>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95" name="Shape 96"/>
        <p:cNvGrpSpPr/>
        <p:nvPr/>
      </p:nvGrpSpPr>
      <p:grpSpPr>
        <a:xfrm>
          <a:off x="0" y="0"/>
          <a:ext cx="0" cy="0"/>
          <a:chOff x="0" y="0"/>
          <a:chExt cx="0" cy="0"/>
        </a:xfrm>
      </p:grpSpPr>
      <p:pic>
        <p:nvPicPr>
          <p:cNvPr id="2097178" name="Google Shape;97;p31"/>
          <p:cNvPicPr preferRelativeResize="0">
            <a:picLocks/>
          </p:cNvPicPr>
          <p:nvPr/>
        </p:nvPicPr>
        <p:blipFill rotWithShape="1">
          <a:blip xmlns:r="http://schemas.openxmlformats.org/officeDocument/2006/relationships" r:embed="rId1"/>
          <a:srcRect/>
          <a:stretch>
            <a:fillRect/>
          </a:stretch>
        </p:blipFill>
        <p:spPr>
          <a:xfrm flipH="1">
            <a:off x="0" y="0"/>
            <a:ext cx="9144000" cy="5143500"/>
          </a:xfrm>
          <a:prstGeom prst="rect"/>
          <a:noFill/>
          <a:ln>
            <a:noFill/>
          </a:ln>
        </p:spPr>
      </p:pic>
      <p:pic>
        <p:nvPicPr>
          <p:cNvPr id="2097179" name="Google Shape;98;p31"/>
          <p:cNvPicPr preferRelativeResize="0">
            <a:picLocks/>
          </p:cNvPicPr>
          <p:nvPr/>
        </p:nvPicPr>
        <p:blipFill rotWithShape="1">
          <a:blip xmlns:r="http://schemas.openxmlformats.org/officeDocument/2006/relationships" r:embed="rId2">
            <a:alphaModFix amt="60000"/>
          </a:blip>
          <a:srcRect l="20242" r="20236"/>
          <a:stretch>
            <a:fillRect/>
          </a:stretch>
        </p:blipFill>
        <p:spPr>
          <a:xfrm rot="-5400000">
            <a:off x="7102975" y="3246225"/>
            <a:ext cx="3548850" cy="3352800"/>
          </a:xfrm>
          <a:prstGeom prst="rect"/>
          <a:noFill/>
          <a:ln>
            <a:noFill/>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40" name="Shape 14"/>
        <p:cNvGrpSpPr/>
        <p:nvPr/>
      </p:nvGrpSpPr>
      <p:grpSpPr>
        <a:xfrm>
          <a:off x="0" y="0"/>
          <a:ext cx="0" cy="0"/>
          <a:chOff x="0" y="0"/>
          <a:chExt cx="0" cy="0"/>
        </a:xfrm>
      </p:grpSpPr>
      <p:pic>
        <p:nvPicPr>
          <p:cNvPr id="2097155" name="Google Shape;15;p21"/>
          <p:cNvPicPr preferRelativeResize="0">
            <a:picLocks/>
          </p:cNvPicPr>
          <p:nvPr/>
        </p:nvPicPr>
        <p:blipFill rotWithShape="1">
          <a:blip xmlns:r="http://schemas.openxmlformats.org/officeDocument/2006/relationships" r:embed="rId1"/>
          <a:srcRect/>
          <a:stretch>
            <a:fillRect/>
          </a:stretch>
        </p:blipFill>
        <p:spPr>
          <a:xfrm rot="10800000" flipH="1">
            <a:off x="0" y="0"/>
            <a:ext cx="9144000" cy="5143500"/>
          </a:xfrm>
          <a:prstGeom prst="rect"/>
          <a:noFill/>
          <a:ln>
            <a:noFill/>
          </a:ln>
        </p:spPr>
      </p:pic>
      <p:pic>
        <p:nvPicPr>
          <p:cNvPr id="2097156" name="Google Shape;16;p21"/>
          <p:cNvPicPr preferRelativeResize="0">
            <a:picLocks/>
          </p:cNvPicPr>
          <p:nvPr/>
        </p:nvPicPr>
        <p:blipFill rotWithShape="1">
          <a:blip xmlns:r="http://schemas.openxmlformats.org/officeDocument/2006/relationships" r:embed="rId2"/>
          <a:srcRect l="16188" r="16188"/>
          <a:stretch>
            <a:fillRect/>
          </a:stretch>
        </p:blipFill>
        <p:spPr>
          <a:xfrm rot="-1563543">
            <a:off x="6875700" y="-1120650"/>
            <a:ext cx="2787250" cy="2317725"/>
          </a:xfrm>
          <a:prstGeom prst="rect"/>
          <a:noFill/>
          <a:ln>
            <a:noFill/>
          </a:ln>
        </p:spPr>
      </p:pic>
      <p:sp>
        <p:nvSpPr>
          <p:cNvPr id="1048586" name="Google Shape;17;p21"/>
          <p:cNvSpPr txBox="1">
            <a:spLocks noGrp="1"/>
          </p:cNvSpPr>
          <p:nvPr>
            <p:ph type="title"/>
          </p:nvPr>
        </p:nvSpPr>
        <p:spPr>
          <a:xfrm>
            <a:off x="720000" y="537025"/>
            <a:ext cx="7704000" cy="572700"/>
          </a:xfrm>
          <a:prstGeom prst="rect"/>
          <a:noFill/>
          <a:ln>
            <a:noFill/>
          </a:ln>
        </p:spPr>
        <p:txBody>
          <a:bodyPr anchor="t" anchorCtr="0" bIns="91425" lIns="91425" rIns="91425" spcFirstLastPara="1" tIns="91425" wrap="square">
            <a:noAutofit/>
          </a:bodyPr>
          <a:lstStyle>
            <a:lvl1pPr algn="l" lvl="0" rtl="0">
              <a:lnSpc>
                <a:spcPct val="100000"/>
              </a:lnSpc>
              <a:spcBef>
                <a:spcPts val="0"/>
              </a:spcBef>
              <a:spcAft>
                <a:spcPts val="0"/>
              </a:spcAft>
              <a:buSzPts val="2800"/>
              <a:buNone/>
            </a:lvl1pPr>
            <a:lvl2pPr algn="l" lvl="1" rtl="0">
              <a:lnSpc>
                <a:spcPct val="100000"/>
              </a:lnSpc>
              <a:spcBef>
                <a:spcPts val="0"/>
              </a:spcBef>
              <a:spcAft>
                <a:spcPts val="0"/>
              </a:spcAft>
              <a:buSzPts val="2800"/>
              <a:buNone/>
            </a:lvl2pPr>
            <a:lvl3pPr algn="l" lvl="2" rtl="0">
              <a:lnSpc>
                <a:spcPct val="100000"/>
              </a:lnSpc>
              <a:spcBef>
                <a:spcPts val="0"/>
              </a:spcBef>
              <a:spcAft>
                <a:spcPts val="0"/>
              </a:spcAft>
              <a:buSzPts val="2800"/>
              <a:buNone/>
            </a:lvl3pPr>
            <a:lvl4pPr algn="l" lvl="3" rtl="0">
              <a:lnSpc>
                <a:spcPct val="100000"/>
              </a:lnSpc>
              <a:spcBef>
                <a:spcPts val="0"/>
              </a:spcBef>
              <a:spcAft>
                <a:spcPts val="0"/>
              </a:spcAft>
              <a:buSzPts val="2800"/>
              <a:buNone/>
            </a:lvl4pPr>
            <a:lvl5pPr algn="l" lvl="4" rtl="0">
              <a:lnSpc>
                <a:spcPct val="100000"/>
              </a:lnSpc>
              <a:spcBef>
                <a:spcPts val="0"/>
              </a:spcBef>
              <a:spcAft>
                <a:spcPts val="0"/>
              </a:spcAft>
              <a:buSzPts val="2800"/>
              <a:buNone/>
            </a:lvl5pPr>
            <a:lvl6pPr algn="l" lvl="5" rtl="0">
              <a:lnSpc>
                <a:spcPct val="100000"/>
              </a:lnSpc>
              <a:spcBef>
                <a:spcPts val="0"/>
              </a:spcBef>
              <a:spcAft>
                <a:spcPts val="0"/>
              </a:spcAft>
              <a:buSzPts val="2800"/>
              <a:buNone/>
            </a:lvl6pPr>
            <a:lvl7pPr algn="l" lvl="6" rtl="0">
              <a:lnSpc>
                <a:spcPct val="100000"/>
              </a:lnSpc>
              <a:spcBef>
                <a:spcPts val="0"/>
              </a:spcBef>
              <a:spcAft>
                <a:spcPts val="0"/>
              </a:spcAft>
              <a:buSzPts val="2800"/>
              <a:buNone/>
            </a:lvl7pPr>
            <a:lvl8pPr algn="l" lvl="7" rtl="0">
              <a:lnSpc>
                <a:spcPct val="100000"/>
              </a:lnSpc>
              <a:spcBef>
                <a:spcPts val="0"/>
              </a:spcBef>
              <a:spcAft>
                <a:spcPts val="0"/>
              </a:spcAft>
              <a:buSzPts val="2800"/>
              <a:buNone/>
            </a:lvl8pPr>
            <a:lvl9pPr algn="l" lvl="8" rtl="0">
              <a:lnSpc>
                <a:spcPct val="100000"/>
              </a:lnSpc>
              <a:spcBef>
                <a:spcPts val="0"/>
              </a:spcBef>
              <a:spcAft>
                <a:spcPts val="0"/>
              </a:spcAft>
              <a:buSzPts val="2800"/>
              <a:buNone/>
            </a:lvl9pPr>
          </a:lstStyle>
          <a:p/>
        </p:txBody>
      </p:sp>
      <p:sp>
        <p:nvSpPr>
          <p:cNvPr id="1048587" name="Google Shape;18;p21"/>
          <p:cNvSpPr txBox="1">
            <a:spLocks noGrp="1"/>
          </p:cNvSpPr>
          <p:nvPr>
            <p:ph type="subTitle" idx="1"/>
          </p:nvPr>
        </p:nvSpPr>
        <p:spPr>
          <a:xfrm>
            <a:off x="5026437" y="1357675"/>
            <a:ext cx="3303900" cy="5760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588" name="Google Shape;19;p21"/>
          <p:cNvSpPr txBox="1">
            <a:spLocks noGrp="1"/>
          </p:cNvSpPr>
          <p:nvPr>
            <p:ph type="subTitle" idx="2"/>
          </p:nvPr>
        </p:nvSpPr>
        <p:spPr>
          <a:xfrm>
            <a:off x="5026437" y="2245333"/>
            <a:ext cx="3303900" cy="5760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589" name="Google Shape;20;p21"/>
          <p:cNvSpPr txBox="1">
            <a:spLocks noGrp="1"/>
          </p:cNvSpPr>
          <p:nvPr>
            <p:ph type="subTitle" idx="3"/>
          </p:nvPr>
        </p:nvSpPr>
        <p:spPr>
          <a:xfrm>
            <a:off x="5030029" y="3132992"/>
            <a:ext cx="3303900" cy="5760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590" name="Google Shape;21;p21"/>
          <p:cNvSpPr txBox="1">
            <a:spLocks noGrp="1"/>
          </p:cNvSpPr>
          <p:nvPr>
            <p:ph type="subTitle" idx="4"/>
          </p:nvPr>
        </p:nvSpPr>
        <p:spPr>
          <a:xfrm>
            <a:off x="5030029" y="4020650"/>
            <a:ext cx="3303900" cy="5760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591" name="Google Shape;22;p21"/>
          <p:cNvSpPr txBox="1">
            <a:spLocks noGrp="1"/>
          </p:cNvSpPr>
          <p:nvPr>
            <p:ph type="title" idx="5"/>
          </p:nvPr>
        </p:nvSpPr>
        <p:spPr>
          <a:xfrm>
            <a:off x="810063" y="1357676"/>
            <a:ext cx="865500" cy="576000"/>
          </a:xfrm>
          <a:prstGeom prst="rect"/>
          <a:noFill/>
          <a:ln>
            <a:noFill/>
          </a:ln>
        </p:spPr>
        <p:txBody>
          <a:bodyPr anchor="ctr" anchorCtr="0" bIns="91425" lIns="91425" rIns="91425" spcFirstLastPara="1" tIns="91425" wrap="square">
            <a:noAutofit/>
          </a:bodyPr>
          <a:lstStyle>
            <a:lvl1pPr algn="ctr" lvl="0" rtl="0">
              <a:lnSpc>
                <a:spcPct val="100000"/>
              </a:lnSpc>
              <a:spcBef>
                <a:spcPts val="0"/>
              </a:spcBef>
              <a:spcAft>
                <a:spcPts val="0"/>
              </a:spcAft>
              <a:buSzPts val="2400"/>
              <a:buNone/>
              <a:defRPr sz="2400"/>
            </a:lvl1pPr>
            <a:lvl2pPr algn="l" lvl="1" rtl="0">
              <a:lnSpc>
                <a:spcPct val="100000"/>
              </a:lnSpc>
              <a:spcBef>
                <a:spcPts val="0"/>
              </a:spcBef>
              <a:spcAft>
                <a:spcPts val="0"/>
              </a:spcAft>
              <a:buSzPts val="2400"/>
              <a:buNone/>
              <a:defRPr sz="2400"/>
            </a:lvl2pPr>
            <a:lvl3pPr algn="l" lvl="2" rtl="0">
              <a:lnSpc>
                <a:spcPct val="100000"/>
              </a:lnSpc>
              <a:spcBef>
                <a:spcPts val="0"/>
              </a:spcBef>
              <a:spcAft>
                <a:spcPts val="0"/>
              </a:spcAft>
              <a:buSzPts val="2400"/>
              <a:buNone/>
              <a:defRPr sz="2400"/>
            </a:lvl3pPr>
            <a:lvl4pPr algn="l" lvl="3" rtl="0">
              <a:lnSpc>
                <a:spcPct val="100000"/>
              </a:lnSpc>
              <a:spcBef>
                <a:spcPts val="0"/>
              </a:spcBef>
              <a:spcAft>
                <a:spcPts val="0"/>
              </a:spcAft>
              <a:buSzPts val="2400"/>
              <a:buNone/>
              <a:defRPr sz="2400"/>
            </a:lvl4pPr>
            <a:lvl5pPr algn="l" lvl="4" rtl="0">
              <a:lnSpc>
                <a:spcPct val="100000"/>
              </a:lnSpc>
              <a:spcBef>
                <a:spcPts val="0"/>
              </a:spcBef>
              <a:spcAft>
                <a:spcPts val="0"/>
              </a:spcAft>
              <a:buSzPts val="2400"/>
              <a:buNone/>
              <a:defRPr sz="2400"/>
            </a:lvl5pPr>
            <a:lvl6pPr algn="l" lvl="5" rtl="0">
              <a:lnSpc>
                <a:spcPct val="100000"/>
              </a:lnSpc>
              <a:spcBef>
                <a:spcPts val="0"/>
              </a:spcBef>
              <a:spcAft>
                <a:spcPts val="0"/>
              </a:spcAft>
              <a:buSzPts val="2400"/>
              <a:buNone/>
              <a:defRPr sz="2400"/>
            </a:lvl6pPr>
            <a:lvl7pPr algn="l" lvl="6" rtl="0">
              <a:lnSpc>
                <a:spcPct val="100000"/>
              </a:lnSpc>
              <a:spcBef>
                <a:spcPts val="0"/>
              </a:spcBef>
              <a:spcAft>
                <a:spcPts val="0"/>
              </a:spcAft>
              <a:buSzPts val="2400"/>
              <a:buNone/>
              <a:defRPr sz="2400"/>
            </a:lvl7pPr>
            <a:lvl8pPr algn="l" lvl="7" rtl="0">
              <a:lnSpc>
                <a:spcPct val="100000"/>
              </a:lnSpc>
              <a:spcBef>
                <a:spcPts val="0"/>
              </a:spcBef>
              <a:spcAft>
                <a:spcPts val="0"/>
              </a:spcAft>
              <a:buSzPts val="2400"/>
              <a:buNone/>
              <a:defRPr sz="2400"/>
            </a:lvl8pPr>
            <a:lvl9pPr algn="l" lvl="8" rtl="0">
              <a:lnSpc>
                <a:spcPct val="100000"/>
              </a:lnSpc>
              <a:spcBef>
                <a:spcPts val="0"/>
              </a:spcBef>
              <a:spcAft>
                <a:spcPts val="0"/>
              </a:spcAft>
              <a:buSzPts val="2400"/>
              <a:buNone/>
              <a:defRPr sz="2400"/>
            </a:lvl9pPr>
          </a:lstStyle>
          <a:p/>
        </p:txBody>
      </p:sp>
      <p:sp>
        <p:nvSpPr>
          <p:cNvPr id="1048592" name="Google Shape;23;p21"/>
          <p:cNvSpPr txBox="1">
            <a:spLocks noGrp="1"/>
          </p:cNvSpPr>
          <p:nvPr>
            <p:ph type="title" idx="6"/>
          </p:nvPr>
        </p:nvSpPr>
        <p:spPr>
          <a:xfrm>
            <a:off x="810063" y="3132992"/>
            <a:ext cx="865500" cy="576000"/>
          </a:xfrm>
          <a:prstGeom prst="rect"/>
          <a:noFill/>
          <a:ln>
            <a:noFill/>
          </a:ln>
        </p:spPr>
        <p:txBody>
          <a:bodyPr anchor="ctr" anchorCtr="0" bIns="91425" lIns="91425" rIns="91425" spcFirstLastPara="1" tIns="91425" wrap="square">
            <a:noAutofit/>
          </a:bodyPr>
          <a:lstStyle>
            <a:lvl1pPr algn="ctr" lvl="0" rtl="0">
              <a:lnSpc>
                <a:spcPct val="100000"/>
              </a:lnSpc>
              <a:spcBef>
                <a:spcPts val="0"/>
              </a:spcBef>
              <a:spcAft>
                <a:spcPts val="0"/>
              </a:spcAft>
              <a:buSzPts val="2400"/>
              <a:buNone/>
              <a:defRPr sz="2400"/>
            </a:lvl1pPr>
            <a:lvl2pPr algn="l" lvl="1" rtl="0">
              <a:lnSpc>
                <a:spcPct val="100000"/>
              </a:lnSpc>
              <a:spcBef>
                <a:spcPts val="0"/>
              </a:spcBef>
              <a:spcAft>
                <a:spcPts val="0"/>
              </a:spcAft>
              <a:buSzPts val="2400"/>
              <a:buNone/>
              <a:defRPr sz="2400"/>
            </a:lvl2pPr>
            <a:lvl3pPr algn="l" lvl="2" rtl="0">
              <a:lnSpc>
                <a:spcPct val="100000"/>
              </a:lnSpc>
              <a:spcBef>
                <a:spcPts val="0"/>
              </a:spcBef>
              <a:spcAft>
                <a:spcPts val="0"/>
              </a:spcAft>
              <a:buSzPts val="2400"/>
              <a:buNone/>
              <a:defRPr sz="2400"/>
            </a:lvl3pPr>
            <a:lvl4pPr algn="l" lvl="3" rtl="0">
              <a:lnSpc>
                <a:spcPct val="100000"/>
              </a:lnSpc>
              <a:spcBef>
                <a:spcPts val="0"/>
              </a:spcBef>
              <a:spcAft>
                <a:spcPts val="0"/>
              </a:spcAft>
              <a:buSzPts val="2400"/>
              <a:buNone/>
              <a:defRPr sz="2400"/>
            </a:lvl4pPr>
            <a:lvl5pPr algn="l" lvl="4" rtl="0">
              <a:lnSpc>
                <a:spcPct val="100000"/>
              </a:lnSpc>
              <a:spcBef>
                <a:spcPts val="0"/>
              </a:spcBef>
              <a:spcAft>
                <a:spcPts val="0"/>
              </a:spcAft>
              <a:buSzPts val="2400"/>
              <a:buNone/>
              <a:defRPr sz="2400"/>
            </a:lvl5pPr>
            <a:lvl6pPr algn="l" lvl="5" rtl="0">
              <a:lnSpc>
                <a:spcPct val="100000"/>
              </a:lnSpc>
              <a:spcBef>
                <a:spcPts val="0"/>
              </a:spcBef>
              <a:spcAft>
                <a:spcPts val="0"/>
              </a:spcAft>
              <a:buSzPts val="2400"/>
              <a:buNone/>
              <a:defRPr sz="2400"/>
            </a:lvl6pPr>
            <a:lvl7pPr algn="l" lvl="6" rtl="0">
              <a:lnSpc>
                <a:spcPct val="100000"/>
              </a:lnSpc>
              <a:spcBef>
                <a:spcPts val="0"/>
              </a:spcBef>
              <a:spcAft>
                <a:spcPts val="0"/>
              </a:spcAft>
              <a:buSzPts val="2400"/>
              <a:buNone/>
              <a:defRPr sz="2400"/>
            </a:lvl7pPr>
            <a:lvl8pPr algn="l" lvl="7" rtl="0">
              <a:lnSpc>
                <a:spcPct val="100000"/>
              </a:lnSpc>
              <a:spcBef>
                <a:spcPts val="0"/>
              </a:spcBef>
              <a:spcAft>
                <a:spcPts val="0"/>
              </a:spcAft>
              <a:buSzPts val="2400"/>
              <a:buNone/>
              <a:defRPr sz="2400"/>
            </a:lvl8pPr>
            <a:lvl9pPr algn="l" lvl="8" rtl="0">
              <a:lnSpc>
                <a:spcPct val="100000"/>
              </a:lnSpc>
              <a:spcBef>
                <a:spcPts val="0"/>
              </a:spcBef>
              <a:spcAft>
                <a:spcPts val="0"/>
              </a:spcAft>
              <a:buSzPts val="2400"/>
              <a:buNone/>
              <a:defRPr sz="2400"/>
            </a:lvl9pPr>
          </a:lstStyle>
          <a:p/>
        </p:txBody>
      </p:sp>
      <p:sp>
        <p:nvSpPr>
          <p:cNvPr id="1048593" name="Google Shape;24;p21"/>
          <p:cNvSpPr txBox="1">
            <a:spLocks noGrp="1"/>
          </p:cNvSpPr>
          <p:nvPr>
            <p:ph type="title" idx="7"/>
          </p:nvPr>
        </p:nvSpPr>
        <p:spPr>
          <a:xfrm>
            <a:off x="810063" y="2245334"/>
            <a:ext cx="865500" cy="576000"/>
          </a:xfrm>
          <a:prstGeom prst="rect"/>
          <a:noFill/>
          <a:ln>
            <a:noFill/>
          </a:ln>
        </p:spPr>
        <p:txBody>
          <a:bodyPr anchor="ctr" anchorCtr="0" bIns="91425" lIns="91425" rIns="91425" spcFirstLastPara="1" tIns="91425" wrap="square">
            <a:noAutofit/>
          </a:bodyPr>
          <a:lstStyle>
            <a:lvl1pPr algn="ctr" lvl="0" rtl="0">
              <a:lnSpc>
                <a:spcPct val="100000"/>
              </a:lnSpc>
              <a:spcBef>
                <a:spcPts val="0"/>
              </a:spcBef>
              <a:spcAft>
                <a:spcPts val="0"/>
              </a:spcAft>
              <a:buSzPts val="2400"/>
              <a:buNone/>
              <a:defRPr sz="2400"/>
            </a:lvl1pPr>
            <a:lvl2pPr algn="l" lvl="1" rtl="0">
              <a:lnSpc>
                <a:spcPct val="100000"/>
              </a:lnSpc>
              <a:spcBef>
                <a:spcPts val="0"/>
              </a:spcBef>
              <a:spcAft>
                <a:spcPts val="0"/>
              </a:spcAft>
              <a:buSzPts val="2400"/>
              <a:buNone/>
              <a:defRPr sz="2400"/>
            </a:lvl2pPr>
            <a:lvl3pPr algn="l" lvl="2" rtl="0">
              <a:lnSpc>
                <a:spcPct val="100000"/>
              </a:lnSpc>
              <a:spcBef>
                <a:spcPts val="0"/>
              </a:spcBef>
              <a:spcAft>
                <a:spcPts val="0"/>
              </a:spcAft>
              <a:buSzPts val="2400"/>
              <a:buNone/>
              <a:defRPr sz="2400"/>
            </a:lvl3pPr>
            <a:lvl4pPr algn="l" lvl="3" rtl="0">
              <a:lnSpc>
                <a:spcPct val="100000"/>
              </a:lnSpc>
              <a:spcBef>
                <a:spcPts val="0"/>
              </a:spcBef>
              <a:spcAft>
                <a:spcPts val="0"/>
              </a:spcAft>
              <a:buSzPts val="2400"/>
              <a:buNone/>
              <a:defRPr sz="2400"/>
            </a:lvl4pPr>
            <a:lvl5pPr algn="l" lvl="4" rtl="0">
              <a:lnSpc>
                <a:spcPct val="100000"/>
              </a:lnSpc>
              <a:spcBef>
                <a:spcPts val="0"/>
              </a:spcBef>
              <a:spcAft>
                <a:spcPts val="0"/>
              </a:spcAft>
              <a:buSzPts val="2400"/>
              <a:buNone/>
              <a:defRPr sz="2400"/>
            </a:lvl5pPr>
            <a:lvl6pPr algn="l" lvl="5" rtl="0">
              <a:lnSpc>
                <a:spcPct val="100000"/>
              </a:lnSpc>
              <a:spcBef>
                <a:spcPts val="0"/>
              </a:spcBef>
              <a:spcAft>
                <a:spcPts val="0"/>
              </a:spcAft>
              <a:buSzPts val="2400"/>
              <a:buNone/>
              <a:defRPr sz="2400"/>
            </a:lvl6pPr>
            <a:lvl7pPr algn="l" lvl="6" rtl="0">
              <a:lnSpc>
                <a:spcPct val="100000"/>
              </a:lnSpc>
              <a:spcBef>
                <a:spcPts val="0"/>
              </a:spcBef>
              <a:spcAft>
                <a:spcPts val="0"/>
              </a:spcAft>
              <a:buSzPts val="2400"/>
              <a:buNone/>
              <a:defRPr sz="2400"/>
            </a:lvl7pPr>
            <a:lvl8pPr algn="l" lvl="7" rtl="0">
              <a:lnSpc>
                <a:spcPct val="100000"/>
              </a:lnSpc>
              <a:spcBef>
                <a:spcPts val="0"/>
              </a:spcBef>
              <a:spcAft>
                <a:spcPts val="0"/>
              </a:spcAft>
              <a:buSzPts val="2400"/>
              <a:buNone/>
              <a:defRPr sz="2400"/>
            </a:lvl8pPr>
            <a:lvl9pPr algn="l" lvl="8" rtl="0">
              <a:lnSpc>
                <a:spcPct val="100000"/>
              </a:lnSpc>
              <a:spcBef>
                <a:spcPts val="0"/>
              </a:spcBef>
              <a:spcAft>
                <a:spcPts val="0"/>
              </a:spcAft>
              <a:buSzPts val="2400"/>
              <a:buNone/>
              <a:defRPr sz="2400"/>
            </a:lvl9pPr>
          </a:lstStyle>
          <a:p/>
        </p:txBody>
      </p:sp>
      <p:sp>
        <p:nvSpPr>
          <p:cNvPr id="1048594" name="Google Shape;25;p21"/>
          <p:cNvSpPr txBox="1">
            <a:spLocks noGrp="1"/>
          </p:cNvSpPr>
          <p:nvPr>
            <p:ph type="title" idx="8"/>
          </p:nvPr>
        </p:nvSpPr>
        <p:spPr>
          <a:xfrm>
            <a:off x="810063" y="4020651"/>
            <a:ext cx="865500" cy="576000"/>
          </a:xfrm>
          <a:prstGeom prst="rect"/>
          <a:noFill/>
          <a:ln>
            <a:noFill/>
          </a:ln>
        </p:spPr>
        <p:txBody>
          <a:bodyPr anchor="ctr" anchorCtr="0" bIns="91425" lIns="91425" rIns="91425" spcFirstLastPara="1" tIns="91425" wrap="square">
            <a:noAutofit/>
          </a:bodyPr>
          <a:lstStyle>
            <a:lvl1pPr algn="ctr" lvl="0" rtl="0">
              <a:lnSpc>
                <a:spcPct val="100000"/>
              </a:lnSpc>
              <a:spcBef>
                <a:spcPts val="0"/>
              </a:spcBef>
              <a:spcAft>
                <a:spcPts val="0"/>
              </a:spcAft>
              <a:buSzPts val="2400"/>
              <a:buNone/>
              <a:defRPr sz="2400"/>
            </a:lvl1pPr>
            <a:lvl2pPr algn="l" lvl="1" rtl="0">
              <a:lnSpc>
                <a:spcPct val="100000"/>
              </a:lnSpc>
              <a:spcBef>
                <a:spcPts val="0"/>
              </a:spcBef>
              <a:spcAft>
                <a:spcPts val="0"/>
              </a:spcAft>
              <a:buSzPts val="2400"/>
              <a:buNone/>
              <a:defRPr sz="2400"/>
            </a:lvl2pPr>
            <a:lvl3pPr algn="l" lvl="2" rtl="0">
              <a:lnSpc>
                <a:spcPct val="100000"/>
              </a:lnSpc>
              <a:spcBef>
                <a:spcPts val="0"/>
              </a:spcBef>
              <a:spcAft>
                <a:spcPts val="0"/>
              </a:spcAft>
              <a:buSzPts val="2400"/>
              <a:buNone/>
              <a:defRPr sz="2400"/>
            </a:lvl3pPr>
            <a:lvl4pPr algn="l" lvl="3" rtl="0">
              <a:lnSpc>
                <a:spcPct val="100000"/>
              </a:lnSpc>
              <a:spcBef>
                <a:spcPts val="0"/>
              </a:spcBef>
              <a:spcAft>
                <a:spcPts val="0"/>
              </a:spcAft>
              <a:buSzPts val="2400"/>
              <a:buNone/>
              <a:defRPr sz="2400"/>
            </a:lvl4pPr>
            <a:lvl5pPr algn="l" lvl="4" rtl="0">
              <a:lnSpc>
                <a:spcPct val="100000"/>
              </a:lnSpc>
              <a:spcBef>
                <a:spcPts val="0"/>
              </a:spcBef>
              <a:spcAft>
                <a:spcPts val="0"/>
              </a:spcAft>
              <a:buSzPts val="2400"/>
              <a:buNone/>
              <a:defRPr sz="2400"/>
            </a:lvl5pPr>
            <a:lvl6pPr algn="l" lvl="5" rtl="0">
              <a:lnSpc>
                <a:spcPct val="100000"/>
              </a:lnSpc>
              <a:spcBef>
                <a:spcPts val="0"/>
              </a:spcBef>
              <a:spcAft>
                <a:spcPts val="0"/>
              </a:spcAft>
              <a:buSzPts val="2400"/>
              <a:buNone/>
              <a:defRPr sz="2400"/>
            </a:lvl6pPr>
            <a:lvl7pPr algn="l" lvl="6" rtl="0">
              <a:lnSpc>
                <a:spcPct val="100000"/>
              </a:lnSpc>
              <a:spcBef>
                <a:spcPts val="0"/>
              </a:spcBef>
              <a:spcAft>
                <a:spcPts val="0"/>
              </a:spcAft>
              <a:buSzPts val="2400"/>
              <a:buNone/>
              <a:defRPr sz="2400"/>
            </a:lvl7pPr>
            <a:lvl8pPr algn="l" lvl="7" rtl="0">
              <a:lnSpc>
                <a:spcPct val="100000"/>
              </a:lnSpc>
              <a:spcBef>
                <a:spcPts val="0"/>
              </a:spcBef>
              <a:spcAft>
                <a:spcPts val="0"/>
              </a:spcAft>
              <a:buSzPts val="2400"/>
              <a:buNone/>
              <a:defRPr sz="2400"/>
            </a:lvl8pPr>
            <a:lvl9pPr algn="l" lvl="8" rtl="0">
              <a:lnSpc>
                <a:spcPct val="100000"/>
              </a:lnSpc>
              <a:spcBef>
                <a:spcPts val="0"/>
              </a:spcBef>
              <a:spcAft>
                <a:spcPts val="0"/>
              </a:spcAft>
              <a:buSzPts val="2400"/>
              <a:buNone/>
              <a:defRPr sz="2400"/>
            </a:lvl9pPr>
          </a:lstStyle>
          <a:p/>
        </p:txBody>
      </p:sp>
      <p:sp>
        <p:nvSpPr>
          <p:cNvPr id="1048595" name="Google Shape;26;p21"/>
          <p:cNvSpPr txBox="1">
            <a:spLocks noGrp="1"/>
          </p:cNvSpPr>
          <p:nvPr>
            <p:ph type="subTitle" idx="9"/>
          </p:nvPr>
        </p:nvSpPr>
        <p:spPr>
          <a:xfrm>
            <a:off x="1818188" y="1357675"/>
            <a:ext cx="3208200" cy="5760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l"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l"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l"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l"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l"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l"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l"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l"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1048596" name="Google Shape;27;p21"/>
          <p:cNvSpPr txBox="1">
            <a:spLocks noGrp="1"/>
          </p:cNvSpPr>
          <p:nvPr>
            <p:ph type="subTitle" idx="13"/>
          </p:nvPr>
        </p:nvSpPr>
        <p:spPr>
          <a:xfrm>
            <a:off x="1818188" y="2245333"/>
            <a:ext cx="3208200" cy="5760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l"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l"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l"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l"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l"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l"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l"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l"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1048597" name="Google Shape;28;p21"/>
          <p:cNvSpPr txBox="1">
            <a:spLocks noGrp="1"/>
          </p:cNvSpPr>
          <p:nvPr>
            <p:ph type="subTitle" idx="14"/>
          </p:nvPr>
        </p:nvSpPr>
        <p:spPr>
          <a:xfrm>
            <a:off x="1818188" y="3132992"/>
            <a:ext cx="3208200" cy="5760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l"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l"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l"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l"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l"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l"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l"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l"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1048598" name="Google Shape;29;p21"/>
          <p:cNvSpPr txBox="1">
            <a:spLocks noGrp="1"/>
          </p:cNvSpPr>
          <p:nvPr>
            <p:ph type="subTitle" idx="15"/>
          </p:nvPr>
        </p:nvSpPr>
        <p:spPr>
          <a:xfrm>
            <a:off x="1818188" y="4020650"/>
            <a:ext cx="3208200" cy="5760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l"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l"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l"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l"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l"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l"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l"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l"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cxnSp>
        <p:nvCxnSpPr>
          <p:cNvPr id="3145728" name="Google Shape;30;p21"/>
          <p:cNvCxnSpPr>
            <a:cxnSpLocks/>
          </p:cNvCxnSpPr>
          <p:nvPr/>
        </p:nvCxnSpPr>
        <p:spPr>
          <a:xfrm>
            <a:off x="711663" y="528026"/>
            <a:ext cx="0" cy="590700"/>
          </a:xfrm>
          <a:prstGeom prst="straightConnector1"/>
          <a:noFill/>
          <a:ln w="9525"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31"/>
        <p:cNvGrpSpPr/>
        <p:nvPr/>
      </p:nvGrpSpPr>
      <p:grpSpPr>
        <a:xfrm>
          <a:off x="0" y="0"/>
          <a:ext cx="0" cy="0"/>
          <a:chOff x="0" y="0"/>
          <a:chExt cx="0" cy="0"/>
        </a:xfrm>
      </p:grpSpPr>
      <p:pic>
        <p:nvPicPr>
          <p:cNvPr id="2097157" name="Google Shape;32;p22"/>
          <p:cNvPicPr preferRelativeResize="0">
            <a:picLocks/>
          </p:cNvPicPr>
          <p:nvPr/>
        </p:nvPicPr>
        <p:blipFill rotWithShape="1">
          <a:blip xmlns:r="http://schemas.openxmlformats.org/officeDocument/2006/relationships" r:embed="rId1"/>
          <a:srcRect/>
          <a:stretch>
            <a:fillRect/>
          </a:stretch>
        </p:blipFill>
        <p:spPr>
          <a:xfrm rot="10800000" flipH="1">
            <a:off x="0" y="0"/>
            <a:ext cx="9144000" cy="5143500"/>
          </a:xfrm>
          <a:prstGeom prst="rect"/>
          <a:noFill/>
          <a:ln>
            <a:noFill/>
          </a:ln>
        </p:spPr>
      </p:pic>
      <p:sp>
        <p:nvSpPr>
          <p:cNvPr id="1048620" name="Google Shape;33;p22"/>
          <p:cNvSpPr txBox="1">
            <a:spLocks noGrp="1"/>
          </p:cNvSpPr>
          <p:nvPr>
            <p:ph type="subTitle" idx="1"/>
          </p:nvPr>
        </p:nvSpPr>
        <p:spPr>
          <a:xfrm>
            <a:off x="4731475" y="1626325"/>
            <a:ext cx="3699300" cy="2375400"/>
          </a:xfrm>
          <a:prstGeom prst="rect"/>
          <a:noFill/>
          <a:ln>
            <a:noFill/>
          </a:ln>
        </p:spPr>
        <p:txBody>
          <a:bodyPr anchor="t" anchorCtr="0" bIns="91425" lIns="91425" rIns="91425" spcFirstLastPara="1" tIns="91425" wrap="square">
            <a:noAutofit/>
          </a:bodyPr>
          <a:lstStyle>
            <a:lvl1pPr algn="l" lvl="0" rtl="0">
              <a:lnSpc>
                <a:spcPct val="115000"/>
              </a:lnSpc>
              <a:spcBef>
                <a:spcPts val="0"/>
              </a:spcBef>
              <a:spcAft>
                <a:spcPts val="0"/>
              </a:spcAft>
              <a:buSzPts val="1400"/>
              <a:buNone/>
              <a:defRPr b="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21" name="Google Shape;34;p22"/>
          <p:cNvSpPr txBox="1">
            <a:spLocks noGrp="1"/>
          </p:cNvSpPr>
          <p:nvPr>
            <p:ph type="subTitle" idx="2"/>
          </p:nvPr>
        </p:nvSpPr>
        <p:spPr>
          <a:xfrm>
            <a:off x="720000" y="1626325"/>
            <a:ext cx="3699300" cy="2375400"/>
          </a:xfrm>
          <a:prstGeom prst="rect"/>
          <a:noFill/>
          <a:ln>
            <a:noFill/>
          </a:ln>
        </p:spPr>
        <p:txBody>
          <a:bodyPr anchor="t" anchorCtr="0" bIns="91425" lIns="91425" rIns="91425" spcFirstLastPara="1" tIns="91425" wrap="square">
            <a:noAutofit/>
          </a:bodyPr>
          <a:lstStyle>
            <a:lvl1pPr algn="l" lvl="0" rtl="0">
              <a:lnSpc>
                <a:spcPct val="115000"/>
              </a:lnSpc>
              <a:spcBef>
                <a:spcPts val="0"/>
              </a:spcBef>
              <a:spcAft>
                <a:spcPts val="0"/>
              </a:spcAft>
              <a:buSzPts val="1400"/>
              <a:buNone/>
              <a:defRPr b="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22" name="Google Shape;35;p22"/>
          <p:cNvSpPr txBox="1">
            <a:spLocks noGrp="1"/>
          </p:cNvSpPr>
          <p:nvPr>
            <p:ph type="title"/>
          </p:nvPr>
        </p:nvSpPr>
        <p:spPr>
          <a:xfrm>
            <a:off x="720000" y="539500"/>
            <a:ext cx="7704000" cy="572700"/>
          </a:xfrm>
          <a:prstGeom prst="rect"/>
          <a:noFill/>
          <a:ln>
            <a:noFill/>
          </a:ln>
        </p:spPr>
        <p:txBody>
          <a:bodyPr anchor="t" anchorCtr="0" bIns="91425" lIns="91425" rIns="91425" spcFirstLastPara="1" tIns="91425" wrap="square">
            <a:noAutofit/>
          </a:bodyPr>
          <a:lstStyle>
            <a:lvl1pPr algn="l" lvl="0" rtl="0">
              <a:lnSpc>
                <a:spcPct val="100000"/>
              </a:lnSpc>
              <a:spcBef>
                <a:spcPts val="0"/>
              </a:spcBef>
              <a:spcAft>
                <a:spcPts val="0"/>
              </a:spcAft>
              <a:buSzPts val="2800"/>
              <a:buNone/>
            </a:lvl1pPr>
            <a:lvl2pPr algn="l" lvl="1" rtl="0">
              <a:lnSpc>
                <a:spcPct val="100000"/>
              </a:lnSpc>
              <a:spcBef>
                <a:spcPts val="0"/>
              </a:spcBef>
              <a:spcAft>
                <a:spcPts val="0"/>
              </a:spcAft>
              <a:buSzPts val="2800"/>
              <a:buNone/>
            </a:lvl2pPr>
            <a:lvl3pPr algn="l" lvl="2" rtl="0">
              <a:lnSpc>
                <a:spcPct val="100000"/>
              </a:lnSpc>
              <a:spcBef>
                <a:spcPts val="0"/>
              </a:spcBef>
              <a:spcAft>
                <a:spcPts val="0"/>
              </a:spcAft>
              <a:buSzPts val="2800"/>
              <a:buNone/>
            </a:lvl3pPr>
            <a:lvl4pPr algn="l" lvl="3" rtl="0">
              <a:lnSpc>
                <a:spcPct val="100000"/>
              </a:lnSpc>
              <a:spcBef>
                <a:spcPts val="0"/>
              </a:spcBef>
              <a:spcAft>
                <a:spcPts val="0"/>
              </a:spcAft>
              <a:buSzPts val="2800"/>
              <a:buNone/>
            </a:lvl4pPr>
            <a:lvl5pPr algn="l" lvl="4" rtl="0">
              <a:lnSpc>
                <a:spcPct val="100000"/>
              </a:lnSpc>
              <a:spcBef>
                <a:spcPts val="0"/>
              </a:spcBef>
              <a:spcAft>
                <a:spcPts val="0"/>
              </a:spcAft>
              <a:buSzPts val="2800"/>
              <a:buNone/>
            </a:lvl5pPr>
            <a:lvl6pPr algn="l" lvl="5" rtl="0">
              <a:lnSpc>
                <a:spcPct val="100000"/>
              </a:lnSpc>
              <a:spcBef>
                <a:spcPts val="0"/>
              </a:spcBef>
              <a:spcAft>
                <a:spcPts val="0"/>
              </a:spcAft>
              <a:buSzPts val="2800"/>
              <a:buNone/>
            </a:lvl6pPr>
            <a:lvl7pPr algn="l" lvl="6" rtl="0">
              <a:lnSpc>
                <a:spcPct val="100000"/>
              </a:lnSpc>
              <a:spcBef>
                <a:spcPts val="0"/>
              </a:spcBef>
              <a:spcAft>
                <a:spcPts val="0"/>
              </a:spcAft>
              <a:buSzPts val="2800"/>
              <a:buNone/>
            </a:lvl7pPr>
            <a:lvl8pPr algn="l" lvl="7" rtl="0">
              <a:lnSpc>
                <a:spcPct val="100000"/>
              </a:lnSpc>
              <a:spcBef>
                <a:spcPts val="0"/>
              </a:spcBef>
              <a:spcAft>
                <a:spcPts val="0"/>
              </a:spcAft>
              <a:buSzPts val="2800"/>
              <a:buNone/>
            </a:lvl8pPr>
            <a:lvl9pPr algn="l" lvl="8" rtl="0">
              <a:lnSpc>
                <a:spcPct val="100000"/>
              </a:lnSpc>
              <a:spcBef>
                <a:spcPts val="0"/>
              </a:spcBef>
              <a:spcAft>
                <a:spcPts val="0"/>
              </a:spcAft>
              <a:buSzPts val="2800"/>
              <a:buNone/>
            </a:lvl9pPr>
          </a:lstStyle>
          <a:p/>
        </p:txBody>
      </p:sp>
      <p:cxnSp>
        <p:nvCxnSpPr>
          <p:cNvPr id="3145738" name="Google Shape;36;p22"/>
          <p:cNvCxnSpPr>
            <a:cxnSpLocks/>
          </p:cNvCxnSpPr>
          <p:nvPr/>
        </p:nvCxnSpPr>
        <p:spPr>
          <a:xfrm>
            <a:off x="711663" y="528026"/>
            <a:ext cx="0" cy="590700"/>
          </a:xfrm>
          <a:prstGeom prst="straightConnector1"/>
          <a:noFill/>
          <a:ln w="9525" cap="flat" cmpd="sng">
            <a:solidFill>
              <a:schemeClr val="dk1"/>
            </a:solidFill>
            <a:prstDash val="solid"/>
            <a:round/>
            <a:headEnd type="none" w="sm" len="sm"/>
            <a:tailEnd type="none" w="sm" len="sm"/>
          </a:ln>
        </p:spPr>
      </p:cxnSp>
      <p:pic>
        <p:nvPicPr>
          <p:cNvPr id="2097158" name="Google Shape;37;p22"/>
          <p:cNvPicPr preferRelativeResize="0">
            <a:picLocks/>
          </p:cNvPicPr>
          <p:nvPr/>
        </p:nvPicPr>
        <p:blipFill rotWithShape="1">
          <a:blip xmlns:r="http://schemas.openxmlformats.org/officeDocument/2006/relationships" r:embed="rId2"/>
          <a:srcRect l="22442" r="22431"/>
          <a:stretch>
            <a:fillRect/>
          </a:stretch>
        </p:blipFill>
        <p:spPr>
          <a:xfrm rot="8099977">
            <a:off x="3399370" y="3690545"/>
            <a:ext cx="3286809" cy="3352810"/>
          </a:xfrm>
          <a:prstGeom prst="rect"/>
          <a:noFill/>
          <a:ln>
            <a:noFill/>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48" name="Shape 38"/>
        <p:cNvGrpSpPr/>
        <p:nvPr/>
      </p:nvGrpSpPr>
      <p:grpSpPr>
        <a:xfrm>
          <a:off x="0" y="0"/>
          <a:ext cx="0" cy="0"/>
          <a:chOff x="0" y="0"/>
          <a:chExt cx="0" cy="0"/>
        </a:xfrm>
      </p:grpSpPr>
      <p:pic>
        <p:nvPicPr>
          <p:cNvPr id="2097159" name="Google Shape;39;p23"/>
          <p:cNvPicPr preferRelativeResize="0">
            <a:picLocks/>
          </p:cNvPicPr>
          <p:nvPr/>
        </p:nvPicPr>
        <p:blipFill rotWithShape="1">
          <a:blip xmlns:r="http://schemas.openxmlformats.org/officeDocument/2006/relationships" r:embed="rId1"/>
          <a:srcRect/>
          <a:stretch>
            <a:fillRect/>
          </a:stretch>
        </p:blipFill>
        <p:spPr>
          <a:xfrm>
            <a:off x="0" y="-17100"/>
            <a:ext cx="9143986" cy="5143500"/>
          </a:xfrm>
          <a:prstGeom prst="rect"/>
          <a:noFill/>
          <a:ln>
            <a:noFill/>
          </a:ln>
        </p:spPr>
      </p:pic>
      <p:pic>
        <p:nvPicPr>
          <p:cNvPr id="2097160" name="Google Shape;40;p23"/>
          <p:cNvPicPr preferRelativeResize="0">
            <a:picLocks/>
          </p:cNvPicPr>
          <p:nvPr/>
        </p:nvPicPr>
        <p:blipFill rotWithShape="1">
          <a:blip xmlns:r="http://schemas.openxmlformats.org/officeDocument/2006/relationships" r:embed="rId2"/>
          <a:srcRect l="16526" r="15264"/>
          <a:stretch>
            <a:fillRect/>
          </a:stretch>
        </p:blipFill>
        <p:spPr>
          <a:xfrm rot="3336369">
            <a:off x="7315180" y="2290188"/>
            <a:ext cx="4066740" cy="3352799"/>
          </a:xfrm>
          <a:prstGeom prst="rect"/>
          <a:noFill/>
          <a:ln>
            <a:noFill/>
          </a:ln>
        </p:spPr>
      </p:pic>
      <p:sp>
        <p:nvSpPr>
          <p:cNvPr id="1048627" name="Google Shape;41;p23"/>
          <p:cNvSpPr txBox="1">
            <a:spLocks noGrp="1"/>
          </p:cNvSpPr>
          <p:nvPr>
            <p:ph type="title"/>
          </p:nvPr>
        </p:nvSpPr>
        <p:spPr>
          <a:xfrm>
            <a:off x="720000" y="539500"/>
            <a:ext cx="7704000" cy="572700"/>
          </a:xfrm>
          <a:prstGeom prst="rect"/>
          <a:noFill/>
          <a:ln>
            <a:noFill/>
          </a:ln>
        </p:spPr>
        <p:txBody>
          <a:bodyPr anchor="t" anchorCtr="0" bIns="91425" lIns="91425" rIns="91425" spcFirstLastPara="1" tIns="91425" wrap="square">
            <a:noAutofit/>
          </a:bodyPr>
          <a:lstStyle>
            <a:lvl1pPr algn="l" lvl="0" rtl="0">
              <a:lnSpc>
                <a:spcPct val="100000"/>
              </a:lnSpc>
              <a:spcBef>
                <a:spcPts val="0"/>
              </a:spcBef>
              <a:spcAft>
                <a:spcPts val="0"/>
              </a:spcAft>
              <a:buSzPts val="2800"/>
              <a:buNone/>
            </a:lvl1pPr>
            <a:lvl2pPr algn="l" lvl="1" rtl="0">
              <a:lnSpc>
                <a:spcPct val="100000"/>
              </a:lnSpc>
              <a:spcBef>
                <a:spcPts val="0"/>
              </a:spcBef>
              <a:spcAft>
                <a:spcPts val="0"/>
              </a:spcAft>
              <a:buSzPts val="2800"/>
              <a:buNone/>
            </a:lvl2pPr>
            <a:lvl3pPr algn="l" lvl="2" rtl="0">
              <a:lnSpc>
                <a:spcPct val="100000"/>
              </a:lnSpc>
              <a:spcBef>
                <a:spcPts val="0"/>
              </a:spcBef>
              <a:spcAft>
                <a:spcPts val="0"/>
              </a:spcAft>
              <a:buSzPts val="2800"/>
              <a:buNone/>
            </a:lvl3pPr>
            <a:lvl4pPr algn="l" lvl="3" rtl="0">
              <a:lnSpc>
                <a:spcPct val="100000"/>
              </a:lnSpc>
              <a:spcBef>
                <a:spcPts val="0"/>
              </a:spcBef>
              <a:spcAft>
                <a:spcPts val="0"/>
              </a:spcAft>
              <a:buSzPts val="2800"/>
              <a:buNone/>
            </a:lvl4pPr>
            <a:lvl5pPr algn="l" lvl="4" rtl="0">
              <a:lnSpc>
                <a:spcPct val="100000"/>
              </a:lnSpc>
              <a:spcBef>
                <a:spcPts val="0"/>
              </a:spcBef>
              <a:spcAft>
                <a:spcPts val="0"/>
              </a:spcAft>
              <a:buSzPts val="2800"/>
              <a:buNone/>
            </a:lvl5pPr>
            <a:lvl6pPr algn="l" lvl="5" rtl="0">
              <a:lnSpc>
                <a:spcPct val="100000"/>
              </a:lnSpc>
              <a:spcBef>
                <a:spcPts val="0"/>
              </a:spcBef>
              <a:spcAft>
                <a:spcPts val="0"/>
              </a:spcAft>
              <a:buSzPts val="2800"/>
              <a:buNone/>
            </a:lvl6pPr>
            <a:lvl7pPr algn="l" lvl="6" rtl="0">
              <a:lnSpc>
                <a:spcPct val="100000"/>
              </a:lnSpc>
              <a:spcBef>
                <a:spcPts val="0"/>
              </a:spcBef>
              <a:spcAft>
                <a:spcPts val="0"/>
              </a:spcAft>
              <a:buSzPts val="2800"/>
              <a:buNone/>
            </a:lvl7pPr>
            <a:lvl8pPr algn="l" lvl="7" rtl="0">
              <a:lnSpc>
                <a:spcPct val="100000"/>
              </a:lnSpc>
              <a:spcBef>
                <a:spcPts val="0"/>
              </a:spcBef>
              <a:spcAft>
                <a:spcPts val="0"/>
              </a:spcAft>
              <a:buSzPts val="2800"/>
              <a:buNone/>
            </a:lvl8pPr>
            <a:lvl9pPr algn="l" lvl="8" rtl="0">
              <a:lnSpc>
                <a:spcPct val="100000"/>
              </a:lnSpc>
              <a:spcBef>
                <a:spcPts val="0"/>
              </a:spcBef>
              <a:spcAft>
                <a:spcPts val="0"/>
              </a:spcAft>
              <a:buSzPts val="2800"/>
              <a:buNone/>
            </a:lvl9pPr>
          </a:lstStyle>
          <a:p/>
        </p:txBody>
      </p:sp>
      <p:sp>
        <p:nvSpPr>
          <p:cNvPr id="1048628" name="Google Shape;42;p23"/>
          <p:cNvSpPr txBox="1">
            <a:spLocks noGrp="1"/>
          </p:cNvSpPr>
          <p:nvPr>
            <p:ph type="body" idx="1"/>
          </p:nvPr>
        </p:nvSpPr>
        <p:spPr>
          <a:xfrm>
            <a:off x="720000" y="1215752"/>
            <a:ext cx="7704000" cy="365700"/>
          </a:xfrm>
          <a:prstGeom prst="rect"/>
          <a:noFill/>
          <a:ln>
            <a:noFill/>
          </a:ln>
        </p:spPr>
        <p:txBody>
          <a:bodyPr anchor="t" anchorCtr="0" bIns="91425" lIns="91425" rIns="91425" spcFirstLastPara="1" tIns="91425" wrap="square">
            <a:noAutofit/>
          </a:bodyPr>
          <a:lstStyle>
            <a:lvl1pPr algn="l" indent="-317500" lvl="0" marL="457200" rtl="0">
              <a:lnSpc>
                <a:spcPct val="115000"/>
              </a:lnSpc>
              <a:spcBef>
                <a:spcPts val="0"/>
              </a:spcBef>
              <a:spcAft>
                <a:spcPts val="0"/>
              </a:spcAft>
              <a:buSzPts val="1400"/>
              <a:buFont typeface="Nunito Light"/>
              <a:buChar char="●"/>
            </a:lvl1pPr>
            <a:lvl2pPr algn="l" indent="-317500" lvl="1" marL="914400" rtl="0">
              <a:lnSpc>
                <a:spcPct val="115000"/>
              </a:lnSpc>
              <a:spcBef>
                <a:spcPts val="0"/>
              </a:spcBef>
              <a:spcAft>
                <a:spcPts val="0"/>
              </a:spcAft>
              <a:buSzPts val="1400"/>
              <a:buFont typeface="Nunito Light"/>
              <a:buChar char="○"/>
            </a:lvl2pPr>
            <a:lvl3pPr algn="l" indent="-317500" lvl="2" marL="1371600" rtl="0">
              <a:lnSpc>
                <a:spcPct val="115000"/>
              </a:lnSpc>
              <a:spcBef>
                <a:spcPts val="0"/>
              </a:spcBef>
              <a:spcAft>
                <a:spcPts val="0"/>
              </a:spcAft>
              <a:buSzPts val="1400"/>
              <a:buFont typeface="Nunito Light"/>
              <a:buChar char="■"/>
            </a:lvl3pPr>
            <a:lvl4pPr algn="l" indent="-317500" lvl="3" marL="1828800" rtl="0">
              <a:lnSpc>
                <a:spcPct val="115000"/>
              </a:lnSpc>
              <a:spcBef>
                <a:spcPts val="0"/>
              </a:spcBef>
              <a:spcAft>
                <a:spcPts val="0"/>
              </a:spcAft>
              <a:buSzPts val="1400"/>
              <a:buFont typeface="Nunito Light"/>
              <a:buChar char="●"/>
            </a:lvl4pPr>
            <a:lvl5pPr algn="l" indent="-317500" lvl="4" marL="2286000" rtl="0">
              <a:lnSpc>
                <a:spcPct val="115000"/>
              </a:lnSpc>
              <a:spcBef>
                <a:spcPts val="0"/>
              </a:spcBef>
              <a:spcAft>
                <a:spcPts val="0"/>
              </a:spcAft>
              <a:buSzPts val="1400"/>
              <a:buFont typeface="Nunito Light"/>
              <a:buChar char="○"/>
            </a:lvl5pPr>
            <a:lvl6pPr algn="l" indent="-317500" lvl="5" marL="2743200" rtl="0">
              <a:lnSpc>
                <a:spcPct val="115000"/>
              </a:lnSpc>
              <a:spcBef>
                <a:spcPts val="0"/>
              </a:spcBef>
              <a:spcAft>
                <a:spcPts val="0"/>
              </a:spcAft>
              <a:buSzPts val="1400"/>
              <a:buFont typeface="Nunito Light"/>
              <a:buChar char="■"/>
            </a:lvl6pPr>
            <a:lvl7pPr algn="l" indent="-317500" lvl="6" marL="3200400" rtl="0">
              <a:lnSpc>
                <a:spcPct val="115000"/>
              </a:lnSpc>
              <a:spcBef>
                <a:spcPts val="0"/>
              </a:spcBef>
              <a:spcAft>
                <a:spcPts val="0"/>
              </a:spcAft>
              <a:buSzPts val="1400"/>
              <a:buFont typeface="Nunito Light"/>
              <a:buChar char="●"/>
            </a:lvl7pPr>
            <a:lvl8pPr algn="l" indent="-317500" lvl="7" marL="3657600" rtl="0">
              <a:lnSpc>
                <a:spcPct val="115000"/>
              </a:lnSpc>
              <a:spcBef>
                <a:spcPts val="0"/>
              </a:spcBef>
              <a:spcAft>
                <a:spcPts val="0"/>
              </a:spcAft>
              <a:buSzPts val="1400"/>
              <a:buFont typeface="Nunito Light"/>
              <a:buChar char="○"/>
            </a:lvl8pPr>
            <a:lvl9pPr algn="l" indent="-317500" lvl="8" marL="4114800" rtl="0">
              <a:lnSpc>
                <a:spcPct val="115000"/>
              </a:lnSpc>
              <a:spcBef>
                <a:spcPts val="0"/>
              </a:spcBef>
              <a:spcAft>
                <a:spcPts val="0"/>
              </a:spcAft>
              <a:buSzPts val="1400"/>
              <a:buFont typeface="Nunito Light"/>
              <a:buChar char="■"/>
            </a:lvl9pPr>
          </a:lstStyle>
          <a:p/>
        </p:txBody>
      </p:sp>
      <p:cxnSp>
        <p:nvCxnSpPr>
          <p:cNvPr id="3145739" name="Google Shape;43;p23"/>
          <p:cNvCxnSpPr>
            <a:cxnSpLocks/>
          </p:cNvCxnSpPr>
          <p:nvPr/>
        </p:nvCxnSpPr>
        <p:spPr>
          <a:xfrm>
            <a:off x="711663" y="528026"/>
            <a:ext cx="0" cy="590700"/>
          </a:xfrm>
          <a:prstGeom prst="straightConnector1"/>
          <a:noFill/>
          <a:ln w="9525"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60" name="Shape 44"/>
        <p:cNvGrpSpPr/>
        <p:nvPr/>
      </p:nvGrpSpPr>
      <p:grpSpPr>
        <a:xfrm>
          <a:off x="0" y="0"/>
          <a:ext cx="0" cy="0"/>
          <a:chOff x="0" y="0"/>
          <a:chExt cx="0" cy="0"/>
        </a:xfrm>
      </p:grpSpPr>
      <p:pic>
        <p:nvPicPr>
          <p:cNvPr id="2097164" name="Google Shape;45;p24"/>
          <p:cNvPicPr preferRelativeResize="0">
            <a:picLocks/>
          </p:cNvPicPr>
          <p:nvPr/>
        </p:nvPicPr>
        <p:blipFill rotWithShape="1">
          <a:blip xmlns:r="http://schemas.openxmlformats.org/officeDocument/2006/relationships" r:embed="rId1"/>
          <a:srcRect/>
          <a:stretch>
            <a:fillRect/>
          </a:stretch>
        </p:blipFill>
        <p:spPr>
          <a:xfrm flipH="1">
            <a:off x="0" y="-17100"/>
            <a:ext cx="9143986" cy="5143500"/>
          </a:xfrm>
          <a:prstGeom prst="rect"/>
          <a:noFill/>
          <a:ln>
            <a:noFill/>
          </a:ln>
        </p:spPr>
      </p:pic>
      <p:sp>
        <p:nvSpPr>
          <p:cNvPr id="1048644" name="Google Shape;46;p24"/>
          <p:cNvSpPr txBox="1">
            <a:spLocks noGrp="1"/>
          </p:cNvSpPr>
          <p:nvPr>
            <p:ph type="title"/>
          </p:nvPr>
        </p:nvSpPr>
        <p:spPr>
          <a:xfrm>
            <a:off x="713225" y="539500"/>
            <a:ext cx="7717500" cy="572700"/>
          </a:xfrm>
          <a:prstGeom prst="rect"/>
          <a:noFill/>
          <a:ln>
            <a:noFill/>
          </a:ln>
        </p:spPr>
        <p:txBody>
          <a:bodyPr anchor="t" anchorCtr="0" bIns="91425" lIns="91425" rIns="91425" spcFirstLastPara="1" tIns="91425" wrap="square">
            <a:noAutofit/>
          </a:bodyPr>
          <a:lstStyle>
            <a:lvl1pPr algn="l" lvl="0" rtl="0">
              <a:lnSpc>
                <a:spcPct val="100000"/>
              </a:lnSpc>
              <a:spcBef>
                <a:spcPts val="0"/>
              </a:spcBef>
              <a:spcAft>
                <a:spcPts val="0"/>
              </a:spcAft>
              <a:buSzPts val="2800"/>
              <a:buNone/>
            </a:lvl1pPr>
            <a:lvl2pPr algn="l" lvl="1" rtl="0">
              <a:lnSpc>
                <a:spcPct val="100000"/>
              </a:lnSpc>
              <a:spcBef>
                <a:spcPts val="0"/>
              </a:spcBef>
              <a:spcAft>
                <a:spcPts val="0"/>
              </a:spcAft>
              <a:buSzPts val="2800"/>
              <a:buNone/>
            </a:lvl2pPr>
            <a:lvl3pPr algn="l" lvl="2" rtl="0">
              <a:lnSpc>
                <a:spcPct val="100000"/>
              </a:lnSpc>
              <a:spcBef>
                <a:spcPts val="0"/>
              </a:spcBef>
              <a:spcAft>
                <a:spcPts val="0"/>
              </a:spcAft>
              <a:buSzPts val="2800"/>
              <a:buNone/>
            </a:lvl3pPr>
            <a:lvl4pPr algn="l" lvl="3" rtl="0">
              <a:lnSpc>
                <a:spcPct val="100000"/>
              </a:lnSpc>
              <a:spcBef>
                <a:spcPts val="0"/>
              </a:spcBef>
              <a:spcAft>
                <a:spcPts val="0"/>
              </a:spcAft>
              <a:buSzPts val="2800"/>
              <a:buNone/>
            </a:lvl4pPr>
            <a:lvl5pPr algn="l" lvl="4" rtl="0">
              <a:lnSpc>
                <a:spcPct val="100000"/>
              </a:lnSpc>
              <a:spcBef>
                <a:spcPts val="0"/>
              </a:spcBef>
              <a:spcAft>
                <a:spcPts val="0"/>
              </a:spcAft>
              <a:buSzPts val="2800"/>
              <a:buNone/>
            </a:lvl5pPr>
            <a:lvl6pPr algn="l" lvl="5" rtl="0">
              <a:lnSpc>
                <a:spcPct val="100000"/>
              </a:lnSpc>
              <a:spcBef>
                <a:spcPts val="0"/>
              </a:spcBef>
              <a:spcAft>
                <a:spcPts val="0"/>
              </a:spcAft>
              <a:buSzPts val="2800"/>
              <a:buNone/>
            </a:lvl6pPr>
            <a:lvl7pPr algn="l" lvl="6" rtl="0">
              <a:lnSpc>
                <a:spcPct val="100000"/>
              </a:lnSpc>
              <a:spcBef>
                <a:spcPts val="0"/>
              </a:spcBef>
              <a:spcAft>
                <a:spcPts val="0"/>
              </a:spcAft>
              <a:buSzPts val="2800"/>
              <a:buNone/>
            </a:lvl7pPr>
            <a:lvl8pPr algn="l" lvl="7" rtl="0">
              <a:lnSpc>
                <a:spcPct val="100000"/>
              </a:lnSpc>
              <a:spcBef>
                <a:spcPts val="0"/>
              </a:spcBef>
              <a:spcAft>
                <a:spcPts val="0"/>
              </a:spcAft>
              <a:buSzPts val="2800"/>
              <a:buNone/>
            </a:lvl8pPr>
            <a:lvl9pPr algn="l" lvl="8" rtl="0">
              <a:lnSpc>
                <a:spcPct val="100000"/>
              </a:lnSpc>
              <a:spcBef>
                <a:spcPts val="0"/>
              </a:spcBef>
              <a:spcAft>
                <a:spcPts val="0"/>
              </a:spcAft>
              <a:buSzPts val="2800"/>
              <a:buNone/>
            </a:lvl9pPr>
          </a:lstStyle>
          <a:p/>
        </p:txBody>
      </p:sp>
      <p:cxnSp>
        <p:nvCxnSpPr>
          <p:cNvPr id="3145740" name="Google Shape;47;p24"/>
          <p:cNvCxnSpPr>
            <a:cxnSpLocks/>
          </p:cNvCxnSpPr>
          <p:nvPr/>
        </p:nvCxnSpPr>
        <p:spPr>
          <a:xfrm>
            <a:off x="711663" y="528026"/>
            <a:ext cx="0" cy="590700"/>
          </a:xfrm>
          <a:prstGeom prst="straightConnector1"/>
          <a:noFill/>
          <a:ln w="9525" cap="flat" cmpd="sng">
            <a:solidFill>
              <a:schemeClr val="dk1"/>
            </a:solidFill>
            <a:prstDash val="solid"/>
            <a:round/>
            <a:headEnd type="none" w="sm" len="sm"/>
            <a:tailEnd type="none" w="sm" len="sm"/>
          </a:ln>
        </p:spPr>
      </p:cxnSp>
      <p:grpSp>
        <p:nvGrpSpPr>
          <p:cNvPr id="61" name="Google Shape;48;p24"/>
          <p:cNvGrpSpPr/>
          <p:nvPr/>
        </p:nvGrpSpPr>
        <p:grpSpPr>
          <a:xfrm>
            <a:off x="-1421975" y="1056752"/>
            <a:ext cx="12851502" cy="5241097"/>
            <a:chOff x="-1421975" y="1056752"/>
            <a:chExt cx="12851502" cy="5241097"/>
          </a:xfrm>
        </p:grpSpPr>
        <p:pic>
          <p:nvPicPr>
            <p:cNvPr id="2097165" name="Google Shape;49;p24"/>
            <p:cNvPicPr preferRelativeResize="0">
              <a:picLocks/>
            </p:cNvPicPr>
            <p:nvPr/>
          </p:nvPicPr>
          <p:blipFill rotWithShape="1">
            <a:blip xmlns:r="http://schemas.openxmlformats.org/officeDocument/2006/relationships" r:embed="rId2"/>
            <a:srcRect l="17623" r="17610"/>
            <a:stretch>
              <a:fillRect/>
            </a:stretch>
          </p:blipFill>
          <p:spPr>
            <a:xfrm flipH="1">
              <a:off x="-1421975" y="4002925"/>
              <a:ext cx="2643075" cy="2294925"/>
            </a:xfrm>
            <a:prstGeom prst="rect"/>
            <a:noFill/>
            <a:ln>
              <a:noFill/>
            </a:ln>
          </p:spPr>
        </p:pic>
        <p:pic>
          <p:nvPicPr>
            <p:cNvPr id="2097166" name="Google Shape;50;p24"/>
            <p:cNvPicPr preferRelativeResize="0">
              <a:picLocks/>
            </p:cNvPicPr>
            <p:nvPr/>
          </p:nvPicPr>
          <p:blipFill rotWithShape="1">
            <a:blip xmlns:r="http://schemas.openxmlformats.org/officeDocument/2006/relationships" r:embed="rId3"/>
            <a:srcRect/>
            <a:stretch>
              <a:fillRect/>
            </a:stretch>
          </p:blipFill>
          <p:spPr>
            <a:xfrm rot="3760655">
              <a:off x="7591175" y="2201714"/>
              <a:ext cx="3919551" cy="2203969"/>
            </a:xfrm>
            <a:prstGeom prst="rect"/>
            <a:noFill/>
            <a:ln>
              <a:noFill/>
            </a:ln>
          </p:spPr>
        </p:pic>
      </p:gr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65" name="Shape 51"/>
        <p:cNvGrpSpPr/>
        <p:nvPr/>
      </p:nvGrpSpPr>
      <p:grpSpPr>
        <a:xfrm>
          <a:off x="0" y="0"/>
          <a:ext cx="0" cy="0"/>
          <a:chOff x="0" y="0"/>
          <a:chExt cx="0" cy="0"/>
        </a:xfrm>
      </p:grpSpPr>
      <p:pic>
        <p:nvPicPr>
          <p:cNvPr id="2097167" name="Google Shape;52;p25"/>
          <p:cNvPicPr preferRelativeResize="0">
            <a:picLocks/>
          </p:cNvPicPr>
          <p:nvPr/>
        </p:nvPicPr>
        <p:blipFill rotWithShape="1">
          <a:blip xmlns:r="http://schemas.openxmlformats.org/officeDocument/2006/relationships" r:embed="rId1"/>
          <a:srcRect/>
          <a:stretch>
            <a:fillRect/>
          </a:stretch>
        </p:blipFill>
        <p:spPr>
          <a:xfrm>
            <a:off x="0" y="0"/>
            <a:ext cx="9144000" cy="5143500"/>
          </a:xfrm>
          <a:prstGeom prst="rect"/>
          <a:noFill/>
          <a:ln>
            <a:noFill/>
          </a:ln>
        </p:spPr>
      </p:pic>
      <p:pic>
        <p:nvPicPr>
          <p:cNvPr id="2097168" name="Google Shape;53;p25"/>
          <p:cNvPicPr preferRelativeResize="0">
            <a:picLocks/>
          </p:cNvPicPr>
          <p:nvPr/>
        </p:nvPicPr>
        <p:blipFill rotWithShape="1">
          <a:blip xmlns:r="http://schemas.openxmlformats.org/officeDocument/2006/relationships" r:embed="rId1"/>
          <a:srcRect/>
          <a:stretch>
            <a:fillRect/>
          </a:stretch>
        </p:blipFill>
        <p:spPr>
          <a:xfrm>
            <a:off x="0" y="0"/>
            <a:ext cx="9144000" cy="5143500"/>
          </a:xfrm>
          <a:prstGeom prst="rect"/>
          <a:noFill/>
          <a:ln>
            <a:noFill/>
          </a:ln>
        </p:spPr>
      </p:pic>
      <p:pic>
        <p:nvPicPr>
          <p:cNvPr id="2097169" name="Google Shape;54;p25"/>
          <p:cNvPicPr preferRelativeResize="0">
            <a:picLocks/>
          </p:cNvPicPr>
          <p:nvPr/>
        </p:nvPicPr>
        <p:blipFill rotWithShape="1">
          <a:blip xmlns:r="http://schemas.openxmlformats.org/officeDocument/2006/relationships" r:embed="rId2">
            <a:alphaModFix amt="60000"/>
          </a:blip>
          <a:srcRect l="20242" r="20236"/>
          <a:stretch>
            <a:fillRect/>
          </a:stretch>
        </p:blipFill>
        <p:spPr>
          <a:xfrm rot="-4065032">
            <a:off x="7506575" y="3827400"/>
            <a:ext cx="3548851" cy="3352800"/>
          </a:xfrm>
          <a:prstGeom prst="rect"/>
          <a:noFill/>
          <a:ln>
            <a:noFill/>
          </a:ln>
        </p:spPr>
      </p:pic>
      <p:sp>
        <p:nvSpPr>
          <p:cNvPr id="1048648" name="Google Shape;55;p25"/>
          <p:cNvSpPr txBox="1">
            <a:spLocks noGrp="1"/>
          </p:cNvSpPr>
          <p:nvPr>
            <p:ph type="title"/>
          </p:nvPr>
        </p:nvSpPr>
        <p:spPr>
          <a:xfrm>
            <a:off x="720000" y="539500"/>
            <a:ext cx="7704000" cy="572700"/>
          </a:xfrm>
          <a:prstGeom prst="rect"/>
          <a:noFill/>
          <a:ln>
            <a:noFill/>
          </a:ln>
        </p:spPr>
        <p:txBody>
          <a:bodyPr anchor="t" anchorCtr="0" bIns="91425" lIns="91425" rIns="91425" spcFirstLastPara="1" tIns="91425" wrap="square">
            <a:noAutofit/>
          </a:bodyPr>
          <a:lstStyle>
            <a:lvl1pPr algn="l" lvl="0" rtl="0">
              <a:lnSpc>
                <a:spcPct val="100000"/>
              </a:lnSpc>
              <a:spcBef>
                <a:spcPts val="0"/>
              </a:spcBef>
              <a:spcAft>
                <a:spcPts val="0"/>
              </a:spcAft>
              <a:buSzPts val="2800"/>
              <a:buNone/>
            </a:lvl1pPr>
            <a:lvl2pPr algn="l" lvl="1" rtl="0">
              <a:lnSpc>
                <a:spcPct val="100000"/>
              </a:lnSpc>
              <a:spcBef>
                <a:spcPts val="0"/>
              </a:spcBef>
              <a:spcAft>
                <a:spcPts val="0"/>
              </a:spcAft>
              <a:buSzPts val="2800"/>
              <a:buNone/>
            </a:lvl2pPr>
            <a:lvl3pPr algn="l" lvl="2" rtl="0">
              <a:lnSpc>
                <a:spcPct val="100000"/>
              </a:lnSpc>
              <a:spcBef>
                <a:spcPts val="0"/>
              </a:spcBef>
              <a:spcAft>
                <a:spcPts val="0"/>
              </a:spcAft>
              <a:buSzPts val="2800"/>
              <a:buNone/>
            </a:lvl3pPr>
            <a:lvl4pPr algn="l" lvl="3" rtl="0">
              <a:lnSpc>
                <a:spcPct val="100000"/>
              </a:lnSpc>
              <a:spcBef>
                <a:spcPts val="0"/>
              </a:spcBef>
              <a:spcAft>
                <a:spcPts val="0"/>
              </a:spcAft>
              <a:buSzPts val="2800"/>
              <a:buNone/>
            </a:lvl4pPr>
            <a:lvl5pPr algn="l" lvl="4" rtl="0">
              <a:lnSpc>
                <a:spcPct val="100000"/>
              </a:lnSpc>
              <a:spcBef>
                <a:spcPts val="0"/>
              </a:spcBef>
              <a:spcAft>
                <a:spcPts val="0"/>
              </a:spcAft>
              <a:buSzPts val="2800"/>
              <a:buNone/>
            </a:lvl5pPr>
            <a:lvl6pPr algn="l" lvl="5" rtl="0">
              <a:lnSpc>
                <a:spcPct val="100000"/>
              </a:lnSpc>
              <a:spcBef>
                <a:spcPts val="0"/>
              </a:spcBef>
              <a:spcAft>
                <a:spcPts val="0"/>
              </a:spcAft>
              <a:buSzPts val="2800"/>
              <a:buNone/>
            </a:lvl6pPr>
            <a:lvl7pPr algn="l" lvl="6" rtl="0">
              <a:lnSpc>
                <a:spcPct val="100000"/>
              </a:lnSpc>
              <a:spcBef>
                <a:spcPts val="0"/>
              </a:spcBef>
              <a:spcAft>
                <a:spcPts val="0"/>
              </a:spcAft>
              <a:buSzPts val="2800"/>
              <a:buNone/>
            </a:lvl7pPr>
            <a:lvl8pPr algn="l" lvl="7" rtl="0">
              <a:lnSpc>
                <a:spcPct val="100000"/>
              </a:lnSpc>
              <a:spcBef>
                <a:spcPts val="0"/>
              </a:spcBef>
              <a:spcAft>
                <a:spcPts val="0"/>
              </a:spcAft>
              <a:buSzPts val="2800"/>
              <a:buNone/>
            </a:lvl8pPr>
            <a:lvl9pPr algn="l" lvl="8" rtl="0">
              <a:lnSpc>
                <a:spcPct val="100000"/>
              </a:lnSpc>
              <a:spcBef>
                <a:spcPts val="0"/>
              </a:spcBef>
              <a:spcAft>
                <a:spcPts val="0"/>
              </a:spcAft>
              <a:buSzPts val="2800"/>
              <a:buNone/>
            </a:lvl9pPr>
          </a:lstStyle>
          <a:p/>
        </p:txBody>
      </p:sp>
      <p:sp>
        <p:nvSpPr>
          <p:cNvPr id="1048649" name="Google Shape;56;p25"/>
          <p:cNvSpPr txBox="1">
            <a:spLocks noGrp="1"/>
          </p:cNvSpPr>
          <p:nvPr>
            <p:ph type="subTitle" idx="1"/>
          </p:nvPr>
        </p:nvSpPr>
        <p:spPr>
          <a:xfrm>
            <a:off x="3556004" y="1180325"/>
            <a:ext cx="48744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50" name="Google Shape;57;p25"/>
          <p:cNvSpPr txBox="1">
            <a:spLocks noGrp="1"/>
          </p:cNvSpPr>
          <p:nvPr>
            <p:ph type="subTitle" idx="2"/>
          </p:nvPr>
        </p:nvSpPr>
        <p:spPr>
          <a:xfrm>
            <a:off x="3556004" y="1764500"/>
            <a:ext cx="48744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51" name="Google Shape;58;p25"/>
          <p:cNvSpPr txBox="1">
            <a:spLocks noGrp="1"/>
          </p:cNvSpPr>
          <p:nvPr>
            <p:ph type="subTitle" idx="3"/>
          </p:nvPr>
        </p:nvSpPr>
        <p:spPr>
          <a:xfrm>
            <a:off x="3556004" y="2932850"/>
            <a:ext cx="48744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52" name="Google Shape;59;p25"/>
          <p:cNvSpPr txBox="1">
            <a:spLocks noGrp="1"/>
          </p:cNvSpPr>
          <p:nvPr>
            <p:ph type="subTitle" idx="4"/>
          </p:nvPr>
        </p:nvSpPr>
        <p:spPr>
          <a:xfrm>
            <a:off x="3556010" y="3517025"/>
            <a:ext cx="48744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53" name="Google Shape;60;p25"/>
          <p:cNvSpPr txBox="1">
            <a:spLocks noGrp="1"/>
          </p:cNvSpPr>
          <p:nvPr>
            <p:ph type="subTitle" idx="5"/>
          </p:nvPr>
        </p:nvSpPr>
        <p:spPr>
          <a:xfrm>
            <a:off x="3556004" y="2348675"/>
            <a:ext cx="48744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54" name="Google Shape;61;p25"/>
          <p:cNvSpPr txBox="1">
            <a:spLocks noGrp="1"/>
          </p:cNvSpPr>
          <p:nvPr>
            <p:ph type="subTitle" idx="6"/>
          </p:nvPr>
        </p:nvSpPr>
        <p:spPr>
          <a:xfrm>
            <a:off x="3556000" y="4101200"/>
            <a:ext cx="48744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400"/>
              <a:buNone/>
              <a:defRPr sz="1400"/>
            </a:lvl1pPr>
            <a:lvl2pPr algn="ctr" lvl="1" rtl="0">
              <a:lnSpc>
                <a:spcPct val="100000"/>
              </a:lnSpc>
              <a:spcBef>
                <a:spcPts val="0"/>
              </a:spcBef>
              <a:spcAft>
                <a:spcPts val="0"/>
              </a:spcAft>
              <a:buSzPts val="1400"/>
              <a:buNone/>
            </a:lvl2pPr>
            <a:lvl3pPr algn="ctr" lvl="2" rtl="0">
              <a:lnSpc>
                <a:spcPct val="100000"/>
              </a:lnSpc>
              <a:spcBef>
                <a:spcPts val="0"/>
              </a:spcBef>
              <a:spcAft>
                <a:spcPts val="0"/>
              </a:spcAft>
              <a:buSzPts val="1400"/>
              <a:buNone/>
            </a:lvl3pPr>
            <a:lvl4pPr algn="ctr" lvl="3" rtl="0">
              <a:lnSpc>
                <a:spcPct val="100000"/>
              </a:lnSpc>
              <a:spcBef>
                <a:spcPts val="0"/>
              </a:spcBef>
              <a:spcAft>
                <a:spcPts val="0"/>
              </a:spcAft>
              <a:buSzPts val="1400"/>
              <a:buNone/>
            </a:lvl4pPr>
            <a:lvl5pPr algn="ctr" lvl="4" rtl="0">
              <a:lnSpc>
                <a:spcPct val="100000"/>
              </a:lnSpc>
              <a:spcBef>
                <a:spcPts val="0"/>
              </a:spcBef>
              <a:spcAft>
                <a:spcPts val="0"/>
              </a:spcAft>
              <a:buSzPts val="1400"/>
              <a:buNone/>
            </a:lvl5pPr>
            <a:lvl6pPr algn="ctr" lvl="5" rtl="0">
              <a:lnSpc>
                <a:spcPct val="100000"/>
              </a:lnSpc>
              <a:spcBef>
                <a:spcPts val="0"/>
              </a:spcBef>
              <a:spcAft>
                <a:spcPts val="0"/>
              </a:spcAft>
              <a:buSzPts val="1400"/>
              <a:buNone/>
            </a:lvl6pPr>
            <a:lvl7pPr algn="ctr" lvl="6" rtl="0">
              <a:lnSpc>
                <a:spcPct val="100000"/>
              </a:lnSpc>
              <a:spcBef>
                <a:spcPts val="0"/>
              </a:spcBef>
              <a:spcAft>
                <a:spcPts val="0"/>
              </a:spcAft>
              <a:buSzPts val="1400"/>
              <a:buNone/>
            </a:lvl7pPr>
            <a:lvl8pPr algn="ctr" lvl="7" rtl="0">
              <a:lnSpc>
                <a:spcPct val="100000"/>
              </a:lnSpc>
              <a:spcBef>
                <a:spcPts val="0"/>
              </a:spcBef>
              <a:spcAft>
                <a:spcPts val="0"/>
              </a:spcAft>
              <a:buSzPts val="1400"/>
              <a:buNone/>
            </a:lvl8pPr>
            <a:lvl9pPr algn="ctr" lvl="8" rtl="0">
              <a:lnSpc>
                <a:spcPct val="100000"/>
              </a:lnSpc>
              <a:spcBef>
                <a:spcPts val="0"/>
              </a:spcBef>
              <a:spcAft>
                <a:spcPts val="0"/>
              </a:spcAft>
              <a:buSzPts val="1400"/>
              <a:buNone/>
            </a:lvl9pPr>
          </a:lstStyle>
          <a:p/>
        </p:txBody>
      </p:sp>
      <p:sp>
        <p:nvSpPr>
          <p:cNvPr id="1048655" name="Google Shape;62;p25"/>
          <p:cNvSpPr txBox="1">
            <a:spLocks noGrp="1"/>
          </p:cNvSpPr>
          <p:nvPr>
            <p:ph type="subTitle" idx="7"/>
          </p:nvPr>
        </p:nvSpPr>
        <p:spPr>
          <a:xfrm>
            <a:off x="720000" y="1180325"/>
            <a:ext cx="28359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ct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ct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ct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ct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ct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ct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ct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ct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1048656" name="Google Shape;63;p25"/>
          <p:cNvSpPr txBox="1">
            <a:spLocks noGrp="1"/>
          </p:cNvSpPr>
          <p:nvPr>
            <p:ph type="subTitle" idx="8"/>
          </p:nvPr>
        </p:nvSpPr>
        <p:spPr>
          <a:xfrm>
            <a:off x="720000" y="1764500"/>
            <a:ext cx="28359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ct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ct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ct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ct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ct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ct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ct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ct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1048657" name="Google Shape;64;p25"/>
          <p:cNvSpPr txBox="1">
            <a:spLocks noGrp="1"/>
          </p:cNvSpPr>
          <p:nvPr>
            <p:ph type="subTitle" idx="9"/>
          </p:nvPr>
        </p:nvSpPr>
        <p:spPr>
          <a:xfrm>
            <a:off x="720000" y="2348675"/>
            <a:ext cx="28359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ct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ct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ct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ct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ct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ct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ct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ct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1048658" name="Google Shape;65;p25"/>
          <p:cNvSpPr txBox="1">
            <a:spLocks noGrp="1"/>
          </p:cNvSpPr>
          <p:nvPr>
            <p:ph type="subTitle" idx="13"/>
          </p:nvPr>
        </p:nvSpPr>
        <p:spPr>
          <a:xfrm>
            <a:off x="720000" y="2932850"/>
            <a:ext cx="28359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ct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ct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ct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ct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ct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ct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ct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ct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1048659" name="Google Shape;66;p25"/>
          <p:cNvSpPr txBox="1">
            <a:spLocks noGrp="1"/>
          </p:cNvSpPr>
          <p:nvPr>
            <p:ph type="subTitle" idx="14"/>
          </p:nvPr>
        </p:nvSpPr>
        <p:spPr>
          <a:xfrm>
            <a:off x="720000" y="3517025"/>
            <a:ext cx="28359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ct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ct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ct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ct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ct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ct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ct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ct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1048660" name="Google Shape;67;p25"/>
          <p:cNvSpPr txBox="1">
            <a:spLocks noGrp="1"/>
          </p:cNvSpPr>
          <p:nvPr>
            <p:ph type="subTitle" idx="15"/>
          </p:nvPr>
        </p:nvSpPr>
        <p:spPr>
          <a:xfrm>
            <a:off x="720000" y="4101200"/>
            <a:ext cx="2835900" cy="502800"/>
          </a:xfrm>
          <a:prstGeom prst="rect"/>
          <a:noFill/>
          <a:ln>
            <a:noFill/>
          </a:ln>
        </p:spPr>
        <p:txBody>
          <a:bodyPr anchor="ctr"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ct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ct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ct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ct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ct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ct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ct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ct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cxnSp>
        <p:nvCxnSpPr>
          <p:cNvPr id="3145741" name="Google Shape;68;p25"/>
          <p:cNvCxnSpPr>
            <a:cxnSpLocks/>
          </p:cNvCxnSpPr>
          <p:nvPr/>
        </p:nvCxnSpPr>
        <p:spPr>
          <a:xfrm>
            <a:off x="711663" y="528026"/>
            <a:ext cx="0" cy="590700"/>
          </a:xfrm>
          <a:prstGeom prst="straightConnector1"/>
          <a:noFill/>
          <a:ln w="9525"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69" name="Shape 69"/>
        <p:cNvGrpSpPr/>
        <p:nvPr/>
      </p:nvGrpSpPr>
      <p:grpSpPr>
        <a:xfrm>
          <a:off x="0" y="0"/>
          <a:ext cx="0" cy="0"/>
          <a:chOff x="0" y="0"/>
          <a:chExt cx="0" cy="0"/>
        </a:xfrm>
      </p:grpSpPr>
      <p:pic>
        <p:nvPicPr>
          <p:cNvPr id="2097171" name="Google Shape;70;p26"/>
          <p:cNvPicPr preferRelativeResize="0">
            <a:picLocks/>
          </p:cNvPicPr>
          <p:nvPr/>
        </p:nvPicPr>
        <p:blipFill rotWithShape="1">
          <a:blip xmlns:r="http://schemas.openxmlformats.org/officeDocument/2006/relationships" r:embed="rId1"/>
          <a:srcRect/>
          <a:stretch>
            <a:fillRect/>
          </a:stretch>
        </p:blipFill>
        <p:spPr>
          <a:xfrm rot="10800000">
            <a:off x="0" y="0"/>
            <a:ext cx="9144000" cy="5143500"/>
          </a:xfrm>
          <a:prstGeom prst="rect"/>
          <a:noFill/>
          <a:ln>
            <a:noFill/>
          </a:ln>
        </p:spPr>
      </p:pic>
      <p:grpSp>
        <p:nvGrpSpPr>
          <p:cNvPr id="70" name="Google Shape;71;p26"/>
          <p:cNvGrpSpPr/>
          <p:nvPr/>
        </p:nvGrpSpPr>
        <p:grpSpPr>
          <a:xfrm>
            <a:off x="-2393206" y="-1625285"/>
            <a:ext cx="11902131" cy="4966248"/>
            <a:chOff x="-2393206" y="-1625285"/>
            <a:chExt cx="11902131" cy="4966248"/>
          </a:xfrm>
        </p:grpSpPr>
        <p:pic>
          <p:nvPicPr>
            <p:cNvPr id="2097172" name="Google Shape;72;p26"/>
            <p:cNvPicPr preferRelativeResize="0">
              <a:picLocks/>
            </p:cNvPicPr>
            <p:nvPr/>
          </p:nvPicPr>
          <p:blipFill rotWithShape="1">
            <a:blip xmlns:r="http://schemas.openxmlformats.org/officeDocument/2006/relationships" r:embed="rId2"/>
            <a:srcRect l="18214" r="18208"/>
            <a:stretch>
              <a:fillRect/>
            </a:stretch>
          </p:blipFill>
          <p:spPr>
            <a:xfrm rot="8930868">
              <a:off x="-1943899" y="-1066384"/>
              <a:ext cx="2867849" cy="2536508"/>
            </a:xfrm>
            <a:prstGeom prst="rect"/>
            <a:noFill/>
            <a:ln>
              <a:noFill/>
            </a:ln>
          </p:spPr>
        </p:pic>
        <p:pic>
          <p:nvPicPr>
            <p:cNvPr id="2097173" name="Google Shape;73;p26"/>
            <p:cNvPicPr preferRelativeResize="0">
              <a:picLocks/>
            </p:cNvPicPr>
            <p:nvPr/>
          </p:nvPicPr>
          <p:blipFill rotWithShape="1">
            <a:blip xmlns:r="http://schemas.openxmlformats.org/officeDocument/2006/relationships" r:embed="rId3"/>
            <a:srcRect l="26247" r="26247"/>
            <a:stretch>
              <a:fillRect/>
            </a:stretch>
          </p:blipFill>
          <p:spPr>
            <a:xfrm>
              <a:off x="8557225" y="2214488"/>
              <a:ext cx="951700" cy="1126475"/>
            </a:xfrm>
            <a:prstGeom prst="rect"/>
            <a:noFill/>
            <a:ln>
              <a:noFill/>
            </a:ln>
          </p:spPr>
        </p:pic>
      </p:grpSp>
      <p:cxnSp>
        <p:nvCxnSpPr>
          <p:cNvPr id="3145742" name="Google Shape;74;p26"/>
          <p:cNvCxnSpPr>
            <a:cxnSpLocks/>
          </p:cNvCxnSpPr>
          <p:nvPr/>
        </p:nvCxnSpPr>
        <p:spPr>
          <a:xfrm>
            <a:off x="711663" y="528026"/>
            <a:ext cx="0" cy="590700"/>
          </a:xfrm>
          <a:prstGeom prst="straightConnector1"/>
          <a:noFill/>
          <a:ln w="9525" cap="flat" cmpd="sng">
            <a:solidFill>
              <a:schemeClr val="dk1"/>
            </a:solidFill>
            <a:prstDash val="solid"/>
            <a:round/>
            <a:headEnd type="none" w="sm" len="sm"/>
            <a:tailEnd type="none" w="sm" len="sm"/>
          </a:ln>
        </p:spPr>
      </p:cxnSp>
      <p:sp>
        <p:nvSpPr>
          <p:cNvPr id="1048665" name="Google Shape;75;p26"/>
          <p:cNvSpPr txBox="1">
            <a:spLocks noGrp="1"/>
          </p:cNvSpPr>
          <p:nvPr>
            <p:ph type="title"/>
          </p:nvPr>
        </p:nvSpPr>
        <p:spPr>
          <a:xfrm>
            <a:off x="720000" y="537025"/>
            <a:ext cx="7704000" cy="572700"/>
          </a:xfrm>
          <a:prstGeom prst="rect"/>
          <a:noFill/>
          <a:ln>
            <a:noFill/>
          </a:ln>
        </p:spPr>
        <p:txBody>
          <a:bodyPr anchor="t" anchorCtr="0" bIns="91425" lIns="91425" rIns="91425" spcFirstLastPara="1" tIns="91425" wrap="square">
            <a:noAutofit/>
          </a:bodyPr>
          <a:lstStyle>
            <a:lvl1pPr algn="l" lvl="0" rtl="0">
              <a:lnSpc>
                <a:spcPct val="100000"/>
              </a:lnSpc>
              <a:spcBef>
                <a:spcPts val="0"/>
              </a:spcBef>
              <a:spcAft>
                <a:spcPts val="0"/>
              </a:spcAft>
              <a:buSzPts val="2800"/>
              <a:buNone/>
            </a:lvl1pPr>
            <a:lvl2pPr algn="l" lvl="1" rtl="0">
              <a:lnSpc>
                <a:spcPct val="100000"/>
              </a:lnSpc>
              <a:spcBef>
                <a:spcPts val="0"/>
              </a:spcBef>
              <a:spcAft>
                <a:spcPts val="0"/>
              </a:spcAft>
              <a:buSzPts val="2800"/>
              <a:buNone/>
            </a:lvl2pPr>
            <a:lvl3pPr algn="l" lvl="2" rtl="0">
              <a:lnSpc>
                <a:spcPct val="100000"/>
              </a:lnSpc>
              <a:spcBef>
                <a:spcPts val="0"/>
              </a:spcBef>
              <a:spcAft>
                <a:spcPts val="0"/>
              </a:spcAft>
              <a:buSzPts val="2800"/>
              <a:buNone/>
            </a:lvl3pPr>
            <a:lvl4pPr algn="l" lvl="3" rtl="0">
              <a:lnSpc>
                <a:spcPct val="100000"/>
              </a:lnSpc>
              <a:spcBef>
                <a:spcPts val="0"/>
              </a:spcBef>
              <a:spcAft>
                <a:spcPts val="0"/>
              </a:spcAft>
              <a:buSzPts val="2800"/>
              <a:buNone/>
            </a:lvl4pPr>
            <a:lvl5pPr algn="l" lvl="4" rtl="0">
              <a:lnSpc>
                <a:spcPct val="100000"/>
              </a:lnSpc>
              <a:spcBef>
                <a:spcPts val="0"/>
              </a:spcBef>
              <a:spcAft>
                <a:spcPts val="0"/>
              </a:spcAft>
              <a:buSzPts val="2800"/>
              <a:buNone/>
            </a:lvl5pPr>
            <a:lvl6pPr algn="l" lvl="5" rtl="0">
              <a:lnSpc>
                <a:spcPct val="100000"/>
              </a:lnSpc>
              <a:spcBef>
                <a:spcPts val="0"/>
              </a:spcBef>
              <a:spcAft>
                <a:spcPts val="0"/>
              </a:spcAft>
              <a:buSzPts val="2800"/>
              <a:buNone/>
            </a:lvl6pPr>
            <a:lvl7pPr algn="l" lvl="6" rtl="0">
              <a:lnSpc>
                <a:spcPct val="100000"/>
              </a:lnSpc>
              <a:spcBef>
                <a:spcPts val="0"/>
              </a:spcBef>
              <a:spcAft>
                <a:spcPts val="0"/>
              </a:spcAft>
              <a:buSzPts val="2800"/>
              <a:buNone/>
            </a:lvl7pPr>
            <a:lvl8pPr algn="l" lvl="7" rtl="0">
              <a:lnSpc>
                <a:spcPct val="100000"/>
              </a:lnSpc>
              <a:spcBef>
                <a:spcPts val="0"/>
              </a:spcBef>
              <a:spcAft>
                <a:spcPts val="0"/>
              </a:spcAft>
              <a:buSzPts val="2800"/>
              <a:buNone/>
            </a:lvl8pPr>
            <a:lvl9pPr algn="l" lvl="8" rtl="0">
              <a:lnSpc>
                <a:spcPct val="100000"/>
              </a:lnSpc>
              <a:spcBef>
                <a:spcPts val="0"/>
              </a:spcBef>
              <a:spcAft>
                <a:spcPts val="0"/>
              </a:spcAft>
              <a:buSzPts val="2800"/>
              <a:buNone/>
            </a:lvl9pPr>
          </a:lstStyle>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85" name="Shape 76"/>
        <p:cNvGrpSpPr/>
        <p:nvPr/>
      </p:nvGrpSpPr>
      <p:grpSpPr>
        <a:xfrm>
          <a:off x="0" y="0"/>
          <a:ext cx="0" cy="0"/>
          <a:chOff x="0" y="0"/>
          <a:chExt cx="0" cy="0"/>
        </a:xfrm>
      </p:grpSpPr>
      <p:pic>
        <p:nvPicPr>
          <p:cNvPr id="2097174" name="Google Shape;77;p27"/>
          <p:cNvPicPr preferRelativeResize="0">
            <a:picLocks/>
          </p:cNvPicPr>
          <p:nvPr/>
        </p:nvPicPr>
        <p:blipFill rotWithShape="1">
          <a:blip xmlns:r="http://schemas.openxmlformats.org/officeDocument/2006/relationships" r:embed="rId1"/>
          <a:srcRect/>
          <a:stretch>
            <a:fillRect/>
          </a:stretch>
        </p:blipFill>
        <p:spPr>
          <a:xfrm rot="10800000" flipH="1">
            <a:off x="0" y="0"/>
            <a:ext cx="9144000" cy="5143500"/>
          </a:xfrm>
          <a:prstGeom prst="rect"/>
          <a:noFill/>
          <a:ln>
            <a:noFill/>
          </a:ln>
        </p:spPr>
      </p:pic>
      <p:pic>
        <p:nvPicPr>
          <p:cNvPr id="2097175" name="Google Shape;78;p27"/>
          <p:cNvPicPr preferRelativeResize="0">
            <a:picLocks/>
          </p:cNvPicPr>
          <p:nvPr/>
        </p:nvPicPr>
        <p:blipFill rotWithShape="1">
          <a:blip xmlns:r="http://schemas.openxmlformats.org/officeDocument/2006/relationships" r:embed="rId2"/>
          <a:srcRect l="26710" r="26706"/>
          <a:stretch>
            <a:fillRect/>
          </a:stretch>
        </p:blipFill>
        <p:spPr>
          <a:xfrm rot="2700000">
            <a:off x="8142375" y="3264313"/>
            <a:ext cx="2777400" cy="3352800"/>
          </a:xfrm>
          <a:prstGeom prst="rect"/>
          <a:noFill/>
          <a:ln>
            <a:noFill/>
          </a:ln>
        </p:spPr>
      </p:pic>
      <p:sp>
        <p:nvSpPr>
          <p:cNvPr id="1048684" name="Google Shape;79;p27"/>
          <p:cNvSpPr txBox="1">
            <a:spLocks noGrp="1"/>
          </p:cNvSpPr>
          <p:nvPr>
            <p:ph type="title"/>
          </p:nvPr>
        </p:nvSpPr>
        <p:spPr>
          <a:xfrm>
            <a:off x="713225" y="539500"/>
            <a:ext cx="7717500" cy="572700"/>
          </a:xfrm>
          <a:prstGeom prst="rect"/>
          <a:noFill/>
          <a:ln>
            <a:noFill/>
          </a:ln>
        </p:spPr>
        <p:txBody>
          <a:bodyPr anchor="t" anchorCtr="0" bIns="91425" lIns="91425" rIns="91425" spcFirstLastPara="1" tIns="91425" wrap="square">
            <a:noAutofit/>
          </a:bodyPr>
          <a:lstStyle>
            <a:lvl1pPr algn="l" lvl="0" rtl="0">
              <a:lnSpc>
                <a:spcPct val="100000"/>
              </a:lnSpc>
              <a:spcBef>
                <a:spcPts val="0"/>
              </a:spcBef>
              <a:spcAft>
                <a:spcPts val="0"/>
              </a:spcAft>
              <a:buSzPts val="2800"/>
              <a:buNone/>
            </a:lvl1pPr>
            <a:lvl2pPr algn="l" lvl="1" rtl="0">
              <a:lnSpc>
                <a:spcPct val="100000"/>
              </a:lnSpc>
              <a:spcBef>
                <a:spcPts val="0"/>
              </a:spcBef>
              <a:spcAft>
                <a:spcPts val="0"/>
              </a:spcAft>
              <a:buSzPts val="2800"/>
              <a:buNone/>
            </a:lvl2pPr>
            <a:lvl3pPr algn="l" lvl="2" rtl="0">
              <a:lnSpc>
                <a:spcPct val="100000"/>
              </a:lnSpc>
              <a:spcBef>
                <a:spcPts val="0"/>
              </a:spcBef>
              <a:spcAft>
                <a:spcPts val="0"/>
              </a:spcAft>
              <a:buSzPts val="2800"/>
              <a:buNone/>
            </a:lvl3pPr>
            <a:lvl4pPr algn="l" lvl="3" rtl="0">
              <a:lnSpc>
                <a:spcPct val="100000"/>
              </a:lnSpc>
              <a:spcBef>
                <a:spcPts val="0"/>
              </a:spcBef>
              <a:spcAft>
                <a:spcPts val="0"/>
              </a:spcAft>
              <a:buSzPts val="2800"/>
              <a:buNone/>
            </a:lvl4pPr>
            <a:lvl5pPr algn="l" lvl="4" rtl="0">
              <a:lnSpc>
                <a:spcPct val="100000"/>
              </a:lnSpc>
              <a:spcBef>
                <a:spcPts val="0"/>
              </a:spcBef>
              <a:spcAft>
                <a:spcPts val="0"/>
              </a:spcAft>
              <a:buSzPts val="2800"/>
              <a:buNone/>
            </a:lvl5pPr>
            <a:lvl6pPr algn="l" lvl="5" rtl="0">
              <a:lnSpc>
                <a:spcPct val="100000"/>
              </a:lnSpc>
              <a:spcBef>
                <a:spcPts val="0"/>
              </a:spcBef>
              <a:spcAft>
                <a:spcPts val="0"/>
              </a:spcAft>
              <a:buSzPts val="2800"/>
              <a:buNone/>
            </a:lvl6pPr>
            <a:lvl7pPr algn="l" lvl="6" rtl="0">
              <a:lnSpc>
                <a:spcPct val="100000"/>
              </a:lnSpc>
              <a:spcBef>
                <a:spcPts val="0"/>
              </a:spcBef>
              <a:spcAft>
                <a:spcPts val="0"/>
              </a:spcAft>
              <a:buSzPts val="2800"/>
              <a:buNone/>
            </a:lvl7pPr>
            <a:lvl8pPr algn="l" lvl="7" rtl="0">
              <a:lnSpc>
                <a:spcPct val="100000"/>
              </a:lnSpc>
              <a:spcBef>
                <a:spcPts val="0"/>
              </a:spcBef>
              <a:spcAft>
                <a:spcPts val="0"/>
              </a:spcAft>
              <a:buSzPts val="2800"/>
              <a:buNone/>
            </a:lvl8pPr>
            <a:lvl9pPr algn="l" lvl="8" rtl="0">
              <a:lnSpc>
                <a:spcPct val="100000"/>
              </a:lnSpc>
              <a:spcBef>
                <a:spcPts val="0"/>
              </a:spcBef>
              <a:spcAft>
                <a:spcPts val="0"/>
              </a:spcAft>
              <a:buSzPts val="2800"/>
              <a:buNone/>
            </a:lvl9pPr>
          </a:lstStyle>
          <a:p/>
        </p:txBody>
      </p:sp>
      <p:cxnSp>
        <p:nvCxnSpPr>
          <p:cNvPr id="3145743" name="Google Shape;80;p27"/>
          <p:cNvCxnSpPr>
            <a:cxnSpLocks/>
          </p:cNvCxnSpPr>
          <p:nvPr/>
        </p:nvCxnSpPr>
        <p:spPr>
          <a:xfrm>
            <a:off x="711663" y="528026"/>
            <a:ext cx="0" cy="590700"/>
          </a:xfrm>
          <a:prstGeom prst="straightConnector1"/>
          <a:noFill/>
          <a:ln w="9525"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96" name="Shape 81"/>
        <p:cNvGrpSpPr/>
        <p:nvPr/>
      </p:nvGrpSpPr>
      <p:grpSpPr>
        <a:xfrm>
          <a:off x="0" y="0"/>
          <a:ext cx="0" cy="0"/>
          <a:chOff x="0" y="0"/>
          <a:chExt cx="0" cy="0"/>
        </a:xfrm>
      </p:grpSpPr>
      <p:pic>
        <p:nvPicPr>
          <p:cNvPr id="2097180" name="Google Shape;82;p28"/>
          <p:cNvPicPr preferRelativeResize="0">
            <a:picLocks/>
          </p:cNvPicPr>
          <p:nvPr/>
        </p:nvPicPr>
        <p:blipFill rotWithShape="1">
          <a:blip xmlns:r="http://schemas.openxmlformats.org/officeDocument/2006/relationships" r:embed="rId1"/>
          <a:srcRect/>
          <a:stretch>
            <a:fillRect/>
          </a:stretch>
        </p:blipFill>
        <p:spPr>
          <a:xfrm rot="10800000" flipH="1">
            <a:off x="0" y="-17100"/>
            <a:ext cx="9143986" cy="5143500"/>
          </a:xfrm>
          <a:prstGeom prst="rect"/>
          <a:noFill/>
          <a:ln>
            <a:noFill/>
          </a:ln>
        </p:spPr>
      </p:pic>
      <p:pic>
        <p:nvPicPr>
          <p:cNvPr id="2097181" name="Google Shape;83;p28"/>
          <p:cNvPicPr preferRelativeResize="0">
            <a:picLocks/>
          </p:cNvPicPr>
          <p:nvPr/>
        </p:nvPicPr>
        <p:blipFill rotWithShape="1">
          <a:blip xmlns:r="http://schemas.openxmlformats.org/officeDocument/2006/relationships" r:embed="rId2"/>
          <a:srcRect l="16120" r="16120"/>
          <a:stretch>
            <a:fillRect/>
          </a:stretch>
        </p:blipFill>
        <p:spPr>
          <a:xfrm>
            <a:off x="7346600" y="-2488950"/>
            <a:ext cx="4040350" cy="3352800"/>
          </a:xfrm>
          <a:prstGeom prst="rect"/>
          <a:noFill/>
          <a:ln>
            <a:noFill/>
          </a:ln>
        </p:spPr>
      </p:pic>
      <p:sp>
        <p:nvSpPr>
          <p:cNvPr id="1048695" name="Google Shape;84;p28"/>
          <p:cNvSpPr txBox="1">
            <a:spLocks noGrp="1"/>
          </p:cNvSpPr>
          <p:nvPr>
            <p:ph type="title"/>
          </p:nvPr>
        </p:nvSpPr>
        <p:spPr>
          <a:xfrm>
            <a:off x="720000" y="539365"/>
            <a:ext cx="7704000" cy="572700"/>
          </a:xfrm>
          <a:prstGeom prst="rect"/>
          <a:noFill/>
          <a:ln>
            <a:noFill/>
          </a:ln>
        </p:spPr>
        <p:txBody>
          <a:bodyPr anchor="t" anchorCtr="0" bIns="91425" lIns="91425" rIns="91425" spcFirstLastPara="1" tIns="91425" wrap="square">
            <a:noAutofit/>
          </a:bodyPr>
          <a:lstStyle>
            <a:lvl1pPr algn="l" lvl="0" rtl="0">
              <a:lnSpc>
                <a:spcPct val="100000"/>
              </a:lnSpc>
              <a:spcBef>
                <a:spcPts val="0"/>
              </a:spcBef>
              <a:spcAft>
                <a:spcPts val="0"/>
              </a:spcAft>
              <a:buSzPts val="2800"/>
              <a:buNone/>
            </a:lvl1pPr>
            <a:lvl2pPr algn="l" lvl="1" rtl="0">
              <a:lnSpc>
                <a:spcPct val="100000"/>
              </a:lnSpc>
              <a:spcBef>
                <a:spcPts val="0"/>
              </a:spcBef>
              <a:spcAft>
                <a:spcPts val="0"/>
              </a:spcAft>
              <a:buSzPts val="2800"/>
              <a:buNone/>
            </a:lvl2pPr>
            <a:lvl3pPr algn="l" lvl="2" rtl="0">
              <a:lnSpc>
                <a:spcPct val="100000"/>
              </a:lnSpc>
              <a:spcBef>
                <a:spcPts val="0"/>
              </a:spcBef>
              <a:spcAft>
                <a:spcPts val="0"/>
              </a:spcAft>
              <a:buSzPts val="2800"/>
              <a:buNone/>
            </a:lvl3pPr>
            <a:lvl4pPr algn="l" lvl="3" rtl="0">
              <a:lnSpc>
                <a:spcPct val="100000"/>
              </a:lnSpc>
              <a:spcBef>
                <a:spcPts val="0"/>
              </a:spcBef>
              <a:spcAft>
                <a:spcPts val="0"/>
              </a:spcAft>
              <a:buSzPts val="2800"/>
              <a:buNone/>
            </a:lvl4pPr>
            <a:lvl5pPr algn="l" lvl="4" rtl="0">
              <a:lnSpc>
                <a:spcPct val="100000"/>
              </a:lnSpc>
              <a:spcBef>
                <a:spcPts val="0"/>
              </a:spcBef>
              <a:spcAft>
                <a:spcPts val="0"/>
              </a:spcAft>
              <a:buSzPts val="2800"/>
              <a:buNone/>
            </a:lvl5pPr>
            <a:lvl6pPr algn="l" lvl="5" rtl="0">
              <a:lnSpc>
                <a:spcPct val="100000"/>
              </a:lnSpc>
              <a:spcBef>
                <a:spcPts val="0"/>
              </a:spcBef>
              <a:spcAft>
                <a:spcPts val="0"/>
              </a:spcAft>
              <a:buSzPts val="2800"/>
              <a:buNone/>
            </a:lvl6pPr>
            <a:lvl7pPr algn="l" lvl="6" rtl="0">
              <a:lnSpc>
                <a:spcPct val="100000"/>
              </a:lnSpc>
              <a:spcBef>
                <a:spcPts val="0"/>
              </a:spcBef>
              <a:spcAft>
                <a:spcPts val="0"/>
              </a:spcAft>
              <a:buSzPts val="2800"/>
              <a:buNone/>
            </a:lvl7pPr>
            <a:lvl8pPr algn="l" lvl="7" rtl="0">
              <a:lnSpc>
                <a:spcPct val="100000"/>
              </a:lnSpc>
              <a:spcBef>
                <a:spcPts val="0"/>
              </a:spcBef>
              <a:spcAft>
                <a:spcPts val="0"/>
              </a:spcAft>
              <a:buSzPts val="2800"/>
              <a:buNone/>
            </a:lvl8pPr>
            <a:lvl9pPr algn="l" lvl="8" rtl="0">
              <a:lnSpc>
                <a:spcPct val="100000"/>
              </a:lnSpc>
              <a:spcBef>
                <a:spcPts val="0"/>
              </a:spcBef>
              <a:spcAft>
                <a:spcPts val="0"/>
              </a:spcAft>
              <a:buSzPts val="2800"/>
              <a:buNone/>
            </a:lvl9pPr>
          </a:lstStyle>
          <a:p/>
        </p:txBody>
      </p:sp>
      <p:sp>
        <p:nvSpPr>
          <p:cNvPr id="1048696" name="Google Shape;85;p28"/>
          <p:cNvSpPr txBox="1">
            <a:spLocks noGrp="1"/>
          </p:cNvSpPr>
          <p:nvPr>
            <p:ph type="subTitle" idx="1"/>
          </p:nvPr>
        </p:nvSpPr>
        <p:spPr>
          <a:xfrm>
            <a:off x="1538638" y="3524600"/>
            <a:ext cx="6607500" cy="1079400"/>
          </a:xfrm>
          <a:prstGeom prst="rect"/>
          <a:noFill/>
          <a:ln>
            <a:noFill/>
          </a:ln>
        </p:spPr>
        <p:txBody>
          <a:bodyPr anchor="t" anchorCtr="0" bIns="91425" lIns="91425" rIns="91425" spcFirstLastPara="1" tIns="91425" wrap="square">
            <a:noAutofit/>
          </a:bodyPr>
          <a:lstStyle>
            <a:lvl1pPr algn="l" lvl="0" rtl="0">
              <a:lnSpc>
                <a:spcPct val="115000"/>
              </a:lnSpc>
              <a:spcBef>
                <a:spcPts val="0"/>
              </a:spcBef>
              <a:spcAft>
                <a:spcPts val="0"/>
              </a:spcAft>
              <a:buSzPts val="1400"/>
              <a:buNone/>
              <a:defRPr b="0"/>
            </a:lvl1pPr>
            <a:lvl2pPr algn="ctr" lvl="1" rtl="0">
              <a:lnSpc>
                <a:spcPct val="115000"/>
              </a:lnSpc>
              <a:spcBef>
                <a:spcPts val="0"/>
              </a:spcBef>
              <a:spcAft>
                <a:spcPts val="0"/>
              </a:spcAft>
              <a:buSzPts val="1400"/>
              <a:buNone/>
            </a:lvl2pPr>
            <a:lvl3pPr algn="ctr" lvl="2" rtl="0">
              <a:lnSpc>
                <a:spcPct val="115000"/>
              </a:lnSpc>
              <a:spcBef>
                <a:spcPts val="0"/>
              </a:spcBef>
              <a:spcAft>
                <a:spcPts val="0"/>
              </a:spcAft>
              <a:buSzPts val="1400"/>
              <a:buNone/>
            </a:lvl3pPr>
            <a:lvl4pPr algn="ctr" lvl="3" rtl="0">
              <a:lnSpc>
                <a:spcPct val="115000"/>
              </a:lnSpc>
              <a:spcBef>
                <a:spcPts val="0"/>
              </a:spcBef>
              <a:spcAft>
                <a:spcPts val="0"/>
              </a:spcAft>
              <a:buSzPts val="1400"/>
              <a:buNone/>
            </a:lvl4pPr>
            <a:lvl5pPr algn="ctr" lvl="4" rtl="0">
              <a:lnSpc>
                <a:spcPct val="115000"/>
              </a:lnSpc>
              <a:spcBef>
                <a:spcPts val="0"/>
              </a:spcBef>
              <a:spcAft>
                <a:spcPts val="0"/>
              </a:spcAft>
              <a:buSzPts val="1400"/>
              <a:buNone/>
            </a:lvl5pPr>
            <a:lvl6pPr algn="ctr" lvl="5" rtl="0">
              <a:lnSpc>
                <a:spcPct val="115000"/>
              </a:lnSpc>
              <a:spcBef>
                <a:spcPts val="0"/>
              </a:spcBef>
              <a:spcAft>
                <a:spcPts val="0"/>
              </a:spcAft>
              <a:buSzPts val="1400"/>
              <a:buNone/>
            </a:lvl6pPr>
            <a:lvl7pPr algn="ctr" lvl="6" rtl="0">
              <a:lnSpc>
                <a:spcPct val="115000"/>
              </a:lnSpc>
              <a:spcBef>
                <a:spcPts val="0"/>
              </a:spcBef>
              <a:spcAft>
                <a:spcPts val="0"/>
              </a:spcAft>
              <a:buSzPts val="1400"/>
              <a:buNone/>
            </a:lvl7pPr>
            <a:lvl8pPr algn="ctr" lvl="7" rtl="0">
              <a:lnSpc>
                <a:spcPct val="115000"/>
              </a:lnSpc>
              <a:spcBef>
                <a:spcPts val="0"/>
              </a:spcBef>
              <a:spcAft>
                <a:spcPts val="0"/>
              </a:spcAft>
              <a:buSzPts val="1400"/>
              <a:buNone/>
            </a:lvl8pPr>
            <a:lvl9pPr algn="ctr" lvl="8" rtl="0">
              <a:lnSpc>
                <a:spcPct val="115000"/>
              </a:lnSpc>
              <a:spcBef>
                <a:spcPts val="0"/>
              </a:spcBef>
              <a:spcAft>
                <a:spcPts val="0"/>
              </a:spcAft>
              <a:buSzPts val="1400"/>
              <a:buNone/>
            </a:lvl9pPr>
          </a:lstStyle>
          <a:p/>
        </p:txBody>
      </p:sp>
      <p:sp>
        <p:nvSpPr>
          <p:cNvPr id="1048697" name="Google Shape;86;p28"/>
          <p:cNvSpPr txBox="1">
            <a:spLocks noGrp="1"/>
          </p:cNvSpPr>
          <p:nvPr>
            <p:ph type="subTitle" idx="2"/>
          </p:nvPr>
        </p:nvSpPr>
        <p:spPr>
          <a:xfrm>
            <a:off x="1538638" y="1719097"/>
            <a:ext cx="6607500" cy="1079400"/>
          </a:xfrm>
          <a:prstGeom prst="rect"/>
          <a:noFill/>
          <a:ln>
            <a:noFill/>
          </a:ln>
        </p:spPr>
        <p:txBody>
          <a:bodyPr anchor="t" anchorCtr="0" bIns="91425" lIns="91425" rIns="91425" spcFirstLastPara="1" tIns="91425" wrap="square">
            <a:noAutofit/>
          </a:bodyPr>
          <a:lstStyle>
            <a:lvl1pPr algn="l" lvl="0" rtl="0">
              <a:lnSpc>
                <a:spcPct val="115000"/>
              </a:lnSpc>
              <a:spcBef>
                <a:spcPts val="0"/>
              </a:spcBef>
              <a:spcAft>
                <a:spcPts val="0"/>
              </a:spcAft>
              <a:buSzPts val="1400"/>
              <a:buNone/>
              <a:defRPr b="0"/>
            </a:lvl1pPr>
            <a:lvl2pPr algn="ctr" lvl="1" rtl="0">
              <a:lnSpc>
                <a:spcPct val="115000"/>
              </a:lnSpc>
              <a:spcBef>
                <a:spcPts val="0"/>
              </a:spcBef>
              <a:spcAft>
                <a:spcPts val="0"/>
              </a:spcAft>
              <a:buSzPts val="1400"/>
              <a:buNone/>
            </a:lvl2pPr>
            <a:lvl3pPr algn="ctr" lvl="2" rtl="0">
              <a:lnSpc>
                <a:spcPct val="115000"/>
              </a:lnSpc>
              <a:spcBef>
                <a:spcPts val="0"/>
              </a:spcBef>
              <a:spcAft>
                <a:spcPts val="0"/>
              </a:spcAft>
              <a:buSzPts val="1400"/>
              <a:buNone/>
            </a:lvl3pPr>
            <a:lvl4pPr algn="ctr" lvl="3" rtl="0">
              <a:lnSpc>
                <a:spcPct val="115000"/>
              </a:lnSpc>
              <a:spcBef>
                <a:spcPts val="0"/>
              </a:spcBef>
              <a:spcAft>
                <a:spcPts val="0"/>
              </a:spcAft>
              <a:buSzPts val="1400"/>
              <a:buNone/>
            </a:lvl4pPr>
            <a:lvl5pPr algn="ctr" lvl="4" rtl="0">
              <a:lnSpc>
                <a:spcPct val="115000"/>
              </a:lnSpc>
              <a:spcBef>
                <a:spcPts val="0"/>
              </a:spcBef>
              <a:spcAft>
                <a:spcPts val="0"/>
              </a:spcAft>
              <a:buSzPts val="1400"/>
              <a:buNone/>
            </a:lvl5pPr>
            <a:lvl6pPr algn="ctr" lvl="5" rtl="0">
              <a:lnSpc>
                <a:spcPct val="115000"/>
              </a:lnSpc>
              <a:spcBef>
                <a:spcPts val="0"/>
              </a:spcBef>
              <a:spcAft>
                <a:spcPts val="0"/>
              </a:spcAft>
              <a:buSzPts val="1400"/>
              <a:buNone/>
            </a:lvl6pPr>
            <a:lvl7pPr algn="ctr" lvl="6" rtl="0">
              <a:lnSpc>
                <a:spcPct val="115000"/>
              </a:lnSpc>
              <a:spcBef>
                <a:spcPts val="0"/>
              </a:spcBef>
              <a:spcAft>
                <a:spcPts val="0"/>
              </a:spcAft>
              <a:buSzPts val="1400"/>
              <a:buNone/>
            </a:lvl7pPr>
            <a:lvl8pPr algn="ctr" lvl="7" rtl="0">
              <a:lnSpc>
                <a:spcPct val="115000"/>
              </a:lnSpc>
              <a:spcBef>
                <a:spcPts val="0"/>
              </a:spcBef>
              <a:spcAft>
                <a:spcPts val="0"/>
              </a:spcAft>
              <a:buSzPts val="1400"/>
              <a:buNone/>
            </a:lvl8pPr>
            <a:lvl9pPr algn="ctr" lvl="8" rtl="0">
              <a:lnSpc>
                <a:spcPct val="115000"/>
              </a:lnSpc>
              <a:spcBef>
                <a:spcPts val="0"/>
              </a:spcBef>
              <a:spcAft>
                <a:spcPts val="0"/>
              </a:spcAft>
              <a:buSzPts val="1400"/>
              <a:buNone/>
            </a:lvl9pPr>
          </a:lstStyle>
          <a:p/>
        </p:txBody>
      </p:sp>
      <p:sp>
        <p:nvSpPr>
          <p:cNvPr id="1048698" name="Google Shape;87;p28"/>
          <p:cNvSpPr txBox="1">
            <a:spLocks noGrp="1"/>
          </p:cNvSpPr>
          <p:nvPr>
            <p:ph type="subTitle" idx="3"/>
          </p:nvPr>
        </p:nvSpPr>
        <p:spPr>
          <a:xfrm>
            <a:off x="1538638" y="1348450"/>
            <a:ext cx="6607500" cy="457200"/>
          </a:xfrm>
          <a:prstGeom prst="rect"/>
          <a:noFill/>
          <a:ln>
            <a:noFill/>
          </a:ln>
        </p:spPr>
        <p:txBody>
          <a:bodyPr anchor="b"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ct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ct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ct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ct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ct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ct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ct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ct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sp>
        <p:nvSpPr>
          <p:cNvPr id="1048699" name="Google Shape;88;p28"/>
          <p:cNvSpPr txBox="1">
            <a:spLocks noGrp="1"/>
          </p:cNvSpPr>
          <p:nvPr>
            <p:ph type="subTitle" idx="4"/>
          </p:nvPr>
        </p:nvSpPr>
        <p:spPr>
          <a:xfrm>
            <a:off x="1538638" y="3153952"/>
            <a:ext cx="6607500" cy="457200"/>
          </a:xfrm>
          <a:prstGeom prst="rect"/>
          <a:noFill/>
          <a:ln>
            <a:noFill/>
          </a:ln>
        </p:spPr>
        <p:txBody>
          <a:bodyPr anchor="b" anchorCtr="0" bIns="91425" lIns="91425" rIns="91425" spcFirstLastPara="1" tIns="91425" wrap="square">
            <a:noAutofit/>
          </a:bodyPr>
          <a:lstStyle>
            <a:lvl1pPr algn="l" lvl="0" rtl="0">
              <a:lnSpc>
                <a:spcPct val="115000"/>
              </a:lnSpc>
              <a:spcBef>
                <a:spcPts val="0"/>
              </a:spcBef>
              <a:spcAft>
                <a:spcPts val="0"/>
              </a:spcAft>
              <a:buSzPts val="1900"/>
              <a:buFont typeface="Public Sans Medium"/>
              <a:buNone/>
              <a:defRPr sz="1900">
                <a:solidFill>
                  <a:schemeClr val="dk1"/>
                </a:solidFill>
                <a:latin typeface="Public Sans Medium"/>
                <a:ea typeface="Public Sans Medium"/>
                <a:cs typeface="Public Sans Medium"/>
                <a:sym typeface="Public Sans Medium"/>
              </a:defRPr>
            </a:lvl1pPr>
            <a:lvl2pPr algn="ctr" lvl="1"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2pPr>
            <a:lvl3pPr algn="ctr" lvl="2"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3pPr>
            <a:lvl4pPr algn="ctr" lvl="3"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4pPr>
            <a:lvl5pPr algn="ctr" lvl="4"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5pPr>
            <a:lvl6pPr algn="ctr" lvl="5"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6pPr>
            <a:lvl7pPr algn="ctr" lvl="6"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7pPr>
            <a:lvl8pPr algn="ctr" lvl="7"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8pPr>
            <a:lvl9pPr algn="ctr" lvl="8" rtl="0">
              <a:lnSpc>
                <a:spcPct val="100000"/>
              </a:lnSpc>
              <a:spcBef>
                <a:spcPts val="0"/>
              </a:spcBef>
              <a:spcAft>
                <a:spcPts val="0"/>
              </a:spcAft>
              <a:buSzPts val="1900"/>
              <a:buFont typeface="Public Sans Medium"/>
              <a:buNone/>
              <a:defRPr sz="1900">
                <a:latin typeface="Public Sans Medium"/>
                <a:ea typeface="Public Sans Medium"/>
                <a:cs typeface="Public Sans Medium"/>
                <a:sym typeface="Public Sans Medium"/>
              </a:defRPr>
            </a:lvl9pPr>
          </a:lstStyle>
          <a:p/>
        </p:txBody>
      </p:sp>
      <p:cxnSp>
        <p:nvCxnSpPr>
          <p:cNvPr id="3145744" name="Google Shape;89;p28"/>
          <p:cNvCxnSpPr>
            <a:cxnSpLocks/>
          </p:cNvCxnSpPr>
          <p:nvPr/>
        </p:nvCxnSpPr>
        <p:spPr>
          <a:xfrm>
            <a:off x="711663" y="528026"/>
            <a:ext cx="0" cy="590700"/>
          </a:xfrm>
          <a:prstGeom prst="straightConnector1"/>
          <a:noFill/>
          <a:ln w="9525"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Google Shape;6;p19"/>
          <p:cNvSpPr txBox="1">
            <a:spLocks noGrp="1"/>
          </p:cNvSpPr>
          <p:nvPr>
            <p:ph type="title"/>
          </p:nvPr>
        </p:nvSpPr>
        <p:spPr>
          <a:xfrm>
            <a:off x="713225" y="539500"/>
            <a:ext cx="7717500" cy="572700"/>
          </a:xfrm>
          <a:prstGeom prst="rect"/>
          <a:noFill/>
          <a:ln>
            <a:noFill/>
          </a:ln>
        </p:spPr>
        <p:txBody>
          <a:bodyPr anchor="t" anchorCtr="0" bIns="91425" lIns="91425" rIns="91425" spcFirstLastPara="1" tIns="91425" wrap="square">
            <a:noAutofit/>
          </a:bodyPr>
          <a:lstStyle>
            <a:lvl1pPr algn="l" lvl="0" marR="0" rtl="0">
              <a:lnSpc>
                <a:spcPct val="100000"/>
              </a:lnSpc>
              <a:spcBef>
                <a:spcPts val="0"/>
              </a:spcBef>
              <a:spcAft>
                <a:spcPts val="0"/>
              </a:spcAft>
              <a:buClr>
                <a:schemeClr val="dk1"/>
              </a:buClr>
              <a:buSzPts val="2800"/>
              <a:buFont typeface="Public Sans"/>
              <a:buNone/>
              <a:defRPr b="1" cap="none" sz="2800" i="0" strike="noStrike" u="none">
                <a:solidFill>
                  <a:schemeClr val="dk1"/>
                </a:solidFill>
                <a:latin typeface="Public Sans"/>
                <a:ea typeface="Public Sans"/>
                <a:cs typeface="Public Sans"/>
                <a:sym typeface="Public Sans"/>
              </a:defRPr>
            </a:lvl1pPr>
            <a:lvl2pPr algn="l" lvl="1" marR="0" rtl="0">
              <a:lnSpc>
                <a:spcPct val="100000"/>
              </a:lnSpc>
              <a:spcBef>
                <a:spcPts val="0"/>
              </a:spcBef>
              <a:spcAft>
                <a:spcPts val="0"/>
              </a:spcAft>
              <a:buClr>
                <a:schemeClr val="dk1"/>
              </a:buClr>
              <a:buSzPts val="2800"/>
              <a:buFont typeface="Public Sans"/>
              <a:buNone/>
              <a:defRPr b="1" cap="none" sz="2800" i="0" strike="noStrike" u="none">
                <a:solidFill>
                  <a:schemeClr val="dk1"/>
                </a:solidFill>
                <a:latin typeface="Public Sans"/>
                <a:ea typeface="Public Sans"/>
                <a:cs typeface="Public Sans"/>
                <a:sym typeface="Public Sans"/>
              </a:defRPr>
            </a:lvl2pPr>
            <a:lvl3pPr algn="l" lvl="2" marR="0" rtl="0">
              <a:lnSpc>
                <a:spcPct val="100000"/>
              </a:lnSpc>
              <a:spcBef>
                <a:spcPts val="0"/>
              </a:spcBef>
              <a:spcAft>
                <a:spcPts val="0"/>
              </a:spcAft>
              <a:buClr>
                <a:schemeClr val="dk1"/>
              </a:buClr>
              <a:buSzPts val="2800"/>
              <a:buFont typeface="Public Sans"/>
              <a:buNone/>
              <a:defRPr b="1" cap="none" sz="2800" i="0" strike="noStrike" u="none">
                <a:solidFill>
                  <a:schemeClr val="dk1"/>
                </a:solidFill>
                <a:latin typeface="Public Sans"/>
                <a:ea typeface="Public Sans"/>
                <a:cs typeface="Public Sans"/>
                <a:sym typeface="Public Sans"/>
              </a:defRPr>
            </a:lvl3pPr>
            <a:lvl4pPr algn="l" lvl="3" marR="0" rtl="0">
              <a:lnSpc>
                <a:spcPct val="100000"/>
              </a:lnSpc>
              <a:spcBef>
                <a:spcPts val="0"/>
              </a:spcBef>
              <a:spcAft>
                <a:spcPts val="0"/>
              </a:spcAft>
              <a:buClr>
                <a:schemeClr val="dk1"/>
              </a:buClr>
              <a:buSzPts val="2800"/>
              <a:buFont typeface="Public Sans"/>
              <a:buNone/>
              <a:defRPr b="1" cap="none" sz="2800" i="0" strike="noStrike" u="none">
                <a:solidFill>
                  <a:schemeClr val="dk1"/>
                </a:solidFill>
                <a:latin typeface="Public Sans"/>
                <a:ea typeface="Public Sans"/>
                <a:cs typeface="Public Sans"/>
                <a:sym typeface="Public Sans"/>
              </a:defRPr>
            </a:lvl4pPr>
            <a:lvl5pPr algn="l" lvl="4" marR="0" rtl="0">
              <a:lnSpc>
                <a:spcPct val="100000"/>
              </a:lnSpc>
              <a:spcBef>
                <a:spcPts val="0"/>
              </a:spcBef>
              <a:spcAft>
                <a:spcPts val="0"/>
              </a:spcAft>
              <a:buClr>
                <a:schemeClr val="dk1"/>
              </a:buClr>
              <a:buSzPts val="2800"/>
              <a:buFont typeface="Public Sans"/>
              <a:buNone/>
              <a:defRPr b="1" cap="none" sz="2800" i="0" strike="noStrike" u="none">
                <a:solidFill>
                  <a:schemeClr val="dk1"/>
                </a:solidFill>
                <a:latin typeface="Public Sans"/>
                <a:ea typeface="Public Sans"/>
                <a:cs typeface="Public Sans"/>
                <a:sym typeface="Public Sans"/>
              </a:defRPr>
            </a:lvl5pPr>
            <a:lvl6pPr algn="l" lvl="5" marR="0" rtl="0">
              <a:lnSpc>
                <a:spcPct val="100000"/>
              </a:lnSpc>
              <a:spcBef>
                <a:spcPts val="0"/>
              </a:spcBef>
              <a:spcAft>
                <a:spcPts val="0"/>
              </a:spcAft>
              <a:buClr>
                <a:schemeClr val="dk1"/>
              </a:buClr>
              <a:buSzPts val="2800"/>
              <a:buFont typeface="Public Sans"/>
              <a:buNone/>
              <a:defRPr b="1" cap="none" sz="2800" i="0" strike="noStrike" u="none">
                <a:solidFill>
                  <a:schemeClr val="dk1"/>
                </a:solidFill>
                <a:latin typeface="Public Sans"/>
                <a:ea typeface="Public Sans"/>
                <a:cs typeface="Public Sans"/>
                <a:sym typeface="Public Sans"/>
              </a:defRPr>
            </a:lvl6pPr>
            <a:lvl7pPr algn="l" lvl="6" marR="0" rtl="0">
              <a:lnSpc>
                <a:spcPct val="100000"/>
              </a:lnSpc>
              <a:spcBef>
                <a:spcPts val="0"/>
              </a:spcBef>
              <a:spcAft>
                <a:spcPts val="0"/>
              </a:spcAft>
              <a:buClr>
                <a:schemeClr val="dk1"/>
              </a:buClr>
              <a:buSzPts val="2800"/>
              <a:buFont typeface="Public Sans"/>
              <a:buNone/>
              <a:defRPr b="1" cap="none" sz="2800" i="0" strike="noStrike" u="none">
                <a:solidFill>
                  <a:schemeClr val="dk1"/>
                </a:solidFill>
                <a:latin typeface="Public Sans"/>
                <a:ea typeface="Public Sans"/>
                <a:cs typeface="Public Sans"/>
                <a:sym typeface="Public Sans"/>
              </a:defRPr>
            </a:lvl7pPr>
            <a:lvl8pPr algn="l" lvl="7" marR="0" rtl="0">
              <a:lnSpc>
                <a:spcPct val="100000"/>
              </a:lnSpc>
              <a:spcBef>
                <a:spcPts val="0"/>
              </a:spcBef>
              <a:spcAft>
                <a:spcPts val="0"/>
              </a:spcAft>
              <a:buClr>
                <a:schemeClr val="dk1"/>
              </a:buClr>
              <a:buSzPts val="2800"/>
              <a:buFont typeface="Public Sans"/>
              <a:buNone/>
              <a:defRPr b="1" cap="none" sz="2800" i="0" strike="noStrike" u="none">
                <a:solidFill>
                  <a:schemeClr val="dk1"/>
                </a:solidFill>
                <a:latin typeface="Public Sans"/>
                <a:ea typeface="Public Sans"/>
                <a:cs typeface="Public Sans"/>
                <a:sym typeface="Public Sans"/>
              </a:defRPr>
            </a:lvl8pPr>
            <a:lvl9pPr algn="l" lvl="8" marR="0" rtl="0">
              <a:lnSpc>
                <a:spcPct val="100000"/>
              </a:lnSpc>
              <a:spcBef>
                <a:spcPts val="0"/>
              </a:spcBef>
              <a:spcAft>
                <a:spcPts val="0"/>
              </a:spcAft>
              <a:buClr>
                <a:schemeClr val="dk1"/>
              </a:buClr>
              <a:buSzPts val="2800"/>
              <a:buFont typeface="Public Sans"/>
              <a:buNone/>
              <a:defRPr b="1" cap="none" sz="2800" i="0" strike="noStrike" u="none">
                <a:solidFill>
                  <a:schemeClr val="dk1"/>
                </a:solidFill>
                <a:latin typeface="Public Sans"/>
                <a:ea typeface="Public Sans"/>
                <a:cs typeface="Public Sans"/>
                <a:sym typeface="Public Sans"/>
              </a:defRPr>
            </a:lvl9pPr>
          </a:lstStyle>
          <a:p/>
        </p:txBody>
      </p:sp>
      <p:sp>
        <p:nvSpPr>
          <p:cNvPr id="1048577" name="Google Shape;7;p19"/>
          <p:cNvSpPr txBox="1">
            <a:spLocks noGrp="1"/>
          </p:cNvSpPr>
          <p:nvPr>
            <p:ph type="body" idx="1"/>
          </p:nvPr>
        </p:nvSpPr>
        <p:spPr>
          <a:xfrm>
            <a:off x="713225" y="1152475"/>
            <a:ext cx="7717500" cy="3416400"/>
          </a:xfrm>
          <a:prstGeom prst="rect"/>
          <a:noFill/>
          <a:ln>
            <a:noFill/>
          </a:ln>
        </p:spPr>
        <p:txBody>
          <a:bodyPr anchor="t" anchorCtr="0" bIns="91425" lIns="91425" rIns="91425" spcFirstLastPara="1" tIns="91425" wrap="square">
            <a:noAutofit/>
          </a:bodyPr>
          <a:lstStyle>
            <a:lvl1pPr algn="l" indent="-317500" lvl="0" marL="457200" marR="0" rtl="0">
              <a:lnSpc>
                <a:spcPct val="115000"/>
              </a:lnSpc>
              <a:spcBef>
                <a:spcPts val="0"/>
              </a:spcBef>
              <a:spcAft>
                <a:spcPts val="0"/>
              </a:spcAft>
              <a:buClr>
                <a:schemeClr val="accent1"/>
              </a:buClr>
              <a:buSzPts val="1400"/>
              <a:buFont typeface="Anuphan"/>
              <a:buChar char="●"/>
              <a:defRPr b="0" cap="none" sz="1400" i="0" strike="noStrike" u="none">
                <a:solidFill>
                  <a:schemeClr val="dk1"/>
                </a:solidFill>
                <a:latin typeface="Anuphan"/>
                <a:ea typeface="Anuphan"/>
                <a:cs typeface="Anuphan"/>
                <a:sym typeface="Anuphan"/>
              </a:defRPr>
            </a:lvl1pPr>
            <a:lvl2pPr algn="l" indent="-317500" lvl="1" marL="914400" marR="0" rtl="0">
              <a:lnSpc>
                <a:spcPct val="115000"/>
              </a:lnSpc>
              <a:spcBef>
                <a:spcPts val="0"/>
              </a:spcBef>
              <a:spcAft>
                <a:spcPts val="0"/>
              </a:spcAft>
              <a:buClr>
                <a:schemeClr val="dk1"/>
              </a:buClr>
              <a:buSzPts val="1400"/>
              <a:buFont typeface="Anuphan"/>
              <a:buChar char="○"/>
              <a:defRPr b="0" cap="none" sz="1400" i="0" strike="noStrike" u="none">
                <a:solidFill>
                  <a:schemeClr val="dk1"/>
                </a:solidFill>
                <a:latin typeface="Anuphan"/>
                <a:ea typeface="Anuphan"/>
                <a:cs typeface="Anuphan"/>
                <a:sym typeface="Anuphan"/>
              </a:defRPr>
            </a:lvl2pPr>
            <a:lvl3pPr algn="l" indent="-317500" lvl="2" marL="1371600" marR="0" rtl="0">
              <a:lnSpc>
                <a:spcPct val="115000"/>
              </a:lnSpc>
              <a:spcBef>
                <a:spcPts val="0"/>
              </a:spcBef>
              <a:spcAft>
                <a:spcPts val="0"/>
              </a:spcAft>
              <a:buClr>
                <a:schemeClr val="dk1"/>
              </a:buClr>
              <a:buSzPts val="1400"/>
              <a:buFont typeface="Anuphan"/>
              <a:buChar char="■"/>
              <a:defRPr b="0" cap="none" sz="1400" i="0" strike="noStrike" u="none">
                <a:solidFill>
                  <a:schemeClr val="dk1"/>
                </a:solidFill>
                <a:latin typeface="Anuphan"/>
                <a:ea typeface="Anuphan"/>
                <a:cs typeface="Anuphan"/>
                <a:sym typeface="Anuphan"/>
              </a:defRPr>
            </a:lvl3pPr>
            <a:lvl4pPr algn="l" indent="-317500" lvl="3" marL="1828800" marR="0" rtl="0">
              <a:lnSpc>
                <a:spcPct val="115000"/>
              </a:lnSpc>
              <a:spcBef>
                <a:spcPts val="0"/>
              </a:spcBef>
              <a:spcAft>
                <a:spcPts val="0"/>
              </a:spcAft>
              <a:buClr>
                <a:schemeClr val="dk1"/>
              </a:buClr>
              <a:buSzPts val="1400"/>
              <a:buFont typeface="Anuphan"/>
              <a:buChar char="●"/>
              <a:defRPr b="0" cap="none" sz="1400" i="0" strike="noStrike" u="none">
                <a:solidFill>
                  <a:schemeClr val="dk1"/>
                </a:solidFill>
                <a:latin typeface="Anuphan"/>
                <a:ea typeface="Anuphan"/>
                <a:cs typeface="Anuphan"/>
                <a:sym typeface="Anuphan"/>
              </a:defRPr>
            </a:lvl4pPr>
            <a:lvl5pPr algn="l" indent="-317500" lvl="4" marL="2286000" marR="0" rtl="0">
              <a:lnSpc>
                <a:spcPct val="115000"/>
              </a:lnSpc>
              <a:spcBef>
                <a:spcPts val="0"/>
              </a:spcBef>
              <a:spcAft>
                <a:spcPts val="0"/>
              </a:spcAft>
              <a:buClr>
                <a:schemeClr val="dk1"/>
              </a:buClr>
              <a:buSzPts val="1400"/>
              <a:buFont typeface="Anuphan"/>
              <a:buChar char="○"/>
              <a:defRPr b="0" cap="none" sz="1400" i="0" strike="noStrike" u="none">
                <a:solidFill>
                  <a:schemeClr val="dk1"/>
                </a:solidFill>
                <a:latin typeface="Anuphan"/>
                <a:ea typeface="Anuphan"/>
                <a:cs typeface="Anuphan"/>
                <a:sym typeface="Anuphan"/>
              </a:defRPr>
            </a:lvl5pPr>
            <a:lvl6pPr algn="l" indent="-317500" lvl="5" marL="2743200" marR="0" rtl="0">
              <a:lnSpc>
                <a:spcPct val="115000"/>
              </a:lnSpc>
              <a:spcBef>
                <a:spcPts val="0"/>
              </a:spcBef>
              <a:spcAft>
                <a:spcPts val="0"/>
              </a:spcAft>
              <a:buClr>
                <a:schemeClr val="dk1"/>
              </a:buClr>
              <a:buSzPts val="1400"/>
              <a:buFont typeface="Anuphan"/>
              <a:buChar char="■"/>
              <a:defRPr b="0" cap="none" sz="1400" i="0" strike="noStrike" u="none">
                <a:solidFill>
                  <a:schemeClr val="dk1"/>
                </a:solidFill>
                <a:latin typeface="Anuphan"/>
                <a:ea typeface="Anuphan"/>
                <a:cs typeface="Anuphan"/>
                <a:sym typeface="Anuphan"/>
              </a:defRPr>
            </a:lvl6pPr>
            <a:lvl7pPr algn="l" indent="-317500" lvl="6" marL="3200400" marR="0" rtl="0">
              <a:lnSpc>
                <a:spcPct val="115000"/>
              </a:lnSpc>
              <a:spcBef>
                <a:spcPts val="0"/>
              </a:spcBef>
              <a:spcAft>
                <a:spcPts val="0"/>
              </a:spcAft>
              <a:buClr>
                <a:schemeClr val="dk1"/>
              </a:buClr>
              <a:buSzPts val="1400"/>
              <a:buFont typeface="Anuphan"/>
              <a:buChar char="●"/>
              <a:defRPr b="0" cap="none" sz="1400" i="0" strike="noStrike" u="none">
                <a:solidFill>
                  <a:schemeClr val="dk1"/>
                </a:solidFill>
                <a:latin typeface="Anuphan"/>
                <a:ea typeface="Anuphan"/>
                <a:cs typeface="Anuphan"/>
                <a:sym typeface="Anuphan"/>
              </a:defRPr>
            </a:lvl7pPr>
            <a:lvl8pPr algn="l" indent="-317500" lvl="7" marL="3657600" marR="0" rtl="0">
              <a:lnSpc>
                <a:spcPct val="115000"/>
              </a:lnSpc>
              <a:spcBef>
                <a:spcPts val="0"/>
              </a:spcBef>
              <a:spcAft>
                <a:spcPts val="0"/>
              </a:spcAft>
              <a:buClr>
                <a:schemeClr val="dk1"/>
              </a:buClr>
              <a:buSzPts val="1400"/>
              <a:buFont typeface="Anuphan"/>
              <a:buChar char="○"/>
              <a:defRPr b="0" cap="none" sz="1400" i="0" strike="noStrike" u="none">
                <a:solidFill>
                  <a:schemeClr val="dk1"/>
                </a:solidFill>
                <a:latin typeface="Anuphan"/>
                <a:ea typeface="Anuphan"/>
                <a:cs typeface="Anuphan"/>
                <a:sym typeface="Anuphan"/>
              </a:defRPr>
            </a:lvl8pPr>
            <a:lvl9pPr algn="l" indent="-317500" lvl="8" marL="4114800" marR="0" rtl="0">
              <a:lnSpc>
                <a:spcPct val="115000"/>
              </a:lnSpc>
              <a:spcBef>
                <a:spcPts val="0"/>
              </a:spcBef>
              <a:spcAft>
                <a:spcPts val="0"/>
              </a:spcAft>
              <a:buClr>
                <a:schemeClr val="dk1"/>
              </a:buClr>
              <a:buSzPts val="1400"/>
              <a:buFont typeface="Anuphan"/>
              <a:buChar char="■"/>
              <a:defRPr b="0" cap="none" sz="1400" i="0" strike="noStrike" u="none">
                <a:solidFill>
                  <a:schemeClr val="dk1"/>
                </a:solidFill>
                <a:latin typeface="Anuphan"/>
                <a:ea typeface="Anuphan"/>
                <a:cs typeface="Anuphan"/>
                <a:sym typeface="Anuphan"/>
              </a:defRPr>
            </a:lvl9pPr>
          </a:lstStyle>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8.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1.xml"/><Relationship Id="rId3"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02"/>
        <p:cNvGrpSpPr/>
        <p:nvPr/>
      </p:nvGrpSpPr>
      <p:grpSpPr>
        <a:xfrm>
          <a:off x="0" y="0"/>
          <a:ext cx="0" cy="0"/>
          <a:chOff x="0" y="0"/>
          <a:chExt cx="0" cy="0"/>
        </a:xfrm>
      </p:grpSpPr>
      <p:sp>
        <p:nvSpPr>
          <p:cNvPr id="1048580" name="Google Shape;103;p1"/>
          <p:cNvSpPr txBox="1">
            <a:spLocks noGrp="1"/>
          </p:cNvSpPr>
          <p:nvPr>
            <p:ph type="subTitle" idx="1"/>
          </p:nvPr>
        </p:nvSpPr>
        <p:spPr>
          <a:xfrm>
            <a:off x="2210603" y="3611190"/>
            <a:ext cx="5542133" cy="767008"/>
          </a:xfrm>
          <a:prstGeom prst="rect"/>
          <a:noFill/>
          <a:ln>
            <a:noFill/>
          </a:ln>
        </p:spPr>
        <p:txBody>
          <a:bodyPr anchor="t" anchorCtr="0" bIns="91425" lIns="91425" rIns="91425" spcFirstLastPara="1" tIns="91425" wrap="square">
            <a:noAutofit/>
          </a:bodyPr>
          <a:p>
            <a:pPr algn="r" indent="0" lvl="0" marL="0" rtl="0">
              <a:lnSpc>
                <a:spcPct val="115000"/>
              </a:lnSpc>
              <a:spcBef>
                <a:spcPts val="0"/>
              </a:spcBef>
              <a:spcAft>
                <a:spcPts val="0"/>
              </a:spcAft>
              <a:buSzPts val="1600"/>
              <a:buNone/>
            </a:pPr>
            <a:r>
              <a:rPr dirty="0" sz="1800" lang="en-US">
                <a:solidFill>
                  <a:srgbClr val="351C75"/>
                </a:solidFill>
              </a:rPr>
              <a:t>A</a:t>
            </a:r>
            <a:r>
              <a:rPr dirty="0" sz="1800" lang="en-US">
                <a:solidFill>
                  <a:srgbClr val="351C75"/>
                </a:solidFill>
              </a:rPr>
              <a:t>s</a:t>
            </a:r>
            <a:r>
              <a:rPr dirty="0" sz="1800" lang="en-US">
                <a:solidFill>
                  <a:srgbClr val="351C75"/>
                </a:solidFill>
              </a:rPr>
              <a:t>h</a:t>
            </a:r>
            <a:r>
              <a:rPr dirty="0" sz="1800" lang="en-US">
                <a:solidFill>
                  <a:srgbClr val="351C75"/>
                </a:solidFill>
              </a:rPr>
              <a:t>w</a:t>
            </a:r>
            <a:r>
              <a:rPr dirty="0" sz="1800" lang="en-US">
                <a:solidFill>
                  <a:srgbClr val="351C75"/>
                </a:solidFill>
              </a:rPr>
              <a:t>i</a:t>
            </a:r>
            <a:r>
              <a:rPr dirty="0" sz="1800" lang="en-US">
                <a:solidFill>
                  <a:srgbClr val="351C75"/>
                </a:solidFill>
              </a:rPr>
              <a:t>n</a:t>
            </a:r>
            <a:r>
              <a:rPr dirty="0" sz="1800" lang="en-US">
                <a:solidFill>
                  <a:srgbClr val="351C75"/>
                </a:solidFill>
              </a:rPr>
              <a:t> </a:t>
            </a:r>
            <a:r>
              <a:rPr dirty="0" sz="1800" lang="en-US">
                <a:solidFill>
                  <a:srgbClr val="351C75"/>
                </a:solidFill>
              </a:rPr>
              <a:t>S</a:t>
            </a:r>
            <a:r>
              <a:rPr dirty="0" sz="1800" lang="en-US">
                <a:solidFill>
                  <a:srgbClr val="351C75"/>
                </a:solidFill>
              </a:rPr>
              <a:t>a</a:t>
            </a:r>
            <a:r>
              <a:rPr dirty="0" sz="1800" lang="en-US">
                <a:solidFill>
                  <a:srgbClr val="351C75"/>
                </a:solidFill>
              </a:rPr>
              <a:t>n</a:t>
            </a:r>
            <a:r>
              <a:rPr dirty="0" sz="1800" lang="en-US">
                <a:solidFill>
                  <a:srgbClr val="351C75"/>
                </a:solidFill>
              </a:rPr>
              <a:t>j</a:t>
            </a:r>
            <a:r>
              <a:rPr dirty="0" sz="1800" lang="en-US">
                <a:solidFill>
                  <a:srgbClr val="351C75"/>
                </a:solidFill>
              </a:rPr>
              <a:t>a</a:t>
            </a:r>
            <a:r>
              <a:rPr dirty="0" sz="1800" lang="en-US">
                <a:solidFill>
                  <a:srgbClr val="351C75"/>
                </a:solidFill>
              </a:rPr>
              <a:t>y</a:t>
            </a:r>
            <a:r>
              <a:rPr dirty="0" sz="1800" lang="en-IN">
                <a:solidFill>
                  <a:srgbClr val="351C75"/>
                </a:solidFill>
              </a:rPr>
              <a:t> </a:t>
            </a:r>
            <a:r>
              <a:rPr dirty="0" sz="1800" lang="en-US">
                <a:solidFill>
                  <a:srgbClr val="351C75"/>
                </a:solidFill>
              </a:rPr>
              <a:t>J</a:t>
            </a:r>
            <a:endParaRPr dirty="0" sz="1800">
              <a:solidFill>
                <a:srgbClr val="351C75"/>
              </a:solidFill>
            </a:endParaRPr>
          </a:p>
          <a:p>
            <a:pPr algn="r" indent="0" lvl="0" marL="0" rtl="0">
              <a:lnSpc>
                <a:spcPct val="115000"/>
              </a:lnSpc>
              <a:spcBef>
                <a:spcPts val="0"/>
              </a:spcBef>
              <a:spcAft>
                <a:spcPts val="0"/>
              </a:spcAft>
              <a:buSzPts val="1600"/>
              <a:buNone/>
            </a:pPr>
            <a:r>
              <a:rPr dirty="0" sz="1800" lang="en-IN">
                <a:solidFill>
                  <a:srgbClr val="351C75"/>
                </a:solidFill>
              </a:rPr>
              <a:t>211420104</a:t>
            </a:r>
            <a:r>
              <a:rPr dirty="0" sz="1800" lang="en-US">
                <a:solidFill>
                  <a:srgbClr val="351C75"/>
                </a:solidFill>
              </a:rPr>
              <a:t>0</a:t>
            </a:r>
            <a:r>
              <a:rPr dirty="0" sz="1800" lang="en-US">
                <a:solidFill>
                  <a:srgbClr val="351C75"/>
                </a:solidFill>
              </a:rPr>
              <a:t>3</a:t>
            </a:r>
            <a:r>
              <a:rPr dirty="0" sz="1800" lang="en-US">
                <a:solidFill>
                  <a:srgbClr val="351C75"/>
                </a:solidFill>
              </a:rPr>
              <a:t>0</a:t>
            </a:r>
            <a:endParaRPr dirty="0" sz="1800">
              <a:solidFill>
                <a:srgbClr val="351C75"/>
              </a:solidFill>
            </a:endParaRPr>
          </a:p>
          <a:p>
            <a:pPr algn="r" indent="0" lvl="0" marL="0" rtl="0">
              <a:lnSpc>
                <a:spcPct val="115000"/>
              </a:lnSpc>
              <a:spcBef>
                <a:spcPts val="0"/>
              </a:spcBef>
              <a:spcAft>
                <a:spcPts val="0"/>
              </a:spcAft>
              <a:buSzPts val="1600"/>
              <a:buNone/>
            </a:pPr>
            <a:endParaRPr dirty="0">
              <a:solidFill>
                <a:srgbClr val="351C75"/>
              </a:solidFill>
            </a:endParaRPr>
          </a:p>
          <a:p>
            <a:pPr algn="r" indent="0" lvl="0" marL="0" rtl="0">
              <a:lnSpc>
                <a:spcPct val="115000"/>
              </a:lnSpc>
              <a:spcBef>
                <a:spcPts val="0"/>
              </a:spcBef>
              <a:spcAft>
                <a:spcPts val="0"/>
              </a:spcAft>
              <a:buSzPts val="1600"/>
              <a:buNone/>
            </a:pPr>
            <a:endParaRPr dirty="0">
              <a:solidFill>
                <a:srgbClr val="351C75"/>
              </a:solidFill>
            </a:endParaRPr>
          </a:p>
        </p:txBody>
      </p:sp>
      <p:sp>
        <p:nvSpPr>
          <p:cNvPr id="1048581" name="Google Shape;104;p1"/>
          <p:cNvSpPr txBox="1">
            <a:spLocks noGrp="1"/>
          </p:cNvSpPr>
          <p:nvPr>
            <p:ph type="ctrTitle"/>
          </p:nvPr>
        </p:nvSpPr>
        <p:spPr>
          <a:xfrm>
            <a:off x="1006040" y="1262175"/>
            <a:ext cx="6795600" cy="1404600"/>
          </a:xfrm>
          <a:prstGeom prst="rect"/>
          <a:noFill/>
          <a:ln>
            <a:noFill/>
          </a:ln>
        </p:spPr>
        <p:txBody>
          <a:bodyPr anchor="b" anchorCtr="0" bIns="91425" lIns="91425" rIns="91425" spcFirstLastPara="1" tIns="91425" wrap="square">
            <a:noAutofit/>
          </a:bodyPr>
          <a:p>
            <a:pPr algn="r" indent="0" lvl="0" marL="0" rtl="0">
              <a:lnSpc>
                <a:spcPct val="100000"/>
              </a:lnSpc>
              <a:spcBef>
                <a:spcPts val="0"/>
              </a:spcBef>
              <a:spcAft>
                <a:spcPts val="0"/>
              </a:spcAft>
              <a:buClr>
                <a:srgbClr val="191919"/>
              </a:buClr>
              <a:buSzPts val="4000"/>
              <a:buNone/>
            </a:pPr>
            <a:r>
              <a:rPr dirty="0" sz="2800" lang="en-IN">
                <a:solidFill>
                  <a:srgbClr val="351C75"/>
                </a:solidFill>
              </a:rPr>
              <a:t>EYE POINT</a:t>
            </a:r>
            <a:br>
              <a:rPr dirty="0" sz="2800" lang="en-IN">
                <a:solidFill>
                  <a:srgbClr val="351C75"/>
                </a:solidFill>
              </a:rPr>
            </a:br>
            <a:r>
              <a:rPr dirty="0" sz="2800" lang="en-IN">
                <a:solidFill>
                  <a:srgbClr val="351C75"/>
                </a:solidFill>
              </a:rPr>
              <a:t>AI - DEVELOPMENT</a:t>
            </a:r>
            <a:endParaRPr dirty="0" sz="2800">
              <a:solidFill>
                <a:srgbClr val="351C75"/>
              </a:solidFill>
            </a:endParaRPr>
          </a:p>
        </p:txBody>
      </p:sp>
      <p:sp>
        <p:nvSpPr>
          <p:cNvPr id="1048582" name="Text Box 4"/>
          <p:cNvSpPr txBox="1"/>
          <p:nvPr/>
        </p:nvSpPr>
        <p:spPr>
          <a:xfrm>
            <a:off x="3138972" y="2666775"/>
            <a:ext cx="5074662" cy="332740"/>
          </a:xfrm>
          <a:prstGeom prst="rect"/>
          <a:noFill/>
        </p:spPr>
        <p:txBody>
          <a:bodyPr rtlCol="0" wrap="none">
            <a:spAutoFit/>
          </a:bodyPr>
          <a:p>
            <a:pPr algn="l"/>
            <a:r>
              <a:rPr dirty="0" sz="1600" lang="en-US">
                <a:solidFill>
                  <a:schemeClr val="tx1"/>
                </a:solidFill>
                <a:effectLst>
                  <a:outerShdw algn="tl" blurRad="38100" dir="2700000" dist="19050" rotWithShape="0">
                    <a:schemeClr val="dk1">
                      <a:alpha val="40000"/>
                      <a:alpha val="40000"/>
                    </a:schemeClr>
                  </a:outerShdw>
                </a:effectLst>
              </a:rPr>
              <a:t>GUIDE NAME: </a:t>
            </a:r>
            <a:r>
              <a:rPr dirty="0" sz="1600" lang="en-US">
                <a:solidFill>
                  <a:schemeClr val="tx1"/>
                </a:solidFill>
                <a:effectLst>
                  <a:outerShdw algn="tl" blurRad="38100" dir="2700000" dist="19050" rotWithShape="0">
                    <a:schemeClr val="dk1">
                      <a:alpha val="40000"/>
                      <a:alpha val="40000"/>
                    </a:schemeClr>
                  </a:outerShdw>
                </a:effectLst>
              </a:rPr>
              <a:t>Dr.</a:t>
            </a:r>
            <a:r>
              <a:rPr dirty="0" sz="1600" lang="en-US">
                <a:solidFill>
                  <a:schemeClr val="tx1"/>
                </a:solidFill>
                <a:effectLst>
                  <a:outerShdw algn="tl" blurRad="38100" dir="2700000" dist="19050" rotWithShape="0">
                    <a:schemeClr val="dk1">
                      <a:alpha val="40000"/>
                      <a:alpha val="40000"/>
                    </a:schemeClr>
                  </a:outerShdw>
                </a:effectLst>
              </a:rPr>
              <a:t>N.</a:t>
            </a:r>
            <a:r>
              <a:rPr dirty="0" sz="1600" lang="en-US">
                <a:solidFill>
                  <a:schemeClr val="tx1"/>
                </a:solidFill>
                <a:effectLst>
                  <a:outerShdw algn="tl" blurRad="38100" dir="2700000" dist="19050" rotWithShape="0">
                    <a:schemeClr val="dk1">
                      <a:alpha val="40000"/>
                      <a:alpha val="40000"/>
                    </a:schemeClr>
                  </a:outerShdw>
                </a:effectLst>
              </a:rPr>
              <a:t>P</a:t>
            </a:r>
            <a:r>
              <a:rPr dirty="0" sz="1600" lang="en-US">
                <a:solidFill>
                  <a:schemeClr val="tx1"/>
                </a:solidFill>
                <a:effectLst>
                  <a:outerShdw algn="tl" blurRad="38100" dir="2700000" dist="19050" rotWithShape="0">
                    <a:schemeClr val="dk1">
                      <a:alpha val="40000"/>
                      <a:alpha val="40000"/>
                    </a:schemeClr>
                  </a:outerShdw>
                </a:effectLst>
              </a:rPr>
              <a:t>U</a:t>
            </a:r>
            <a:r>
              <a:rPr dirty="0" sz="1600" lang="en-US">
                <a:solidFill>
                  <a:schemeClr val="tx1"/>
                </a:solidFill>
                <a:effectLst>
                  <a:outerShdw algn="tl" blurRad="38100" dir="2700000" dist="19050" rotWithShape="0">
                    <a:schemeClr val="dk1">
                      <a:alpha val="40000"/>
                      <a:alpha val="40000"/>
                    </a:schemeClr>
                  </a:outerShdw>
                </a:effectLst>
              </a:rPr>
              <a:t>G</a:t>
            </a:r>
            <a:r>
              <a:rPr dirty="0" sz="1600" lang="en-US">
                <a:solidFill>
                  <a:schemeClr val="tx1"/>
                </a:solidFill>
                <a:effectLst>
                  <a:outerShdw algn="tl" blurRad="38100" dir="2700000" dist="19050" rotWithShape="0">
                    <a:schemeClr val="dk1">
                      <a:alpha val="40000"/>
                      <a:alpha val="40000"/>
                    </a:schemeClr>
                  </a:outerShdw>
                </a:effectLst>
              </a:rPr>
              <a:t>H</a:t>
            </a:r>
            <a:r>
              <a:rPr dirty="0" sz="1600" lang="en-US">
                <a:solidFill>
                  <a:schemeClr val="tx1"/>
                </a:solidFill>
                <a:effectLst>
                  <a:outerShdw algn="tl" blurRad="38100" dir="2700000" dist="19050" rotWithShape="0">
                    <a:schemeClr val="dk1">
                      <a:alpha val="40000"/>
                      <a:alpha val="40000"/>
                    </a:schemeClr>
                  </a:outerShdw>
                </a:effectLst>
              </a:rPr>
              <a:t>A</a:t>
            </a:r>
            <a:r>
              <a:rPr dirty="0" sz="1600" lang="en-US">
                <a:solidFill>
                  <a:schemeClr val="tx1"/>
                </a:solidFill>
                <a:effectLst>
                  <a:outerShdw algn="tl" blurRad="38100" dir="2700000" dist="19050" rotWithShape="0">
                    <a:schemeClr val="dk1">
                      <a:alpha val="40000"/>
                      <a:alpha val="40000"/>
                    </a:schemeClr>
                  </a:outerShdw>
                </a:effectLst>
              </a:rPr>
              <a:t>Z</a:t>
            </a:r>
            <a:r>
              <a:rPr dirty="0" sz="1600" lang="en-US">
                <a:solidFill>
                  <a:schemeClr val="tx1"/>
                </a:solidFill>
                <a:effectLst>
                  <a:outerShdw algn="tl" blurRad="38100" dir="2700000" dist="19050" rotWithShape="0">
                    <a:schemeClr val="dk1">
                      <a:alpha val="40000"/>
                      <a:alpha val="40000"/>
                    </a:schemeClr>
                  </a:outerShdw>
                </a:effectLst>
              </a:rPr>
              <a:t>E</a:t>
            </a:r>
            <a:r>
              <a:rPr dirty="0" sz="1600" lang="en-US">
                <a:solidFill>
                  <a:schemeClr val="tx1"/>
                </a:solidFill>
                <a:effectLst>
                  <a:outerShdw algn="tl" blurRad="38100" dir="2700000" dist="19050" rotWithShape="0">
                    <a:schemeClr val="dk1">
                      <a:alpha val="40000"/>
                      <a:alpha val="40000"/>
                    </a:schemeClr>
                  </a:outerShdw>
                </a:effectLst>
              </a:rPr>
              <a:t>N</a:t>
            </a:r>
            <a:r>
              <a:rPr dirty="0" sz="1600" lang="en-US">
                <a:solidFill>
                  <a:schemeClr val="tx1"/>
                </a:solidFill>
                <a:effectLst>
                  <a:outerShdw algn="tl" blurRad="38100" dir="2700000" dist="19050" rotWithShape="0">
                    <a:schemeClr val="dk1">
                      <a:alpha val="40000"/>
                      <a:alpha val="40000"/>
                    </a:schemeClr>
                  </a:outerShdw>
                </a:effectLst>
              </a:rPr>
              <a:t>D</a:t>
            </a:r>
            <a:r>
              <a:rPr dirty="0" sz="1600" lang="en-US">
                <a:solidFill>
                  <a:schemeClr val="tx1"/>
                </a:solidFill>
                <a:effectLst>
                  <a:outerShdw algn="tl" blurRad="38100" dir="2700000" dist="19050" rotWithShape="0">
                    <a:schemeClr val="dk1">
                      <a:alpha val="40000"/>
                      <a:alpha val="40000"/>
                    </a:schemeClr>
                  </a:outerShdw>
                </a:effectLst>
              </a:rPr>
              <a:t>I</a:t>
            </a:r>
            <a:r>
              <a:rPr dirty="0" sz="1600" lang="en-US">
                <a:solidFill>
                  <a:schemeClr val="tx1"/>
                </a:solidFill>
                <a:effectLst>
                  <a:outerShdw algn="tl" blurRad="38100" dir="2700000" dist="19050" rotWithShape="0">
                    <a:schemeClr val="dk1">
                      <a:alpha val="40000"/>
                      <a:alpha val="40000"/>
                    </a:schemeClr>
                  </a:outerShdw>
                </a:effectLst>
              </a:rPr>
              <a:t>,</a:t>
            </a:r>
            <a:r>
              <a:rPr dirty="0" sz="1600" lang="en-US">
                <a:solidFill>
                  <a:schemeClr val="tx1"/>
                </a:solidFill>
                <a:effectLst>
                  <a:outerShdw algn="tl" blurRad="38100" dir="2700000" dist="19050" rotWithShape="0">
                    <a:schemeClr val="dk1">
                      <a:alpha val="40000"/>
                      <a:alpha val="40000"/>
                    </a:schemeClr>
                  </a:outerShdw>
                </a:effectLst>
              </a:rPr>
              <a:t> </a:t>
            </a:r>
            <a:r>
              <a:rPr dirty="0" sz="1600" lang="en-US">
                <a:solidFill>
                  <a:schemeClr val="tx1"/>
                </a:solidFill>
                <a:effectLst>
                  <a:outerShdw algn="tl" blurRad="38100" dir="2700000" dist="19050" rotWithShape="0">
                    <a:schemeClr val="dk1">
                      <a:alpha val="40000"/>
                      <a:alpha val="40000"/>
                    </a:schemeClr>
                  </a:outerShdw>
                </a:effectLst>
              </a:rPr>
              <a:t>M.</a:t>
            </a:r>
            <a:r>
              <a:rPr dirty="0" sz="1600" lang="en-US">
                <a:solidFill>
                  <a:schemeClr val="tx1"/>
                </a:solidFill>
                <a:effectLst>
                  <a:outerShdw algn="tl" blurRad="38100" dir="2700000" dist="19050" rotWithShape="0">
                    <a:schemeClr val="dk1">
                      <a:alpha val="40000"/>
                      <a:alpha val="40000"/>
                    </a:schemeClr>
                  </a:outerShdw>
                </a:effectLst>
              </a:rPr>
              <a:t>E</a:t>
            </a:r>
            <a:r>
              <a:rPr dirty="0" sz="1600" lang="en-US">
                <a:solidFill>
                  <a:schemeClr val="tx1"/>
                </a:solidFill>
                <a:effectLst>
                  <a:outerShdw algn="tl" blurRad="38100" dir="2700000" dist="19050" rotWithShape="0">
                    <a:schemeClr val="dk1">
                      <a:alpha val="40000"/>
                      <a:alpha val="40000"/>
                    </a:schemeClr>
                  </a:outerShdw>
                </a:effectLst>
              </a:rPr>
              <a:t>.</a:t>
            </a:r>
            <a:r>
              <a:rPr dirty="0" sz="1600" lang="en-US">
                <a:solidFill>
                  <a:schemeClr val="tx1"/>
                </a:solidFill>
                <a:effectLst>
                  <a:outerShdw algn="tl" blurRad="38100" dir="2700000" dist="19050" rotWithShape="0">
                    <a:schemeClr val="dk1">
                      <a:alpha val="40000"/>
                      <a:alpha val="40000"/>
                    </a:schemeClr>
                  </a:outerShdw>
                </a:effectLst>
              </a:rPr>
              <a:t>,</a:t>
            </a:r>
            <a:r>
              <a:rPr dirty="0" sz="1600" lang="en-US">
                <a:solidFill>
                  <a:schemeClr val="tx1"/>
                </a:solidFill>
                <a:effectLst>
                  <a:outerShdw algn="tl" blurRad="38100" dir="2700000" dist="19050" rotWithShape="0">
                    <a:schemeClr val="dk1">
                      <a:alpha val="40000"/>
                      <a:alpha val="40000"/>
                    </a:schemeClr>
                  </a:outerShdw>
                </a:effectLst>
              </a:rPr>
              <a:t> </a:t>
            </a:r>
            <a:r>
              <a:rPr dirty="0" sz="1600" lang="en-US">
                <a:solidFill>
                  <a:schemeClr val="tx1"/>
                </a:solidFill>
                <a:effectLst>
                  <a:outerShdw algn="tl" blurRad="38100" dir="2700000" dist="19050" rotWithShape="0">
                    <a:schemeClr val="dk1">
                      <a:alpha val="40000"/>
                      <a:alpha val="40000"/>
                    </a:schemeClr>
                  </a:outerShdw>
                </a:effectLst>
              </a:rPr>
              <a:t>Ph.</a:t>
            </a:r>
            <a:r>
              <a:rPr dirty="0" sz="1600" lang="en-US">
                <a:solidFill>
                  <a:schemeClr val="tx1"/>
                </a:solidFill>
                <a:effectLst>
                  <a:outerShdw algn="tl" blurRad="38100" dir="2700000" dist="19050" rotWithShape="0">
                    <a:schemeClr val="dk1">
                      <a:alpha val="40000"/>
                      <a:alpha val="40000"/>
                    </a:schemeClr>
                  </a:outerShdw>
                </a:effectLst>
              </a:rPr>
              <a:t>D</a:t>
            </a:r>
            <a:r>
              <a:rPr dirty="0" sz="1600" lang="en-US">
                <a:solidFill>
                  <a:schemeClr val="tx1"/>
                </a:solidFill>
                <a:effectLst>
                  <a:outerShdw algn="tl" blurRad="38100" dir="2700000" dist="19050" rotWithShape="0">
                    <a:schemeClr val="dk1">
                      <a:alpha val="40000"/>
                      <a:alpha val="40000"/>
                    </a:schemeClr>
                  </a:outerShdw>
                </a:effectLst>
              </a:rPr>
              <a:t>.</a:t>
            </a:r>
            <a:r>
              <a:rPr dirty="0" sz="1600" lang="en-US">
                <a:solidFill>
                  <a:schemeClr val="tx1"/>
                </a:solidFill>
                <a:effectLst>
                  <a:outerShdw algn="tl" blurRad="38100" dir="2700000" dist="19050" rotWithShape="0">
                    <a:schemeClr val="dk1">
                      <a:alpha val="40000"/>
                      <a:alpha val="40000"/>
                    </a:schemeClr>
                  </a:outerShdw>
                </a:effectLst>
              </a:rPr>
              <a:t>,</a:t>
            </a:r>
            <a:r>
              <a:rPr dirty="0" sz="1600" lang="en-US">
                <a:solidFill>
                  <a:schemeClr val="tx1"/>
                </a:solidFill>
                <a:effectLst>
                  <a:outerShdw algn="tl" blurRad="38100" dir="2700000" dist="19050" rotWithShape="0">
                    <a:schemeClr val="dk1">
                      <a:alpha val="40000"/>
                      <a:alpha val="40000"/>
                    </a:schemeClr>
                  </a:outerShdw>
                </a:effectLst>
              </a:rPr>
              <a:t> Profesor </a:t>
            </a:r>
            <a:endParaRPr dirty="0" sz="1050" lang="en-US">
              <a:solidFill>
                <a:schemeClr val="tx1"/>
              </a:solidFill>
              <a:effectLst>
                <a:outerShdw algn="tl" blurRad="38100" dir="2700000" dist="19050" rotWithShape="0">
                  <a:schemeClr val="dk1">
                    <a:alpha val="40000"/>
                    <a:alpha val="40000"/>
                  </a:schemeClr>
                </a:outerShdw>
              </a:effectLst>
            </a:endParaRPr>
          </a:p>
        </p:txBody>
      </p:sp>
      <p:sp>
        <p:nvSpPr>
          <p:cNvPr id="1048583" name="Text Box 5"/>
          <p:cNvSpPr txBox="1"/>
          <p:nvPr/>
        </p:nvSpPr>
        <p:spPr>
          <a:xfrm>
            <a:off x="2119244" y="188261"/>
            <a:ext cx="4374029" cy="878840"/>
          </a:xfrm>
          <a:prstGeom prst="rect"/>
          <a:noFill/>
        </p:spPr>
        <p:txBody>
          <a:bodyPr rtlCol="0" wrap="none">
            <a:spAutoFit/>
          </a:bodyPr>
          <a:p>
            <a:pPr algn="ctr"/>
            <a:r>
              <a:rPr b="1" dirty="0" sz="2000" lang="en-US">
                <a:solidFill>
                  <a:schemeClr val="accent3"/>
                </a:solidFill>
                <a:effectLst>
                  <a:outerShdw algn="tl" blurRad="38100" dir="2700000" dist="19050" rotWithShape="0">
                    <a:schemeClr val="dk1">
                      <a:alpha val="40000"/>
                      <a:alpha val="40000"/>
                    </a:schemeClr>
                  </a:outerShdw>
                </a:effectLst>
                <a:latin typeface="Arial Bold" panose="020B0604020202020204" charset="0"/>
                <a:cs typeface="Arial Bold" panose="020B0604020202020204" charset="0"/>
              </a:rPr>
              <a:t>PANIMALAR ENGINEERING COLLEGE</a:t>
            </a:r>
          </a:p>
          <a:p>
            <a:pPr algn="ctr"/>
            <a:r>
              <a:rPr dirty="0" sz="1600" lang="en-US">
                <a:solidFill>
                  <a:schemeClr val="tx1">
                    <a:lumMod val="50000"/>
                    <a:lumOff val="50000"/>
                  </a:schemeClr>
                </a:solidFill>
              </a:rPr>
              <a:t>Computer Science and Engineering</a:t>
            </a:r>
          </a:p>
          <a:p>
            <a:pPr algn="ctr"/>
            <a:r>
              <a:rPr dirty="0" sz="1600" lang="en-US">
                <a:solidFill>
                  <a:schemeClr val="tx1">
                    <a:lumMod val="50000"/>
                    <a:lumOff val="50000"/>
                  </a:schemeClr>
                </a:solidFill>
              </a:rPr>
              <a:t>Batch No: C27</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4" name="Shape 186"/>
        <p:cNvGrpSpPr/>
        <p:nvPr/>
      </p:nvGrpSpPr>
      <p:grpSpPr>
        <a:xfrm>
          <a:off x="0" y="0"/>
          <a:ext cx="0" cy="0"/>
          <a:chOff x="0" y="0"/>
          <a:chExt cx="0" cy="0"/>
        </a:xfrm>
      </p:grpSpPr>
      <p:sp>
        <p:nvSpPr>
          <p:cNvPr id="1048671" name="Google Shape;187;g26c4d20d1d9_0_51"/>
          <p:cNvSpPr txBox="1"/>
          <p:nvPr/>
        </p:nvSpPr>
        <p:spPr>
          <a:xfrm>
            <a:off x="613050" y="358500"/>
            <a:ext cx="8231100" cy="1847100"/>
          </a:xfrm>
          <a:prstGeom prst="rect"/>
          <a:noFill/>
          <a:ln>
            <a:noFill/>
          </a:ln>
        </p:spPr>
        <p:txBody>
          <a:bodyPr anchor="t" anchorCtr="0" bIns="91425" lIns="91425" rIns="91425" spcFirstLastPara="1" tIns="91425" wrap="square">
            <a:spAutoFit/>
          </a:bodyPr>
          <a:p>
            <a:pPr algn="l" indent="-304800" lvl="0" marL="457200" rtl="0">
              <a:lnSpc>
                <a:spcPct val="200000"/>
              </a:lnSpc>
              <a:spcBef>
                <a:spcPts val="0"/>
              </a:spcBef>
              <a:spcAft>
                <a:spcPts val="0"/>
              </a:spcAft>
              <a:buClr>
                <a:srgbClr val="351C75"/>
              </a:buClr>
              <a:buSzPts val="1200"/>
              <a:buChar char="❖"/>
            </a:pPr>
            <a:r>
              <a:rPr b="1" sz="1200" lang="en-IN">
                <a:solidFill>
                  <a:srgbClr val="351C75"/>
                </a:solidFill>
              </a:rPr>
              <a:t>WEB APPLICATION : </a:t>
            </a:r>
            <a:endParaRPr b="1" sz="1200">
              <a:solidFill>
                <a:srgbClr val="351C75"/>
              </a:solidFill>
            </a:endParaRPr>
          </a:p>
          <a:p>
            <a:pPr algn="l" indent="-304800" lvl="0" marL="914400" rtl="0">
              <a:lnSpc>
                <a:spcPct val="200000"/>
              </a:lnSpc>
              <a:spcBef>
                <a:spcPts val="0"/>
              </a:spcBef>
              <a:spcAft>
                <a:spcPts val="0"/>
              </a:spcAft>
              <a:buClr>
                <a:schemeClr val="dk1"/>
              </a:buClr>
              <a:buSzPts val="1200"/>
              <a:buChar char="●"/>
            </a:pPr>
            <a:r>
              <a:rPr sz="1200" lang="en-IN">
                <a:solidFill>
                  <a:schemeClr val="dk1"/>
                </a:solidFill>
              </a:rPr>
              <a:t>Our web application seamlessly integrates with eye-tracking software, offering easy access features.</a:t>
            </a:r>
            <a:endParaRPr sz="1200">
              <a:solidFill>
                <a:schemeClr val="dk1"/>
              </a:solidFill>
            </a:endParaRPr>
          </a:p>
          <a:p>
            <a:pPr algn="l" indent="-304800" lvl="0" marL="914400" rtl="0">
              <a:lnSpc>
                <a:spcPct val="200000"/>
              </a:lnSpc>
              <a:spcBef>
                <a:spcPts val="0"/>
              </a:spcBef>
              <a:spcAft>
                <a:spcPts val="0"/>
              </a:spcAft>
              <a:buClr>
                <a:schemeClr val="dk1"/>
              </a:buClr>
              <a:buSzPts val="1200"/>
              <a:buChar char="●"/>
            </a:pPr>
            <a:r>
              <a:rPr sz="1200" lang="en-IN">
                <a:solidFill>
                  <a:schemeClr val="dk1"/>
                </a:solidFill>
              </a:rPr>
              <a:t>The application features an intuitive design for a smooth and enjoyable user experience.</a:t>
            </a:r>
            <a:endParaRPr sz="1200">
              <a:solidFill>
                <a:schemeClr val="dk1"/>
              </a:solidFill>
            </a:endParaRPr>
          </a:p>
          <a:p>
            <a:pPr algn="l" indent="-304800" lvl="0" marL="914400" rtl="0">
              <a:lnSpc>
                <a:spcPct val="200000"/>
              </a:lnSpc>
              <a:spcBef>
                <a:spcPts val="0"/>
              </a:spcBef>
              <a:spcAft>
                <a:spcPts val="0"/>
              </a:spcAft>
              <a:buClr>
                <a:schemeClr val="dk1"/>
              </a:buClr>
              <a:buSzPts val="1200"/>
              <a:buChar char="●"/>
            </a:pPr>
            <a:r>
              <a:rPr sz="1200" lang="en-IN">
                <a:solidFill>
                  <a:schemeClr val="dk1"/>
                </a:solidFill>
              </a:rPr>
              <a:t>Users can effortlessly harness the full potential of eye-tracking functionalities without unnecessary complexities. </a:t>
            </a:r>
            <a:endParaRPr b="1" sz="1200">
              <a:solidFill>
                <a:schemeClr val="dk1"/>
              </a:solidFill>
            </a:endParaRPr>
          </a:p>
        </p:txBody>
      </p:sp>
      <p:sp>
        <p:nvSpPr>
          <p:cNvPr id="1048672" name="Google Shape;188;g26c4d20d1d9_0_51"/>
          <p:cNvSpPr txBox="1"/>
          <p:nvPr/>
        </p:nvSpPr>
        <p:spPr>
          <a:xfrm>
            <a:off x="712950" y="2281800"/>
            <a:ext cx="8231100" cy="2586000"/>
          </a:xfrm>
          <a:prstGeom prst="rect"/>
          <a:noFill/>
          <a:ln>
            <a:noFill/>
          </a:ln>
        </p:spPr>
        <p:txBody>
          <a:bodyPr anchor="t" anchorCtr="0" bIns="91425" lIns="91425" rIns="91425" spcFirstLastPara="1" tIns="91425" wrap="square">
            <a:spAutoFit/>
          </a:bodyPr>
          <a:p>
            <a:pPr algn="l" indent="-304800" lvl="0" marL="457200" rtl="0">
              <a:lnSpc>
                <a:spcPct val="200000"/>
              </a:lnSpc>
              <a:spcBef>
                <a:spcPts val="0"/>
              </a:spcBef>
              <a:spcAft>
                <a:spcPts val="0"/>
              </a:spcAft>
              <a:buClr>
                <a:srgbClr val="351C75"/>
              </a:buClr>
              <a:buSzPts val="1200"/>
              <a:buChar char="❖"/>
            </a:pPr>
            <a:r>
              <a:rPr b="1" sz="1200" lang="en-IN">
                <a:solidFill>
                  <a:srgbClr val="351C75"/>
                </a:solidFill>
              </a:rPr>
              <a:t>FUN WINDOW : </a:t>
            </a:r>
            <a:endParaRPr b="1" sz="1200">
              <a:solidFill>
                <a:srgbClr val="351C75"/>
              </a:solidFill>
            </a:endParaRPr>
          </a:p>
          <a:p>
            <a:pPr algn="l" indent="-304800" lvl="0" marL="914400" rtl="0">
              <a:lnSpc>
                <a:spcPct val="200000"/>
              </a:lnSpc>
              <a:spcBef>
                <a:spcPts val="0"/>
              </a:spcBef>
              <a:spcAft>
                <a:spcPts val="0"/>
              </a:spcAft>
              <a:buClr>
                <a:schemeClr val="dk1"/>
              </a:buClr>
              <a:buSzPts val="1200"/>
              <a:buChar char="●"/>
            </a:pPr>
            <a:r>
              <a:rPr sz="1200" lang="en-IN">
                <a:solidFill>
                  <a:schemeClr val="dk1"/>
                </a:solidFill>
              </a:rPr>
              <a:t>The application offers real-time visualization of the user's gaze, providing dynamic feedback. </a:t>
            </a:r>
            <a:endParaRPr sz="1200">
              <a:solidFill>
                <a:schemeClr val="dk1"/>
              </a:solidFill>
            </a:endParaRPr>
          </a:p>
          <a:p>
            <a:pPr algn="l" indent="-304800" lvl="0" marL="914400" rtl="0">
              <a:lnSpc>
                <a:spcPct val="200000"/>
              </a:lnSpc>
              <a:spcBef>
                <a:spcPts val="0"/>
              </a:spcBef>
              <a:spcAft>
                <a:spcPts val="0"/>
              </a:spcAft>
              <a:buClr>
                <a:srgbClr val="191919"/>
              </a:buClr>
              <a:buSzPts val="1200"/>
              <a:buChar char="●"/>
            </a:pPr>
            <a:r>
              <a:rPr sz="1200" lang="en-IN">
                <a:solidFill>
                  <a:srgbClr val="191919"/>
                </a:solidFill>
              </a:rPr>
              <a:t>Interactive features are incorporated to enhance user engagement and personalize interactions</a:t>
            </a:r>
            <a:endParaRPr sz="1200">
              <a:solidFill>
                <a:srgbClr val="191919"/>
              </a:solidFill>
            </a:endParaRPr>
          </a:p>
          <a:p>
            <a:pPr algn="l" indent="-304800" lvl="0" marL="914400" rtl="0">
              <a:lnSpc>
                <a:spcPct val="200000"/>
              </a:lnSpc>
              <a:spcBef>
                <a:spcPts val="0"/>
              </a:spcBef>
              <a:spcAft>
                <a:spcPts val="0"/>
              </a:spcAft>
              <a:buClr>
                <a:schemeClr val="dk1"/>
              </a:buClr>
              <a:buSzPts val="1200"/>
              <a:buChar char="●"/>
            </a:pPr>
            <a:r>
              <a:rPr sz="1200" lang="en-IN">
                <a:solidFill>
                  <a:schemeClr val="dk1"/>
                </a:solidFill>
              </a:rPr>
              <a:t>By augmenting gaze visualization with interactive elements, the application creates a more engaging and</a:t>
            </a:r>
            <a:endParaRPr sz="1200">
              <a:solidFill>
                <a:schemeClr val="dk1"/>
              </a:solidFill>
            </a:endParaRPr>
          </a:p>
          <a:p>
            <a:pPr algn="l" indent="0" lvl="0" marL="914400" rtl="0">
              <a:lnSpc>
                <a:spcPct val="200000"/>
              </a:lnSpc>
              <a:spcBef>
                <a:spcPts val="0"/>
              </a:spcBef>
              <a:spcAft>
                <a:spcPts val="0"/>
              </a:spcAft>
              <a:buNone/>
            </a:pPr>
            <a:r>
              <a:rPr sz="1200" lang="en-IN">
                <a:solidFill>
                  <a:schemeClr val="dk1"/>
                </a:solidFill>
              </a:rPr>
              <a:t>immersive experience. </a:t>
            </a:r>
            <a:endParaRPr sz="1200">
              <a:solidFill>
                <a:schemeClr val="dk1"/>
              </a:solidFill>
            </a:endParaRPr>
          </a:p>
          <a:p>
            <a:pPr algn="l" indent="-304800" lvl="0" marL="914400" rtl="0">
              <a:lnSpc>
                <a:spcPct val="200000"/>
              </a:lnSpc>
              <a:spcBef>
                <a:spcPts val="0"/>
              </a:spcBef>
              <a:spcAft>
                <a:spcPts val="0"/>
              </a:spcAft>
              <a:buClr>
                <a:schemeClr val="dk1"/>
              </a:buClr>
              <a:buSzPts val="1200"/>
              <a:buChar char="●"/>
            </a:pPr>
            <a:r>
              <a:rPr sz="1200" lang="en-IN">
                <a:solidFill>
                  <a:schemeClr val="dk1"/>
                </a:solidFill>
              </a:rPr>
              <a:t>The addition of interactivity and responsiveness contributes to a distinctive environment, elevating the</a:t>
            </a:r>
            <a:endParaRPr sz="1200">
              <a:solidFill>
                <a:schemeClr val="dk1"/>
              </a:solidFill>
            </a:endParaRPr>
          </a:p>
          <a:p>
            <a:pPr algn="l" indent="457200" lvl="0" marL="457200" rtl="0">
              <a:lnSpc>
                <a:spcPct val="200000"/>
              </a:lnSpc>
              <a:spcBef>
                <a:spcPts val="0"/>
              </a:spcBef>
              <a:spcAft>
                <a:spcPts val="0"/>
              </a:spcAft>
              <a:buNone/>
            </a:pPr>
            <a:r>
              <a:rPr sz="1200" lang="en-IN">
                <a:solidFill>
                  <a:schemeClr val="dk1"/>
                </a:solidFill>
              </a:rPr>
              <a:t>overall user experience.</a:t>
            </a:r>
            <a:endParaRPr sz="12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75" name="Text Box 16"/>
          <p:cNvSpPr txBox="1"/>
          <p:nvPr/>
        </p:nvSpPr>
        <p:spPr>
          <a:xfrm>
            <a:off x="356068" y="625242"/>
            <a:ext cx="8552815" cy="3323987"/>
          </a:xfrm>
          <a:prstGeom prst="rect"/>
          <a:noFill/>
        </p:spPr>
        <p:txBody>
          <a:bodyPr anchor="t" rtlCol="0" wrap="square">
            <a:spAutoFit/>
          </a:bodyPr>
          <a:p>
            <a:pPr indent="-285750" marL="285750">
              <a:buFont typeface="Wingdings" panose="05000000000000000000" pitchFamily="2" charset="2"/>
              <a:buChar char="v"/>
            </a:pPr>
            <a:r>
              <a:rPr b="1" dirty="0" lang="en-US">
                <a:solidFill>
                  <a:srgbClr val="002060"/>
                </a:solidFill>
                <a:latin typeface="Arial Bold" panose="020B0604020202020204" charset="0"/>
                <a:cs typeface="Arial Bold" panose="020B0604020202020204" charset="0"/>
              </a:rPr>
              <a:t>M1</a:t>
            </a:r>
            <a:r>
              <a:rPr dirty="0" lang="en-US">
                <a:solidFill>
                  <a:srgbClr val="002060"/>
                </a:solidFill>
              </a:rPr>
              <a:t>: </a:t>
            </a:r>
            <a:r>
              <a:rPr b="1" dirty="0" lang="en-US">
                <a:solidFill>
                  <a:srgbClr val="002060"/>
                </a:solidFill>
                <a:latin typeface="Arial Bold" panose="020B0604020202020204" charset="0"/>
                <a:cs typeface="Arial Bold" panose="020B0604020202020204" charset="0"/>
              </a:rPr>
              <a:t>AI Engine</a:t>
            </a:r>
            <a:endParaRPr dirty="0" lang="en-US"/>
          </a:p>
          <a:p>
            <a:pPr lvl="1"/>
            <a:r>
              <a:rPr b="1" dirty="0" lang="en-US">
                <a:solidFill>
                  <a:srgbClr val="002060"/>
                </a:solidFill>
                <a:latin typeface="Arial Bold" panose="020B0604020202020204" charset="0"/>
                <a:cs typeface="Arial Bold" panose="020B0604020202020204" charset="0"/>
              </a:rPr>
              <a:t>      C1: Eye Tracker Processing</a:t>
            </a:r>
          </a:p>
          <a:p>
            <a:pPr lvl="3"/>
            <a:endParaRPr dirty="0" lang="en-US"/>
          </a:p>
          <a:p>
            <a:pPr lvl="3"/>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F1</a:t>
            </a:r>
            <a:r>
              <a:rPr dirty="0" lang="en-US">
                <a:solidFill>
                  <a:srgbClr val="002060"/>
                </a:solidFill>
              </a:rPr>
              <a:t>: </a:t>
            </a:r>
            <a:r>
              <a:rPr b="1" dirty="0" lang="en-US">
                <a:solidFill>
                  <a:srgbClr val="002060"/>
                </a:solidFill>
                <a:latin typeface="Arial Bold" panose="020B0604020202020204" charset="0"/>
                <a:cs typeface="Arial Bold" panose="020B0604020202020204" charset="0"/>
              </a:rPr>
              <a:t>Calibration over the Screen: </a:t>
            </a:r>
            <a:r>
              <a:rPr dirty="0" lang="en-US"/>
              <a:t>Setting up the system to accurately track eye 			movements across the screen.</a:t>
            </a:r>
          </a:p>
          <a:p>
            <a:pPr lvl="3"/>
            <a:r>
              <a:rPr b="1" dirty="0" lang="en-US">
                <a:latin typeface="Arial Bold" panose="020B0604020202020204" charset="0"/>
                <a:cs typeface="Arial Bold" panose="020B0604020202020204" charset="0"/>
              </a:rPr>
              <a:t>	</a:t>
            </a:r>
          </a:p>
          <a:p>
            <a:pPr lvl="3"/>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F2</a:t>
            </a:r>
            <a:r>
              <a:rPr dirty="0" lang="en-US">
                <a:solidFill>
                  <a:srgbClr val="002060"/>
                </a:solidFill>
              </a:rPr>
              <a:t>: </a:t>
            </a:r>
            <a:r>
              <a:rPr b="1" dirty="0" lang="en-US">
                <a:solidFill>
                  <a:srgbClr val="002060"/>
                </a:solidFill>
                <a:latin typeface="Arial Bold" panose="020B0604020202020204" charset="0"/>
                <a:cs typeface="Arial Bold" panose="020B0604020202020204" charset="0"/>
              </a:rPr>
              <a:t>Track Eyeball Movement:</a:t>
            </a:r>
            <a:r>
              <a:rPr dirty="0" lang="en-US">
                <a:solidFill>
                  <a:srgbClr val="002060"/>
                </a:solidFill>
              </a:rPr>
              <a:t> </a:t>
            </a:r>
            <a:r>
              <a:rPr dirty="0" lang="en-US"/>
              <a:t>Following where the eyes are looking.</a:t>
            </a:r>
          </a:p>
          <a:p>
            <a:endParaRPr dirty="0" lang="en-US"/>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MF1:</a:t>
            </a:r>
            <a:r>
              <a:rPr dirty="0" lang="en-US">
                <a:solidFill>
                  <a:srgbClr val="002060"/>
                </a:solidFill>
              </a:rPr>
              <a:t> </a:t>
            </a:r>
            <a:r>
              <a:rPr b="1" dirty="0" lang="en-US">
                <a:solidFill>
                  <a:srgbClr val="002060"/>
                </a:solidFill>
                <a:latin typeface="Arial Bold" panose="020B0604020202020204" charset="0"/>
                <a:cs typeface="Arial Bold" panose="020B0604020202020204" charset="0"/>
              </a:rPr>
              <a:t>Real-time update of gaze coordinates: </a:t>
            </a:r>
            <a:r>
              <a:rPr dirty="0" lang="en-US"/>
              <a:t>Continuously updating where the 			eyes are looking on the screen.</a:t>
            </a:r>
          </a:p>
          <a:p>
            <a:r>
              <a:rPr b="1" dirty="0" lang="en-US">
                <a:latin typeface="Arial Bold" panose="020B0604020202020204" charset="0"/>
                <a:cs typeface="Arial Bold" panose="020B0604020202020204" charset="0"/>
              </a:rPr>
              <a:t>		</a:t>
            </a: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MF2:</a:t>
            </a:r>
            <a:r>
              <a:rPr dirty="0" lang="en-US">
                <a:solidFill>
                  <a:srgbClr val="002060"/>
                </a:solidFill>
              </a:rPr>
              <a:t> </a:t>
            </a:r>
            <a:r>
              <a:rPr b="1" dirty="0" lang="en-US">
                <a:solidFill>
                  <a:srgbClr val="002060"/>
                </a:solidFill>
                <a:latin typeface="Arial Bold" panose="020B0604020202020204" charset="0"/>
                <a:cs typeface="Arial Bold" panose="020B0604020202020204" charset="0"/>
              </a:rPr>
              <a:t>Accuracy in gaze tracking: </a:t>
            </a:r>
            <a:r>
              <a:rPr dirty="0" lang="en-US"/>
              <a:t>Making sure the system accurately knows 			where the eyes are focusing.</a:t>
            </a:r>
          </a:p>
          <a:p>
            <a:endParaRPr dirty="0" lang="en-US"/>
          </a:p>
          <a:p>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76" name="TextBox 2"/>
          <p:cNvSpPr txBox="1"/>
          <p:nvPr/>
        </p:nvSpPr>
        <p:spPr>
          <a:xfrm>
            <a:off x="801603" y="273967"/>
            <a:ext cx="7409950" cy="5047536"/>
          </a:xfrm>
          <a:prstGeom prst="rect"/>
          <a:noFill/>
        </p:spPr>
        <p:txBody>
          <a:bodyPr wrap="square">
            <a:spAutoFit/>
          </a:bodyPr>
          <a:p>
            <a:r>
              <a:rPr b="1" dirty="0" lang="en-US">
                <a:solidFill>
                  <a:srgbClr val="002060"/>
                </a:solidFill>
                <a:latin typeface="Arial Bold" panose="020B0604020202020204" charset="0"/>
                <a:cs typeface="Arial Bold" panose="020B0604020202020204" charset="0"/>
              </a:rPr>
              <a:t>C2: Calibrator</a:t>
            </a:r>
            <a:endParaRPr dirty="0" lang="en-US">
              <a:solidFill>
                <a:srgbClr val="002060"/>
              </a:solidFill>
            </a:endParaRPr>
          </a:p>
          <a:p>
            <a:r>
              <a:rPr b="1" dirty="0" lang="en-US">
                <a:latin typeface="Arial Bold" panose="020B0604020202020204" charset="0"/>
                <a:cs typeface="Arial Bold" panose="020B0604020202020204" charset="0"/>
              </a:rPr>
              <a:t>	</a:t>
            </a: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F1: User Interface:</a:t>
            </a:r>
            <a:r>
              <a:rPr dirty="0" lang="en-US"/>
              <a:t> How users interact with the calibration process.</a:t>
            </a:r>
          </a:p>
          <a:p>
            <a:endParaRPr dirty="0" lang="en-US"/>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F2: Instructions and Guidelines: </a:t>
            </a:r>
            <a:r>
              <a:rPr dirty="0" lang="en-US"/>
              <a:t>Providing guidance for users during 	calibration.</a:t>
            </a:r>
          </a:p>
          <a:p>
            <a:endParaRPr dirty="0" lang="en-US"/>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MF1: Clear and concise instructions:</a:t>
            </a:r>
            <a:r>
              <a:rPr dirty="0" lang="en-US"/>
              <a:t> Making sure users 		understand what they need to do.</a:t>
            </a:r>
          </a:p>
          <a:p>
            <a:r>
              <a:rPr b="1" dirty="0" lang="en-US">
                <a:latin typeface="Arial Bold" panose="020B0604020202020204" charset="0"/>
                <a:cs typeface="Arial Bold" panose="020B0604020202020204" charset="0"/>
              </a:rPr>
              <a:t>		</a:t>
            </a: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MF2: On-screen guidance during Calibration:</a:t>
            </a:r>
            <a:r>
              <a:rPr dirty="0" lang="en-US"/>
              <a:t> Giving visual cues 		to help users calibrate accurately.</a:t>
            </a:r>
          </a:p>
          <a:p>
            <a:endParaRPr dirty="0" lang="en-US"/>
          </a:p>
          <a:p>
            <a:r>
              <a:rPr b="1" dirty="0" lang="en-US">
                <a:solidFill>
                  <a:srgbClr val="002060"/>
                </a:solidFill>
                <a:latin typeface="Arial Bold" panose="020B0604020202020204" charset="0"/>
                <a:cs typeface="Arial Bold" panose="020B0604020202020204" charset="0"/>
                <a:sym typeface="+mn-ea"/>
              </a:rPr>
              <a:t>	F3: Calibration Points:</a:t>
            </a:r>
            <a:r>
              <a:rPr dirty="0" lang="en-US">
                <a:sym typeface="+mn-ea"/>
              </a:rPr>
              <a:t> Points used during calibration.</a:t>
            </a:r>
            <a:endParaRPr dirty="0" lang="en-US"/>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MF1: Randomization of calibration points:</a:t>
            </a:r>
            <a:r>
              <a:rPr dirty="0" lang="en-US">
                <a:solidFill>
                  <a:srgbClr val="002060"/>
                </a:solidFill>
                <a:sym typeface="+mn-ea"/>
              </a:rPr>
              <a:t> </a:t>
            </a:r>
            <a:r>
              <a:rPr dirty="0" lang="en-US">
                <a:sym typeface="+mn-ea"/>
              </a:rPr>
              <a:t>Randomly selecting 		points to calibrate for accuracy.</a:t>
            </a:r>
          </a:p>
          <a:p>
            <a:endParaRPr dirty="0" lang="en-US"/>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F4: Collect Screen Data: G</a:t>
            </a:r>
            <a:r>
              <a:rPr dirty="0" lang="en-US">
                <a:sym typeface="+mn-ea"/>
              </a:rPr>
              <a:t>athering information about the screen.</a:t>
            </a:r>
            <a:endParaRPr dirty="0" lang="en-US"/>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MF1: Efficient data collection: </a:t>
            </a:r>
            <a:r>
              <a:rPr dirty="0" lang="en-US">
                <a:sym typeface="+mn-ea"/>
              </a:rPr>
              <a:t>Making sure information is gathered 		quickly and effectively.</a:t>
            </a:r>
          </a:p>
          <a:p>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77" name="Text Box 15"/>
          <p:cNvSpPr txBox="1"/>
          <p:nvPr/>
        </p:nvSpPr>
        <p:spPr>
          <a:xfrm>
            <a:off x="520382" y="251459"/>
            <a:ext cx="8103235" cy="3539430"/>
          </a:xfrm>
          <a:prstGeom prst="rect"/>
          <a:noFill/>
        </p:spPr>
        <p:txBody>
          <a:bodyPr anchor="t" rtlCol="0" wrap="square">
            <a:spAutoFit/>
          </a:bodyPr>
          <a:p>
            <a:pPr indent="-285750" marL="285750">
              <a:buFont typeface="Wingdings" panose="05000000000000000000" pitchFamily="2" charset="2"/>
              <a:buChar char="v"/>
            </a:pPr>
            <a:r>
              <a:rPr b="1" dirty="0" lang="en-US">
                <a:solidFill>
                  <a:srgbClr val="002060"/>
                </a:solidFill>
                <a:latin typeface="Arial Bold" panose="020B0604020202020204" charset="0"/>
                <a:cs typeface="Arial Bold" panose="020B0604020202020204" charset="0"/>
                <a:sym typeface="+mn-ea"/>
              </a:rPr>
              <a:t>M2: Web Application</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C1: Sys-Info Collector</a:t>
            </a:r>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F1: Camera Permissions: </a:t>
            </a:r>
            <a:r>
              <a:rPr dirty="0" lang="en-US">
                <a:sym typeface="+mn-ea"/>
              </a:rPr>
              <a:t>Managing access to the camera.</a:t>
            </a:r>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MF1: User prompts for camera access:</a:t>
            </a:r>
            <a:r>
              <a:rPr dirty="0" lang="en-US">
                <a:solidFill>
                  <a:srgbClr val="002060"/>
                </a:solidFill>
                <a:sym typeface="+mn-ea"/>
              </a:rPr>
              <a:t> </a:t>
            </a:r>
            <a:r>
              <a:rPr dirty="0" lang="en-US">
                <a:sym typeface="+mn-ea"/>
              </a:rPr>
              <a:t>Asking users for permission to use 		the camera.</a:t>
            </a:r>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MF2: Permission handling: </a:t>
            </a:r>
            <a:r>
              <a:rPr dirty="0" lang="en-US">
                <a:sym typeface="+mn-ea"/>
              </a:rPr>
              <a:t>Making sure only authorized users can access 		the camera.</a:t>
            </a:r>
          </a:p>
          <a:p>
            <a:endParaRPr dirty="0" lang="en-US">
              <a:sym typeface="+mn-ea"/>
            </a:endParaRP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F2: Screen Width: </a:t>
            </a:r>
            <a:r>
              <a:rPr dirty="0" lang="en-US">
                <a:sym typeface="+mn-ea"/>
              </a:rPr>
              <a:t>Determining the width of the screen.</a:t>
            </a:r>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MF1: Automatic detection of screen width:</a:t>
            </a:r>
            <a:r>
              <a:rPr dirty="0" lang="en-US">
                <a:solidFill>
                  <a:srgbClr val="002060"/>
                </a:solidFill>
                <a:sym typeface="+mn-ea"/>
              </a:rPr>
              <a:t> </a:t>
            </a:r>
            <a:r>
              <a:rPr dirty="0" lang="en-US">
                <a:sym typeface="+mn-ea"/>
              </a:rPr>
              <a:t>Automatically 			figuring out how wide the screen is.</a:t>
            </a:r>
          </a:p>
          <a:p>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78" name="Text Box 15"/>
          <p:cNvSpPr txBox="1"/>
          <p:nvPr/>
        </p:nvSpPr>
        <p:spPr>
          <a:xfrm>
            <a:off x="520382" y="269507"/>
            <a:ext cx="8103235" cy="4401205"/>
          </a:xfrm>
          <a:prstGeom prst="rect"/>
          <a:noFill/>
        </p:spPr>
        <p:txBody>
          <a:bodyPr anchor="t" rtlCol="0" wrap="square">
            <a:spAutoFit/>
          </a:bodyPr>
          <a:p>
            <a:r>
              <a:rPr b="1" dirty="0" lang="en-US">
                <a:solidFill>
                  <a:srgbClr val="002060"/>
                </a:solidFill>
                <a:latin typeface="Arial Bold" panose="020B0604020202020204" charset="0"/>
                <a:cs typeface="Arial Bold" panose="020B0604020202020204" charset="0"/>
                <a:sym typeface="+mn-ea"/>
              </a:rPr>
              <a:t>C2: User Interface</a:t>
            </a:r>
          </a:p>
          <a:p>
            <a:endParaRPr dirty="0" lang="en-US">
              <a:sym typeface="+mn-ea"/>
            </a:endParaRP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F1: Make sure face is visible</a:t>
            </a:r>
            <a:r>
              <a:rPr b="1" dirty="0" lang="en-US">
                <a:latin typeface="Arial Bold" panose="020B0604020202020204" charset="0"/>
                <a:cs typeface="Arial Bold" panose="020B0604020202020204" charset="0"/>
                <a:sym typeface="+mn-ea"/>
              </a:rPr>
              <a:t>: </a:t>
            </a:r>
            <a:r>
              <a:rPr dirty="0" lang="en-US">
                <a:sym typeface="+mn-ea"/>
              </a:rPr>
              <a:t>Ensuring the system can see the user's face.</a:t>
            </a:r>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MF1: Fit face in the circle to detect: </a:t>
            </a:r>
            <a:r>
              <a:rPr dirty="0" lang="en-US">
                <a:sym typeface="+mn-ea"/>
              </a:rPr>
              <a:t>Adjusting the camera view to capture 		the user's face.</a:t>
            </a:r>
          </a:p>
          <a:p>
            <a:endParaRPr dirty="0" lang="en-US">
              <a:sym typeface="+mn-ea"/>
            </a:endParaRP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F2: Start Calibration Button: </a:t>
            </a:r>
            <a:r>
              <a:rPr dirty="0" lang="en-US">
                <a:sym typeface="+mn-ea"/>
              </a:rPr>
              <a:t>Initiating the calibration process.</a:t>
            </a:r>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MF1: Clearly visible calibration initiation button: </a:t>
            </a:r>
            <a:r>
              <a:rPr dirty="0" lang="en-US">
                <a:sym typeface="+mn-ea"/>
              </a:rPr>
              <a:t>Making sure users can 		easily find and start calibration.</a:t>
            </a:r>
          </a:p>
          <a:p>
            <a:endParaRPr b="1" dirty="0" lang="en-US">
              <a:latin typeface="Arial Bold" panose="020B0604020202020204" charset="0"/>
              <a:cs typeface="Arial Bold" panose="020B0604020202020204" charset="0"/>
              <a:sym typeface="+mn-ea"/>
            </a:endParaRP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MF2: Interactive design:</a:t>
            </a:r>
            <a:r>
              <a:rPr b="1" dirty="0" lang="en-US">
                <a:latin typeface="Arial Bold" panose="020B0604020202020204" charset="0"/>
                <a:cs typeface="Arial Bold" panose="020B0604020202020204" charset="0"/>
                <a:sym typeface="+mn-ea"/>
              </a:rPr>
              <a:t> </a:t>
            </a:r>
            <a:r>
              <a:rPr dirty="0" lang="en-US">
                <a:sym typeface="+mn-ea"/>
              </a:rPr>
              <a:t>Creating a button that users can click on to start 		calibration.</a:t>
            </a:r>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F3: Calibration Screen:</a:t>
            </a:r>
            <a:r>
              <a:rPr dirty="0" lang="en-US">
                <a:sym typeface="+mn-ea"/>
              </a:rPr>
              <a:t> The interface during calibration.</a:t>
            </a:r>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MF1: User-friendly calibration interface: </a:t>
            </a:r>
            <a:r>
              <a:rPr dirty="0" lang="en-US">
                <a:sym typeface="+mn-ea"/>
              </a:rPr>
              <a:t>Making sure the calibration 		process is easy for users to understand and follow.</a:t>
            </a:r>
          </a:p>
          <a:p>
            <a:endParaRPr dirty="0" lang="en-US">
              <a:sym typeface="+mn-ea"/>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79" name="TextBox 2"/>
          <p:cNvSpPr txBox="1"/>
          <p:nvPr/>
        </p:nvSpPr>
        <p:spPr>
          <a:xfrm>
            <a:off x="597067" y="144822"/>
            <a:ext cx="7819022" cy="4401205"/>
          </a:xfrm>
          <a:prstGeom prst="rect"/>
          <a:noFill/>
        </p:spPr>
        <p:txBody>
          <a:bodyPr wrap="square">
            <a:spAutoFit/>
          </a:bodyPr>
          <a:p>
            <a:r>
              <a:rPr b="1" dirty="0" lang="en-US">
                <a:solidFill>
                  <a:srgbClr val="002060"/>
                </a:solidFill>
                <a:latin typeface="Arial Bold" panose="020B0604020202020204" charset="0"/>
                <a:cs typeface="Arial Bold" panose="020B0604020202020204" charset="0"/>
                <a:sym typeface="+mn-ea"/>
              </a:rPr>
              <a:t>C3: </a:t>
            </a:r>
            <a:r>
              <a:rPr b="1" dirty="0" lang="en-US" err="1">
                <a:solidFill>
                  <a:srgbClr val="002060"/>
                </a:solidFill>
                <a:latin typeface="Arial Bold" panose="020B0604020202020204" charset="0"/>
                <a:cs typeface="Arial Bold" panose="020B0604020202020204" charset="0"/>
                <a:sym typeface="+mn-ea"/>
              </a:rPr>
              <a:t>iCleanser</a:t>
            </a:r>
            <a:r>
              <a:rPr b="1" dirty="0" lang="en-US">
                <a:solidFill>
                  <a:srgbClr val="002060"/>
                </a:solidFill>
                <a:latin typeface="Arial Bold" panose="020B0604020202020204" charset="0"/>
                <a:cs typeface="Arial Bold" panose="020B0604020202020204" charset="0"/>
                <a:sym typeface="+mn-ea"/>
              </a:rPr>
              <a:t>-AI</a:t>
            </a:r>
          </a:p>
          <a:p>
            <a:r>
              <a:rPr dirty="0" lang="en-US">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F1: Face Finder: </a:t>
            </a:r>
            <a:r>
              <a:rPr b="1" dirty="0" lang="en-US">
                <a:latin typeface="Arial Bold" panose="020B0604020202020204" charset="0"/>
                <a:cs typeface="Arial Bold" panose="020B0604020202020204" charset="0"/>
                <a:sym typeface="+mn-ea"/>
              </a:rPr>
              <a:t>I</a:t>
            </a:r>
            <a:r>
              <a:rPr dirty="0" lang="en-US">
                <a:sym typeface="+mn-ea"/>
              </a:rPr>
              <a:t>dentifying faces in images.</a:t>
            </a:r>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MF1: Face detection algorithm:</a:t>
            </a:r>
            <a:r>
              <a:rPr b="1" dirty="0" lang="en-US">
                <a:latin typeface="Arial Bold" panose="020B0604020202020204" charset="0"/>
                <a:cs typeface="Arial Bold" panose="020B0604020202020204" charset="0"/>
                <a:sym typeface="+mn-ea"/>
              </a:rPr>
              <a:t> </a:t>
            </a:r>
            <a:r>
              <a:rPr dirty="0" lang="en-US">
                <a:sym typeface="+mn-ea"/>
              </a:rPr>
              <a:t>Using a program to recognize faces.</a:t>
            </a:r>
          </a:p>
          <a:p>
            <a:r>
              <a:rPr b="1" dirty="0" lang="en-US">
                <a:latin typeface="Arial Bold" panose="020B0604020202020204" charset="0"/>
                <a:cs typeface="Arial Bold" panose="020B0604020202020204" charset="0"/>
                <a:sym typeface="+mn-ea"/>
              </a:rPr>
              <a:t>		</a:t>
            </a:r>
          </a:p>
          <a:p>
            <a:r>
              <a:rPr b="1" dirty="0" lang="en-US">
                <a:latin typeface="Arial Bold" panose="020B0604020202020204" charset="0"/>
                <a:cs typeface="Arial Bold" panose="020B0604020202020204" charset="0"/>
                <a:sym typeface="+mn-ea"/>
              </a:rPr>
              <a:t>		</a:t>
            </a:r>
            <a:r>
              <a:rPr b="1" dirty="0" lang="en-US">
                <a:solidFill>
                  <a:srgbClr val="002060"/>
                </a:solidFill>
                <a:latin typeface="Arial Bold" panose="020B0604020202020204" charset="0"/>
                <a:cs typeface="Arial Bold" panose="020B0604020202020204" charset="0"/>
                <a:sym typeface="+mn-ea"/>
              </a:rPr>
              <a:t>MF2: Robust against varying lighting conditions: </a:t>
            </a:r>
            <a:r>
              <a:rPr dirty="0" lang="en-US">
                <a:sym typeface="+mn-ea"/>
              </a:rPr>
              <a:t>Working well even if 		the lighting changes.</a:t>
            </a:r>
          </a:p>
          <a:p>
            <a:endParaRPr dirty="0" lang="en-US"/>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F2: Frame Reducer:</a:t>
            </a:r>
            <a:r>
              <a:rPr dirty="0" lang="en-US">
                <a:solidFill>
                  <a:srgbClr val="002060"/>
                </a:solidFill>
              </a:rPr>
              <a:t> </a:t>
            </a:r>
            <a:r>
              <a:rPr dirty="0" lang="en-US"/>
              <a:t>Decreasing the number of frames captured.</a:t>
            </a:r>
          </a:p>
          <a:p>
            <a:r>
              <a:rPr b="1" dirty="0" lang="en-US">
                <a:latin typeface="Arial Bold" panose="020B0604020202020204" charset="0"/>
                <a:cs typeface="Arial Bold" panose="020B0604020202020204" charset="0"/>
              </a:rPr>
              <a:t>		</a:t>
            </a: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MF1: Real-time reduction of captured frames: </a:t>
            </a:r>
            <a:r>
              <a:rPr dirty="0" lang="en-US"/>
              <a:t>Removing unnecessary 		frames quickly.</a:t>
            </a:r>
          </a:p>
          <a:p>
            <a:endParaRPr dirty="0" lang="en-US"/>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F3: Cleanser:</a:t>
            </a:r>
            <a:r>
              <a:rPr b="1" dirty="0" lang="en-US">
                <a:latin typeface="Arial Bold" panose="020B0604020202020204" charset="0"/>
                <a:cs typeface="Arial Bold" panose="020B0604020202020204" charset="0"/>
              </a:rPr>
              <a:t> </a:t>
            </a:r>
            <a:r>
              <a:rPr dirty="0" lang="en-US"/>
              <a:t>Improving the quality of images.</a:t>
            </a:r>
          </a:p>
          <a:p>
            <a:endParaRPr b="1" dirty="0" lang="en-US">
              <a:latin typeface="Arial Bold" panose="020B0604020202020204" charset="0"/>
              <a:cs typeface="Arial Bold" panose="020B0604020202020204" charset="0"/>
            </a:endParaRP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MF1: Image enhancement for better analysis:</a:t>
            </a:r>
            <a:r>
              <a:rPr b="1" dirty="0" lang="en-US">
                <a:latin typeface="Arial Bold" panose="020B0604020202020204" charset="0"/>
                <a:cs typeface="Arial Bold" panose="020B0604020202020204" charset="0"/>
              </a:rPr>
              <a:t> </a:t>
            </a:r>
            <a:r>
              <a:rPr dirty="0" lang="en-US"/>
              <a:t>Making images clearer 		for analysis.</a:t>
            </a:r>
          </a:p>
          <a:p>
            <a:endParaRPr dirty="0" lang="en-US"/>
          </a:p>
          <a:p>
            <a:endParaRPr dirty="0" lang="en-US">
              <a:sym typeface="+mn-ea"/>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80" name="Text Box 14"/>
          <p:cNvSpPr txBox="1"/>
          <p:nvPr/>
        </p:nvSpPr>
        <p:spPr>
          <a:xfrm>
            <a:off x="534971" y="354664"/>
            <a:ext cx="7841615" cy="3970318"/>
          </a:xfrm>
          <a:prstGeom prst="rect"/>
          <a:noFill/>
        </p:spPr>
        <p:txBody>
          <a:bodyPr anchor="t" rtlCol="0" wrap="square">
            <a:spAutoFit/>
          </a:bodyPr>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F4: Uploader: </a:t>
            </a:r>
            <a:r>
              <a:rPr dirty="0" lang="en-US"/>
              <a:t>Sending data to another location.</a:t>
            </a:r>
          </a:p>
          <a:p>
            <a:r>
              <a:rPr b="1" dirty="0" lang="en-US">
                <a:latin typeface="Arial Bold" panose="020B0604020202020204" charset="0"/>
                <a:cs typeface="Arial Bold" panose="020B0604020202020204" charset="0"/>
              </a:rPr>
              <a:t>	</a:t>
            </a: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MF1: Efficient upload of processed data:</a:t>
            </a:r>
            <a:r>
              <a:rPr dirty="0" lang="en-US">
                <a:solidFill>
                  <a:srgbClr val="002060"/>
                </a:solidFill>
              </a:rPr>
              <a:t> </a:t>
            </a:r>
            <a:r>
              <a:rPr dirty="0" lang="en-US"/>
              <a:t>Sending information quickly.</a:t>
            </a:r>
          </a:p>
          <a:p>
            <a:r>
              <a:rPr b="1" dirty="0" lang="en-US">
                <a:latin typeface="Arial Bold" panose="020B0604020202020204" charset="0"/>
                <a:cs typeface="Arial Bold" panose="020B0604020202020204" charset="0"/>
              </a:rPr>
              <a:t>	</a:t>
            </a: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MF2: Secure data transmission: </a:t>
            </a:r>
            <a:r>
              <a:rPr dirty="0" lang="en-US"/>
              <a:t>Making sure the data is sent safely.</a:t>
            </a:r>
          </a:p>
          <a:p>
            <a:endParaRPr b="1" dirty="0" lang="en-US">
              <a:latin typeface="Arial Bold" panose="020B0604020202020204" charset="0"/>
              <a:cs typeface="Arial Bold" panose="020B0604020202020204" charset="0"/>
            </a:endParaRPr>
          </a:p>
          <a:p>
            <a:r>
              <a:rPr b="1" dirty="0" lang="en-US">
                <a:solidFill>
                  <a:srgbClr val="002060"/>
                </a:solidFill>
                <a:latin typeface="Arial Bold" panose="020B0604020202020204" charset="0"/>
                <a:cs typeface="Arial Bold" panose="020B0604020202020204" charset="0"/>
              </a:rPr>
              <a:t>C4: Backend Receiver</a:t>
            </a:r>
          </a:p>
          <a:p>
            <a:endParaRPr dirty="0" lang="en-US"/>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F1: Filtered Image:</a:t>
            </a:r>
            <a:r>
              <a:rPr dirty="0" lang="en-US">
                <a:solidFill>
                  <a:srgbClr val="002060"/>
                </a:solidFill>
              </a:rPr>
              <a:t> </a:t>
            </a:r>
            <a:r>
              <a:rPr dirty="0" lang="en-US"/>
              <a:t>Images processed on the backend.</a:t>
            </a:r>
          </a:p>
          <a:p>
            <a:endParaRPr dirty="0" lang="en-US"/>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F2: Image Processor:</a:t>
            </a:r>
            <a:r>
              <a:rPr b="1" dirty="0" lang="en-US">
                <a:latin typeface="Arial Bold" panose="020B0604020202020204" charset="0"/>
                <a:cs typeface="Arial Bold" panose="020B0604020202020204" charset="0"/>
              </a:rPr>
              <a:t> </a:t>
            </a:r>
            <a:r>
              <a:rPr dirty="0" lang="en-US"/>
              <a:t>Handling images received from the frontend.</a:t>
            </a:r>
          </a:p>
          <a:p>
            <a:r>
              <a:rPr b="1" dirty="0" lang="en-US">
                <a:latin typeface="Arial Bold" panose="020B0604020202020204" charset="0"/>
                <a:cs typeface="Arial Bold" panose="020B0604020202020204" charset="0"/>
              </a:rPr>
              <a:t>	</a:t>
            </a: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MF1: Efficient processing of facial data: </a:t>
            </a:r>
            <a:r>
              <a:rPr dirty="0" lang="en-US"/>
              <a:t>Analyzing facial information 		quickly.</a:t>
            </a:r>
          </a:p>
          <a:p>
            <a:r>
              <a:rPr b="1" dirty="0" lang="en-US">
                <a:latin typeface="Arial Bold" panose="020B0604020202020204" charset="0"/>
                <a:cs typeface="Arial Bold" panose="020B0604020202020204" charset="0"/>
              </a:rPr>
              <a:t>	</a:t>
            </a: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MF2: Compatibility with different image formats:</a:t>
            </a:r>
            <a:r>
              <a:rPr dirty="0" lang="en-US">
                <a:solidFill>
                  <a:srgbClr val="002060"/>
                </a:solidFill>
              </a:rPr>
              <a:t> </a:t>
            </a:r>
            <a:r>
              <a:rPr dirty="0" lang="en-US"/>
              <a:t>Being able to work 		with various types of images.</a:t>
            </a:r>
          </a:p>
          <a:p>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81" name="Text Box 14"/>
          <p:cNvSpPr txBox="1"/>
          <p:nvPr/>
        </p:nvSpPr>
        <p:spPr>
          <a:xfrm>
            <a:off x="559569" y="620896"/>
            <a:ext cx="7860030" cy="3539430"/>
          </a:xfrm>
          <a:prstGeom prst="rect"/>
          <a:noFill/>
        </p:spPr>
        <p:txBody>
          <a:bodyPr anchor="t" rtlCol="0" wrap="square">
            <a:spAutoFit/>
          </a:bodyPr>
          <a:p>
            <a:pPr indent="-285750" marL="285750">
              <a:buFont typeface="Wingdings" panose="05000000000000000000" pitchFamily="2" charset="2"/>
              <a:buChar char="v"/>
            </a:pPr>
            <a:r>
              <a:rPr b="1" dirty="0" lang="en-US">
                <a:solidFill>
                  <a:srgbClr val="002060"/>
                </a:solidFill>
                <a:latin typeface="Arial Bold" panose="020B0604020202020204" charset="0"/>
                <a:cs typeface="Arial Bold" panose="020B0604020202020204" charset="0"/>
              </a:rPr>
              <a:t>M3: Fun Window App</a:t>
            </a: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C1: Fun Box</a:t>
            </a:r>
          </a:p>
          <a:p>
            <a:endParaRPr b="1" dirty="0" lang="en-US">
              <a:latin typeface="Arial Bold" panose="020B0604020202020204" charset="0"/>
              <a:cs typeface="Arial Bold" panose="020B0604020202020204" charset="0"/>
            </a:endParaRP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F1: Receive Coordinates from Backend:</a:t>
            </a:r>
            <a:r>
              <a:rPr dirty="0" lang="en-US">
                <a:solidFill>
                  <a:srgbClr val="002060"/>
                </a:solidFill>
              </a:rPr>
              <a:t> </a:t>
            </a:r>
            <a:r>
              <a:rPr dirty="0" lang="en-US"/>
              <a:t>Getting information about where the user 	is looking.</a:t>
            </a:r>
          </a:p>
          <a:p>
            <a:endParaRPr b="1" dirty="0" lang="en-US">
              <a:latin typeface="Arial Bold" panose="020B0604020202020204" charset="0"/>
              <a:cs typeface="Arial Bold" panose="020B0604020202020204" charset="0"/>
            </a:endParaRP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MF1: Real-time reception of gaze coordinates:</a:t>
            </a:r>
            <a:r>
              <a:rPr dirty="0" lang="en-US">
                <a:solidFill>
                  <a:srgbClr val="002060"/>
                </a:solidFill>
              </a:rPr>
              <a:t> </a:t>
            </a:r>
            <a:r>
              <a:rPr dirty="0" lang="en-US"/>
              <a:t>Getting this information 		quickly.</a:t>
            </a:r>
          </a:p>
          <a:p>
            <a:endParaRPr dirty="0" lang="en-US"/>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F2: Highlight the Coordinates: </a:t>
            </a:r>
            <a:r>
              <a:rPr dirty="0" lang="en-US"/>
              <a:t>Making the gaze coordinates stand out.	</a:t>
            </a:r>
          </a:p>
          <a:p>
            <a:r>
              <a:rPr b="1" dirty="0" lang="en-US">
                <a:latin typeface="Arial Bold" panose="020B0604020202020204" charset="0"/>
                <a:cs typeface="Arial Bold" panose="020B0604020202020204" charset="0"/>
              </a:rPr>
              <a:t>	</a:t>
            </a:r>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MF1: Visual effects to highlight received coordinates:</a:t>
            </a:r>
            <a:r>
              <a:rPr b="1" dirty="0" lang="en-US">
                <a:latin typeface="Arial Bold" panose="020B0604020202020204" charset="0"/>
                <a:cs typeface="Arial Bold" panose="020B0604020202020204" charset="0"/>
              </a:rPr>
              <a:t> </a:t>
            </a:r>
            <a:r>
              <a:rPr dirty="0" lang="en-US"/>
              <a:t>Adding effects 		to make the gaze coordinates noticeable.</a:t>
            </a:r>
          </a:p>
          <a:p>
            <a:endParaRPr dirty="0" lang="en-US"/>
          </a:p>
          <a:p>
            <a:r>
              <a:rPr b="1" dirty="0" lang="en-US">
                <a:latin typeface="Arial Bold" panose="020B0604020202020204" charset="0"/>
                <a:cs typeface="Arial Bold" panose="020B0604020202020204" charset="0"/>
              </a:rPr>
              <a:t>		</a:t>
            </a:r>
            <a:r>
              <a:rPr b="1" dirty="0" lang="en-US">
                <a:solidFill>
                  <a:srgbClr val="002060"/>
                </a:solidFill>
                <a:latin typeface="Arial Bold" panose="020B0604020202020204" charset="0"/>
                <a:cs typeface="Arial Bold" panose="020B0604020202020204" charset="0"/>
              </a:rPr>
              <a:t>MF2: Dynamic highlighting based on user gaze movements:</a:t>
            </a:r>
            <a:r>
              <a:rPr dirty="0" lang="en-US">
                <a:solidFill>
                  <a:srgbClr val="002060"/>
                </a:solidFill>
              </a:rPr>
              <a:t> 	</a:t>
            </a:r>
            <a:r>
              <a:rPr dirty="0" lang="en-US"/>
              <a:t>		Changing the highlighting based on where the user is looking.</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82" name="Title 1"/>
          <p:cNvSpPr>
            <a:spLocks noGrp="1"/>
          </p:cNvSpPr>
          <p:nvPr>
            <p:ph type="title"/>
          </p:nvPr>
        </p:nvSpPr>
        <p:spPr/>
        <p:txBody>
          <a:bodyPr/>
          <a:p>
            <a:r>
              <a:rPr dirty="0" lang="en-US">
                <a:solidFill>
                  <a:srgbClr val="002060"/>
                </a:solidFill>
              </a:rPr>
              <a:t>Methodology</a:t>
            </a:r>
            <a:endParaRPr dirty="0" lang="en-IN">
              <a:solidFill>
                <a:srgbClr val="002060"/>
              </a:solidFill>
            </a:endParaRPr>
          </a:p>
        </p:txBody>
      </p:sp>
      <p:sp>
        <p:nvSpPr>
          <p:cNvPr id="1048683" name="Text Placeholder 2"/>
          <p:cNvSpPr>
            <a:spLocks noGrp="1"/>
          </p:cNvSpPr>
          <p:nvPr>
            <p:ph type="body" idx="1"/>
          </p:nvPr>
        </p:nvSpPr>
        <p:spPr>
          <a:xfrm>
            <a:off x="720000" y="1215751"/>
            <a:ext cx="7704000" cy="3705165"/>
          </a:xfrm>
        </p:spPr>
        <p:txBody>
          <a:bodyPr/>
          <a:p>
            <a:r>
              <a:rPr dirty="0" lang="en-US"/>
              <a:t>CNNs analyze eye images pixel by pixel, capturing intricate details like edges, textures, and shapes.</a:t>
            </a:r>
          </a:p>
          <a:p>
            <a:endParaRPr dirty="0" lang="en-US"/>
          </a:p>
          <a:p>
            <a:r>
              <a:rPr dirty="0" lang="en-US"/>
              <a:t>They learn hierarchical representations of eye features, enabling accurate gaze estimation based on learned patterns.</a:t>
            </a:r>
          </a:p>
          <a:p>
            <a:endParaRPr dirty="0" lang="en-US"/>
          </a:p>
          <a:p>
            <a:r>
              <a:rPr dirty="0" lang="en-US"/>
              <a:t>CNNs model complex, non-linear relationships between input eye images and gaze coordinates, enabling accurate mapping between visual features and gaze directions.</a:t>
            </a:r>
          </a:p>
          <a:p>
            <a:endParaRPr dirty="0" lang="en-US"/>
          </a:p>
          <a:p>
            <a:r>
              <a:rPr dirty="0" lang="en-US"/>
              <a:t>Pre-trained CNN models on large-scale datasets can be fine-tuned for gaze tracking tasks, leveraging learned representations to improve performance with limited annotated gaze data.</a:t>
            </a:r>
          </a:p>
          <a:p>
            <a:endParaRPr dirty="0" lang="en-US"/>
          </a:p>
          <a:p>
            <a:r>
              <a:rPr dirty="0" lang="en-US"/>
              <a:t>CNNs offer robustness to variations in lighting conditions, head poses, </a:t>
            </a:r>
            <a:r>
              <a:rPr dirty="0" lang="en-US" err="1"/>
              <a:t>etc</a:t>
            </a:r>
            <a:r>
              <a:rPr dirty="0" lang="en-US"/>
              <a:t>,.</a:t>
            </a:r>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6" name="Shape 192"/>
        <p:cNvGrpSpPr/>
        <p:nvPr/>
      </p:nvGrpSpPr>
      <p:grpSpPr>
        <a:xfrm>
          <a:off x="0" y="0"/>
          <a:ext cx="0" cy="0"/>
          <a:chOff x="0" y="0"/>
          <a:chExt cx="0" cy="0"/>
        </a:xfrm>
      </p:grpSpPr>
      <p:sp>
        <p:nvSpPr>
          <p:cNvPr id="1048685" name="Google Shape;193;p11"/>
          <p:cNvSpPr txBox="1">
            <a:spLocks noGrp="1"/>
          </p:cNvSpPr>
          <p:nvPr>
            <p:ph type="title"/>
          </p:nvPr>
        </p:nvSpPr>
        <p:spPr>
          <a:xfrm>
            <a:off x="713225" y="539500"/>
            <a:ext cx="7717500" cy="5727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lang="en-IN"/>
              <a:t>UI &amp; UX Design</a:t>
            </a:r>
          </a:p>
        </p:txBody>
      </p:sp>
      <p:sp>
        <p:nvSpPr>
          <p:cNvPr id="1048686" name="Google Shape;194;p11"/>
          <p:cNvSpPr/>
          <p:nvPr/>
        </p:nvSpPr>
        <p:spPr>
          <a:xfrm>
            <a:off x="3597803" y="4417259"/>
            <a:ext cx="2433680" cy="307777"/>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400"/>
              <a:buFont typeface="Arial" panose="020B0604020202020204"/>
              <a:buNone/>
            </a:pPr>
            <a:r>
              <a:rPr lang="en-IN"/>
              <a:t>           Landing </a:t>
            </a:r>
            <a:r>
              <a:rPr b="0" cap="none" sz="1400" i="0" lang="en-IN" strike="noStrike" u="none">
                <a:solidFill>
                  <a:srgbClr val="000000"/>
                </a:solidFill>
                <a:latin typeface="Arial" panose="020B0604020202020204"/>
                <a:ea typeface="Arial" panose="020B0604020202020204"/>
                <a:cs typeface="Arial" panose="020B0604020202020204"/>
                <a:sym typeface="Arial" panose="020B0604020202020204"/>
              </a:rPr>
              <a:t>Page</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97176" name="Google Shape;195;p11"/>
          <p:cNvPicPr preferRelativeResize="0">
            <a:picLocks/>
          </p:cNvPicPr>
          <p:nvPr/>
        </p:nvPicPr>
        <p:blipFill>
          <a:blip xmlns:r="http://schemas.openxmlformats.org/officeDocument/2006/relationships" r:embed="rId1"/>
          <a:stretch>
            <a:fillRect/>
          </a:stretch>
        </p:blipFill>
        <p:spPr>
          <a:xfrm>
            <a:off x="2302250" y="1225775"/>
            <a:ext cx="4913690" cy="3000259"/>
          </a:xfrm>
          <a:prstGeom prst="rect"/>
          <a:noFill/>
          <a:ln>
            <a:noFill/>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Shape 108"/>
        <p:cNvGrpSpPr/>
        <p:nvPr/>
      </p:nvGrpSpPr>
      <p:grpSpPr>
        <a:xfrm>
          <a:off x="0" y="0"/>
          <a:ext cx="0" cy="0"/>
          <a:chOff x="0" y="0"/>
          <a:chExt cx="0" cy="0"/>
        </a:xfrm>
      </p:grpSpPr>
      <p:sp>
        <p:nvSpPr>
          <p:cNvPr id="1048599" name="Google Shape;109;p2"/>
          <p:cNvSpPr txBox="1">
            <a:spLocks noGrp="1"/>
          </p:cNvSpPr>
          <p:nvPr>
            <p:ph type="subTitle" idx="13"/>
          </p:nvPr>
        </p:nvSpPr>
        <p:spPr>
          <a:xfrm>
            <a:off x="1381192" y="2028753"/>
            <a:ext cx="3208200" cy="576000"/>
          </a:xfrm>
          <a:prstGeom prst="rect"/>
          <a:noFill/>
          <a:ln>
            <a:noFill/>
          </a:ln>
        </p:spPr>
        <p:txBody>
          <a:bodyPr anchor="ctr" anchorCtr="0" bIns="91425" lIns="91425" rIns="91425" spcFirstLastPara="1" tIns="91425" wrap="square">
            <a:noAutofit/>
          </a:bodyPr>
          <a:p>
            <a:pPr algn="l" indent="0" lvl="0" marL="0" rtl="0">
              <a:lnSpc>
                <a:spcPct val="115000"/>
              </a:lnSpc>
              <a:spcBef>
                <a:spcPts val="0"/>
              </a:spcBef>
              <a:spcAft>
                <a:spcPts val="0"/>
              </a:spcAft>
              <a:buSzPts val="1900"/>
              <a:buNone/>
            </a:pPr>
            <a:r>
              <a:rPr sz="1600" lang="en-IN"/>
              <a:t>Abstract</a:t>
            </a:r>
            <a:endParaRPr sz="1600"/>
          </a:p>
        </p:txBody>
      </p:sp>
      <p:sp>
        <p:nvSpPr>
          <p:cNvPr id="1048600" name="Google Shape;110;p2"/>
          <p:cNvSpPr txBox="1">
            <a:spLocks noGrp="1"/>
          </p:cNvSpPr>
          <p:nvPr>
            <p:ph type="subTitle" idx="9"/>
          </p:nvPr>
        </p:nvSpPr>
        <p:spPr>
          <a:xfrm>
            <a:off x="1382062" y="1429095"/>
            <a:ext cx="2021601" cy="576000"/>
          </a:xfrm>
          <a:prstGeom prst="rect"/>
          <a:noFill/>
          <a:ln>
            <a:noFill/>
          </a:ln>
        </p:spPr>
        <p:txBody>
          <a:bodyPr anchor="ctr" anchorCtr="0" bIns="91425" lIns="91425" rIns="91425" spcFirstLastPara="1" tIns="91425" wrap="square">
            <a:noAutofit/>
          </a:bodyPr>
          <a:p>
            <a:pPr algn="l" indent="0" lvl="0" marL="0" rtl="0">
              <a:lnSpc>
                <a:spcPct val="115000"/>
              </a:lnSpc>
              <a:spcBef>
                <a:spcPts val="0"/>
              </a:spcBef>
              <a:spcAft>
                <a:spcPts val="0"/>
              </a:spcAft>
              <a:buSzPts val="1900"/>
              <a:buNone/>
            </a:pPr>
            <a:r>
              <a:rPr sz="1600" lang="en-IN"/>
              <a:t>Introduction</a:t>
            </a:r>
            <a:endParaRPr sz="1600"/>
          </a:p>
        </p:txBody>
      </p:sp>
      <p:sp>
        <p:nvSpPr>
          <p:cNvPr id="1048601" name="Google Shape;111;p2"/>
          <p:cNvSpPr txBox="1">
            <a:spLocks noGrp="1"/>
          </p:cNvSpPr>
          <p:nvPr>
            <p:ph type="title" idx="5"/>
          </p:nvPr>
        </p:nvSpPr>
        <p:spPr>
          <a:xfrm>
            <a:off x="865900" y="1495775"/>
            <a:ext cx="516000" cy="4296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SzPts val="2400"/>
              <a:buNone/>
            </a:pPr>
            <a:r>
              <a:rPr sz="1600" lang="en-IN"/>
              <a:t>01</a:t>
            </a:r>
            <a:endParaRPr sz="1600"/>
          </a:p>
        </p:txBody>
      </p:sp>
      <p:sp>
        <p:nvSpPr>
          <p:cNvPr id="1048602" name="Google Shape;112;p2"/>
          <p:cNvSpPr txBox="1">
            <a:spLocks noGrp="1"/>
          </p:cNvSpPr>
          <p:nvPr>
            <p:ph type="title"/>
          </p:nvPr>
        </p:nvSpPr>
        <p:spPr>
          <a:xfrm>
            <a:off x="720000" y="537025"/>
            <a:ext cx="7704000" cy="5727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lang="en-IN">
                <a:solidFill>
                  <a:srgbClr val="351C75"/>
                </a:solidFill>
              </a:rPr>
              <a:t>Table of contents</a:t>
            </a:r>
            <a:endParaRPr>
              <a:solidFill>
                <a:srgbClr val="351C75"/>
              </a:solidFill>
            </a:endParaRPr>
          </a:p>
        </p:txBody>
      </p:sp>
      <p:cxnSp>
        <p:nvCxnSpPr>
          <p:cNvPr id="3145729" name="Google Shape;113;p2"/>
          <p:cNvCxnSpPr>
            <a:cxnSpLocks/>
          </p:cNvCxnSpPr>
          <p:nvPr/>
        </p:nvCxnSpPr>
        <p:spPr>
          <a:xfrm>
            <a:off x="1382062" y="1453317"/>
            <a:ext cx="0" cy="478515"/>
          </a:xfrm>
          <a:prstGeom prst="straightConnector1"/>
          <a:noFill/>
          <a:ln w="9525" cap="flat" cmpd="sng">
            <a:solidFill>
              <a:schemeClr val="dk1"/>
            </a:solidFill>
            <a:prstDash val="solid"/>
            <a:round/>
            <a:headEnd type="none" w="sm" len="sm"/>
            <a:tailEnd type="none" w="sm" len="sm"/>
          </a:ln>
        </p:spPr>
      </p:cxnSp>
      <p:cxnSp>
        <p:nvCxnSpPr>
          <p:cNvPr id="3145730" name="Google Shape;114;p2"/>
          <p:cNvCxnSpPr>
            <a:cxnSpLocks/>
          </p:cNvCxnSpPr>
          <p:nvPr/>
        </p:nvCxnSpPr>
        <p:spPr>
          <a:xfrm>
            <a:off x="1382062" y="2073399"/>
            <a:ext cx="0" cy="478515"/>
          </a:xfrm>
          <a:prstGeom prst="straightConnector1"/>
          <a:noFill/>
          <a:ln w="9525" cap="flat" cmpd="sng">
            <a:solidFill>
              <a:schemeClr val="dk1"/>
            </a:solidFill>
            <a:prstDash val="solid"/>
            <a:round/>
            <a:headEnd type="none" w="sm" len="sm"/>
            <a:tailEnd type="none" w="sm" len="sm"/>
          </a:ln>
        </p:spPr>
      </p:cxnSp>
      <p:sp>
        <p:nvSpPr>
          <p:cNvPr id="1048603" name="Google Shape;115;p2"/>
          <p:cNvSpPr txBox="1">
            <a:spLocks noGrp="1"/>
          </p:cNvSpPr>
          <p:nvPr>
            <p:ph type="subTitle" idx="13"/>
          </p:nvPr>
        </p:nvSpPr>
        <p:spPr>
          <a:xfrm>
            <a:off x="1381191" y="3267204"/>
            <a:ext cx="3208200" cy="576000"/>
          </a:xfrm>
          <a:prstGeom prst="rect"/>
          <a:noFill/>
          <a:ln>
            <a:noFill/>
          </a:ln>
        </p:spPr>
        <p:txBody>
          <a:bodyPr anchor="ctr" anchorCtr="0" bIns="91425" lIns="91425" rIns="91425" spcFirstLastPara="1" tIns="91425" wrap="square">
            <a:noAutofit/>
          </a:bodyPr>
          <a:p>
            <a:pPr algn="l" indent="0" lvl="0" marL="0" rtl="0">
              <a:lnSpc>
                <a:spcPct val="115000"/>
              </a:lnSpc>
              <a:spcBef>
                <a:spcPts val="0"/>
              </a:spcBef>
              <a:spcAft>
                <a:spcPts val="0"/>
              </a:spcAft>
              <a:buSzPts val="1900"/>
              <a:buNone/>
            </a:pPr>
            <a:r>
              <a:rPr sz="1600" lang="en-IN"/>
              <a:t>Proposed System</a:t>
            </a:r>
            <a:endParaRPr sz="1600"/>
          </a:p>
        </p:txBody>
      </p:sp>
      <p:sp>
        <p:nvSpPr>
          <p:cNvPr id="1048604" name="Google Shape;116;p2"/>
          <p:cNvSpPr txBox="1">
            <a:spLocks noGrp="1"/>
          </p:cNvSpPr>
          <p:nvPr>
            <p:ph type="subTitle" idx="9"/>
          </p:nvPr>
        </p:nvSpPr>
        <p:spPr>
          <a:xfrm>
            <a:off x="1381192" y="2659983"/>
            <a:ext cx="2021601" cy="576000"/>
          </a:xfrm>
          <a:prstGeom prst="rect"/>
          <a:noFill/>
          <a:ln>
            <a:noFill/>
          </a:ln>
        </p:spPr>
        <p:txBody>
          <a:bodyPr anchor="ctr" anchorCtr="0" bIns="91425" lIns="91425" rIns="91425" spcFirstLastPara="1" tIns="91425" wrap="square">
            <a:noAutofit/>
          </a:bodyPr>
          <a:p>
            <a:pPr algn="l" indent="0" lvl="0" marL="0" rtl="0">
              <a:lnSpc>
                <a:spcPct val="115000"/>
              </a:lnSpc>
              <a:spcBef>
                <a:spcPts val="0"/>
              </a:spcBef>
              <a:spcAft>
                <a:spcPts val="0"/>
              </a:spcAft>
              <a:buSzPts val="1900"/>
              <a:buNone/>
            </a:pPr>
            <a:r>
              <a:rPr sz="1600" lang="en-IN"/>
              <a:t>Existing System</a:t>
            </a:r>
            <a:endParaRPr sz="1600"/>
          </a:p>
        </p:txBody>
      </p:sp>
      <p:cxnSp>
        <p:nvCxnSpPr>
          <p:cNvPr id="3145731" name="Google Shape;117;p2"/>
          <p:cNvCxnSpPr>
            <a:cxnSpLocks/>
          </p:cNvCxnSpPr>
          <p:nvPr/>
        </p:nvCxnSpPr>
        <p:spPr>
          <a:xfrm>
            <a:off x="1381192" y="2684205"/>
            <a:ext cx="0" cy="478515"/>
          </a:xfrm>
          <a:prstGeom prst="straightConnector1"/>
          <a:noFill/>
          <a:ln w="9525" cap="flat" cmpd="sng">
            <a:solidFill>
              <a:schemeClr val="dk1"/>
            </a:solidFill>
            <a:prstDash val="solid"/>
            <a:round/>
            <a:headEnd type="none" w="sm" len="sm"/>
            <a:tailEnd type="none" w="sm" len="sm"/>
          </a:ln>
        </p:spPr>
      </p:cxnSp>
      <p:cxnSp>
        <p:nvCxnSpPr>
          <p:cNvPr id="3145732" name="Google Shape;118;p2"/>
          <p:cNvCxnSpPr>
            <a:cxnSpLocks/>
          </p:cNvCxnSpPr>
          <p:nvPr/>
        </p:nvCxnSpPr>
        <p:spPr>
          <a:xfrm>
            <a:off x="1381192" y="3304287"/>
            <a:ext cx="0" cy="478515"/>
          </a:xfrm>
          <a:prstGeom prst="straightConnector1"/>
          <a:noFill/>
          <a:ln w="9525" cap="flat" cmpd="sng">
            <a:solidFill>
              <a:schemeClr val="dk1"/>
            </a:solidFill>
            <a:prstDash val="solid"/>
            <a:round/>
            <a:headEnd type="none" w="sm" len="sm"/>
            <a:tailEnd type="none" w="sm" len="sm"/>
          </a:ln>
        </p:spPr>
      </p:cxnSp>
      <p:sp>
        <p:nvSpPr>
          <p:cNvPr id="1048605" name="Google Shape;119;p2"/>
          <p:cNvSpPr txBox="1">
            <a:spLocks noGrp="1"/>
          </p:cNvSpPr>
          <p:nvPr>
            <p:ph type="subTitle" idx="9"/>
          </p:nvPr>
        </p:nvSpPr>
        <p:spPr>
          <a:xfrm>
            <a:off x="1390244" y="3891782"/>
            <a:ext cx="2021601" cy="576000"/>
          </a:xfrm>
          <a:prstGeom prst="rect"/>
          <a:noFill/>
          <a:ln>
            <a:noFill/>
          </a:ln>
        </p:spPr>
        <p:txBody>
          <a:bodyPr anchor="ctr" anchorCtr="0" bIns="91425" lIns="91425" rIns="91425" spcFirstLastPara="1" tIns="91425" wrap="square">
            <a:noAutofit/>
          </a:bodyPr>
          <a:p>
            <a:pPr algn="l" indent="0" lvl="0" marL="0" rtl="0">
              <a:lnSpc>
                <a:spcPct val="115000"/>
              </a:lnSpc>
              <a:spcBef>
                <a:spcPts val="0"/>
              </a:spcBef>
              <a:spcAft>
                <a:spcPts val="0"/>
              </a:spcAft>
              <a:buSzPts val="1900"/>
              <a:buNone/>
            </a:pPr>
            <a:r>
              <a:rPr sz="1600" lang="en-IN"/>
              <a:t>Key Features</a:t>
            </a:r>
            <a:endParaRPr sz="1600"/>
          </a:p>
        </p:txBody>
      </p:sp>
      <p:cxnSp>
        <p:nvCxnSpPr>
          <p:cNvPr id="3145733" name="Google Shape;120;p2"/>
          <p:cNvCxnSpPr>
            <a:cxnSpLocks/>
          </p:cNvCxnSpPr>
          <p:nvPr/>
        </p:nvCxnSpPr>
        <p:spPr>
          <a:xfrm>
            <a:off x="1390244" y="3916004"/>
            <a:ext cx="0" cy="478515"/>
          </a:xfrm>
          <a:prstGeom prst="straightConnector1"/>
          <a:noFill/>
          <a:ln w="9525" cap="flat" cmpd="sng">
            <a:solidFill>
              <a:schemeClr val="dk1"/>
            </a:solidFill>
            <a:prstDash val="solid"/>
            <a:round/>
            <a:headEnd type="none" w="sm" len="sm"/>
            <a:tailEnd type="none" w="sm" len="sm"/>
          </a:ln>
        </p:spPr>
      </p:cxnSp>
      <p:sp>
        <p:nvSpPr>
          <p:cNvPr id="1048606" name="Google Shape;121;p2"/>
          <p:cNvSpPr txBox="1">
            <a:spLocks noGrp="1"/>
          </p:cNvSpPr>
          <p:nvPr>
            <p:ph type="subTitle" idx="9"/>
          </p:nvPr>
        </p:nvSpPr>
        <p:spPr>
          <a:xfrm>
            <a:off x="5468685" y="1452666"/>
            <a:ext cx="2798682" cy="576000"/>
          </a:xfrm>
          <a:prstGeom prst="rect"/>
          <a:noFill/>
          <a:ln>
            <a:noFill/>
          </a:ln>
        </p:spPr>
        <p:txBody>
          <a:bodyPr anchor="ctr" anchorCtr="0" bIns="91425" lIns="91425" rIns="91425" spcFirstLastPara="1" tIns="91425" wrap="square">
            <a:noAutofit/>
          </a:bodyPr>
          <a:p>
            <a:pPr algn="l" indent="0" lvl="0" marL="0" rtl="0">
              <a:lnSpc>
                <a:spcPct val="115000"/>
              </a:lnSpc>
              <a:spcBef>
                <a:spcPts val="0"/>
              </a:spcBef>
              <a:spcAft>
                <a:spcPts val="0"/>
              </a:spcAft>
              <a:buSzPts val="1900"/>
              <a:buNone/>
            </a:pPr>
            <a:r>
              <a:rPr sz="1600" lang="en-IN"/>
              <a:t>Literature Survey</a:t>
            </a:r>
            <a:endParaRPr sz="1600"/>
          </a:p>
        </p:txBody>
      </p:sp>
      <p:cxnSp>
        <p:nvCxnSpPr>
          <p:cNvPr id="3145734" name="Google Shape;122;p2"/>
          <p:cNvCxnSpPr>
            <a:cxnSpLocks/>
          </p:cNvCxnSpPr>
          <p:nvPr/>
        </p:nvCxnSpPr>
        <p:spPr>
          <a:xfrm>
            <a:off x="5469555" y="1474670"/>
            <a:ext cx="0" cy="478515"/>
          </a:xfrm>
          <a:prstGeom prst="straightConnector1"/>
          <a:noFill/>
          <a:ln w="9525" cap="flat" cmpd="sng">
            <a:solidFill>
              <a:schemeClr val="dk1"/>
            </a:solidFill>
            <a:prstDash val="solid"/>
            <a:round/>
            <a:headEnd type="none" w="sm" len="sm"/>
            <a:tailEnd type="none" w="sm" len="sm"/>
          </a:ln>
        </p:spPr>
      </p:cxnSp>
      <p:cxnSp>
        <p:nvCxnSpPr>
          <p:cNvPr id="3145735" name="Google Shape;123;p2"/>
          <p:cNvCxnSpPr>
            <a:cxnSpLocks/>
          </p:cNvCxnSpPr>
          <p:nvPr/>
        </p:nvCxnSpPr>
        <p:spPr>
          <a:xfrm>
            <a:off x="5469555" y="2094752"/>
            <a:ext cx="0" cy="478515"/>
          </a:xfrm>
          <a:prstGeom prst="straightConnector1"/>
          <a:noFill/>
          <a:ln w="9525" cap="flat" cmpd="sng">
            <a:solidFill>
              <a:schemeClr val="dk1"/>
            </a:solidFill>
            <a:prstDash val="solid"/>
            <a:round/>
            <a:headEnd type="none" w="sm" len="sm"/>
            <a:tailEnd type="none" w="sm" len="sm"/>
          </a:ln>
        </p:spPr>
      </p:cxnSp>
      <p:sp>
        <p:nvSpPr>
          <p:cNvPr id="1048607" name="Google Shape;124;p2"/>
          <p:cNvSpPr txBox="1">
            <a:spLocks noGrp="1"/>
          </p:cNvSpPr>
          <p:nvPr>
            <p:ph type="subTitle" idx="13"/>
          </p:nvPr>
        </p:nvSpPr>
        <p:spPr>
          <a:xfrm>
            <a:off x="5501060" y="2673118"/>
            <a:ext cx="3208200" cy="576000"/>
          </a:xfrm>
          <a:prstGeom prst="rect"/>
          <a:noFill/>
          <a:ln>
            <a:noFill/>
          </a:ln>
        </p:spPr>
        <p:txBody>
          <a:bodyPr anchor="ctr" anchorCtr="0" bIns="91425" lIns="91425" rIns="91425" spcFirstLastPara="1" tIns="91425" wrap="square">
            <a:noAutofit/>
          </a:bodyPr>
          <a:p>
            <a:pPr algn="l" indent="0" lvl="0" marL="0" rtl="0">
              <a:lnSpc>
                <a:spcPct val="115000"/>
              </a:lnSpc>
              <a:spcBef>
                <a:spcPts val="0"/>
              </a:spcBef>
              <a:spcAft>
                <a:spcPts val="0"/>
              </a:spcAft>
              <a:buSzPts val="1900"/>
              <a:buNone/>
            </a:pPr>
            <a:r>
              <a:rPr sz="1600" lang="en-IN"/>
              <a:t>Module Description</a:t>
            </a:r>
            <a:endParaRPr sz="1600"/>
          </a:p>
        </p:txBody>
      </p:sp>
      <p:sp>
        <p:nvSpPr>
          <p:cNvPr id="1048608" name="Google Shape;125;p2"/>
          <p:cNvSpPr txBox="1">
            <a:spLocks noGrp="1"/>
          </p:cNvSpPr>
          <p:nvPr>
            <p:ph type="subTitle" idx="9"/>
          </p:nvPr>
        </p:nvSpPr>
        <p:spPr>
          <a:xfrm>
            <a:off x="5502797" y="2050675"/>
            <a:ext cx="2720700" cy="576000"/>
          </a:xfrm>
          <a:prstGeom prst="rect"/>
          <a:noFill/>
          <a:ln>
            <a:noFill/>
          </a:ln>
        </p:spPr>
        <p:txBody>
          <a:bodyPr anchor="ctr" anchorCtr="0" bIns="91425" lIns="91425" rIns="91425" spcFirstLastPara="1" tIns="91425" wrap="square">
            <a:noAutofit/>
          </a:bodyPr>
          <a:p>
            <a:pPr algn="l" indent="0" lvl="0" marL="0" rtl="0">
              <a:lnSpc>
                <a:spcPct val="115000"/>
              </a:lnSpc>
              <a:spcBef>
                <a:spcPts val="0"/>
              </a:spcBef>
              <a:spcAft>
                <a:spcPts val="0"/>
              </a:spcAft>
              <a:buSzPts val="1900"/>
              <a:buNone/>
            </a:pPr>
            <a:r>
              <a:rPr sz="1600" lang="en-IN"/>
              <a:t>System Architecture</a:t>
            </a:r>
            <a:endParaRPr sz="1600"/>
          </a:p>
        </p:txBody>
      </p:sp>
      <p:cxnSp>
        <p:nvCxnSpPr>
          <p:cNvPr id="3145736" name="Google Shape;126;p2"/>
          <p:cNvCxnSpPr>
            <a:cxnSpLocks/>
          </p:cNvCxnSpPr>
          <p:nvPr/>
        </p:nvCxnSpPr>
        <p:spPr>
          <a:xfrm>
            <a:off x="5468685" y="2705558"/>
            <a:ext cx="0" cy="478515"/>
          </a:xfrm>
          <a:prstGeom prst="straightConnector1"/>
          <a:noFill/>
          <a:ln w="9525" cap="flat" cmpd="sng">
            <a:solidFill>
              <a:schemeClr val="dk1"/>
            </a:solidFill>
            <a:prstDash val="solid"/>
            <a:round/>
            <a:headEnd type="none" w="sm" len="sm"/>
            <a:tailEnd type="none" w="sm" len="sm"/>
          </a:ln>
        </p:spPr>
      </p:cxnSp>
      <p:cxnSp>
        <p:nvCxnSpPr>
          <p:cNvPr id="3145737" name="Google Shape;127;p2"/>
          <p:cNvCxnSpPr>
            <a:cxnSpLocks/>
          </p:cNvCxnSpPr>
          <p:nvPr/>
        </p:nvCxnSpPr>
        <p:spPr>
          <a:xfrm>
            <a:off x="5468685" y="3325640"/>
            <a:ext cx="0" cy="478515"/>
          </a:xfrm>
          <a:prstGeom prst="straightConnector1"/>
          <a:noFill/>
          <a:ln w="9525" cap="flat" cmpd="sng">
            <a:solidFill>
              <a:schemeClr val="dk1"/>
            </a:solidFill>
            <a:prstDash val="solid"/>
            <a:round/>
            <a:headEnd type="none" w="sm" len="sm"/>
            <a:tailEnd type="none" w="sm" len="sm"/>
          </a:ln>
        </p:spPr>
      </p:cxnSp>
      <p:sp>
        <p:nvSpPr>
          <p:cNvPr id="1048609" name="Google Shape;128;p2"/>
          <p:cNvSpPr txBox="1">
            <a:spLocks noGrp="1"/>
          </p:cNvSpPr>
          <p:nvPr>
            <p:ph type="subTitle" idx="9"/>
          </p:nvPr>
        </p:nvSpPr>
        <p:spPr>
          <a:xfrm>
            <a:off x="5501062" y="3295585"/>
            <a:ext cx="2597100" cy="576000"/>
          </a:xfrm>
          <a:prstGeom prst="rect"/>
          <a:noFill/>
          <a:ln>
            <a:noFill/>
          </a:ln>
        </p:spPr>
        <p:txBody>
          <a:bodyPr anchor="ctr" anchorCtr="0" bIns="91425" lIns="91425" rIns="91425" spcFirstLastPara="1" tIns="91425" wrap="square">
            <a:noAutofit/>
          </a:bodyPr>
          <a:p>
            <a:pPr algn="l" indent="0" lvl="0" marL="0" rtl="0">
              <a:lnSpc>
                <a:spcPct val="115000"/>
              </a:lnSpc>
              <a:spcBef>
                <a:spcPts val="0"/>
              </a:spcBef>
              <a:spcAft>
                <a:spcPts val="0"/>
              </a:spcAft>
              <a:buSzPts val="1900"/>
              <a:buNone/>
            </a:pPr>
            <a:r>
              <a:rPr sz="1600" lang="en-IN"/>
              <a:t>UI &amp; UX Design</a:t>
            </a:r>
            <a:endParaRPr sz="1600"/>
          </a:p>
        </p:txBody>
      </p:sp>
      <p:sp>
        <p:nvSpPr>
          <p:cNvPr id="1048610" name="Google Shape;129;p2"/>
          <p:cNvSpPr txBox="1">
            <a:spLocks noGrp="1"/>
          </p:cNvSpPr>
          <p:nvPr>
            <p:ph type="title" idx="5"/>
          </p:nvPr>
        </p:nvSpPr>
        <p:spPr>
          <a:xfrm>
            <a:off x="865900" y="2119225"/>
            <a:ext cx="483000" cy="4296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SzPts val="2400"/>
              <a:buNone/>
            </a:pPr>
            <a:r>
              <a:rPr sz="1600" lang="en-IN"/>
              <a:t>02</a:t>
            </a:r>
            <a:endParaRPr sz="1600"/>
          </a:p>
        </p:txBody>
      </p:sp>
      <p:sp>
        <p:nvSpPr>
          <p:cNvPr id="1048611" name="Google Shape;130;p2"/>
          <p:cNvSpPr txBox="1">
            <a:spLocks noGrp="1"/>
          </p:cNvSpPr>
          <p:nvPr>
            <p:ph type="title" idx="5"/>
          </p:nvPr>
        </p:nvSpPr>
        <p:spPr>
          <a:xfrm>
            <a:off x="865900" y="2742675"/>
            <a:ext cx="448800" cy="4296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SzPts val="2400"/>
              <a:buNone/>
            </a:pPr>
            <a:r>
              <a:rPr sz="1600" lang="en-IN"/>
              <a:t>03</a:t>
            </a:r>
            <a:endParaRPr sz="1600"/>
          </a:p>
        </p:txBody>
      </p:sp>
      <p:sp>
        <p:nvSpPr>
          <p:cNvPr id="1048612" name="Google Shape;131;p2"/>
          <p:cNvSpPr txBox="1">
            <a:spLocks noGrp="1"/>
          </p:cNvSpPr>
          <p:nvPr>
            <p:ph type="title" idx="5"/>
          </p:nvPr>
        </p:nvSpPr>
        <p:spPr>
          <a:xfrm>
            <a:off x="883000" y="3366125"/>
            <a:ext cx="448800" cy="4296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SzPts val="2400"/>
              <a:buNone/>
            </a:pPr>
            <a:r>
              <a:rPr sz="1600" lang="en-IN"/>
              <a:t>04</a:t>
            </a:r>
            <a:endParaRPr sz="1600"/>
          </a:p>
        </p:txBody>
      </p:sp>
      <p:sp>
        <p:nvSpPr>
          <p:cNvPr id="1048613" name="Google Shape;132;p2"/>
          <p:cNvSpPr txBox="1">
            <a:spLocks noGrp="1"/>
          </p:cNvSpPr>
          <p:nvPr>
            <p:ph type="title" idx="5"/>
          </p:nvPr>
        </p:nvSpPr>
        <p:spPr>
          <a:xfrm>
            <a:off x="815675" y="3961825"/>
            <a:ext cx="516000" cy="4296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SzPts val="2400"/>
              <a:buNone/>
            </a:pPr>
            <a:r>
              <a:rPr sz="1600" lang="en-IN"/>
              <a:t>05</a:t>
            </a:r>
            <a:endParaRPr sz="1600"/>
          </a:p>
        </p:txBody>
      </p:sp>
      <p:sp>
        <p:nvSpPr>
          <p:cNvPr id="1048614" name="Google Shape;133;p2"/>
          <p:cNvSpPr txBox="1">
            <a:spLocks noGrp="1"/>
          </p:cNvSpPr>
          <p:nvPr>
            <p:ph type="title" idx="5"/>
          </p:nvPr>
        </p:nvSpPr>
        <p:spPr>
          <a:xfrm>
            <a:off x="4987500" y="1525875"/>
            <a:ext cx="448800" cy="4296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SzPts val="2400"/>
              <a:buNone/>
            </a:pPr>
            <a:r>
              <a:rPr sz="1600" lang="en-IN"/>
              <a:t>06</a:t>
            </a:r>
            <a:endParaRPr sz="1600"/>
          </a:p>
        </p:txBody>
      </p:sp>
      <p:sp>
        <p:nvSpPr>
          <p:cNvPr id="1048615" name="Google Shape;134;p2"/>
          <p:cNvSpPr txBox="1">
            <a:spLocks noGrp="1"/>
          </p:cNvSpPr>
          <p:nvPr>
            <p:ph type="title" idx="5"/>
          </p:nvPr>
        </p:nvSpPr>
        <p:spPr>
          <a:xfrm>
            <a:off x="4987500" y="2123875"/>
            <a:ext cx="448800" cy="4296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SzPts val="2400"/>
              <a:buNone/>
            </a:pPr>
            <a:r>
              <a:rPr sz="1600" lang="en-IN"/>
              <a:t>07</a:t>
            </a:r>
            <a:endParaRPr sz="1600"/>
          </a:p>
        </p:txBody>
      </p:sp>
      <p:sp>
        <p:nvSpPr>
          <p:cNvPr id="1048616" name="Google Shape;135;p2"/>
          <p:cNvSpPr txBox="1">
            <a:spLocks noGrp="1"/>
          </p:cNvSpPr>
          <p:nvPr>
            <p:ph type="title" idx="5"/>
          </p:nvPr>
        </p:nvSpPr>
        <p:spPr>
          <a:xfrm>
            <a:off x="4920300" y="2754525"/>
            <a:ext cx="516000" cy="4296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SzPts val="2400"/>
              <a:buNone/>
            </a:pPr>
            <a:r>
              <a:rPr sz="1600" lang="en-IN"/>
              <a:t>08</a:t>
            </a:r>
            <a:endParaRPr sz="1600"/>
          </a:p>
        </p:txBody>
      </p:sp>
      <p:sp>
        <p:nvSpPr>
          <p:cNvPr id="1048617" name="Google Shape;136;p2"/>
          <p:cNvSpPr txBox="1">
            <a:spLocks noGrp="1"/>
          </p:cNvSpPr>
          <p:nvPr>
            <p:ph type="title" idx="5"/>
          </p:nvPr>
        </p:nvSpPr>
        <p:spPr>
          <a:xfrm>
            <a:off x="4987500" y="3340400"/>
            <a:ext cx="448800" cy="429600"/>
          </a:xfrm>
          <a:prstGeom prst="rect"/>
          <a:noFill/>
          <a:ln>
            <a:noFill/>
          </a:ln>
        </p:spPr>
        <p:txBody>
          <a:bodyPr anchor="ctr" anchorCtr="0" bIns="91425" lIns="91425" rIns="91425" spcFirstLastPara="1" tIns="91425" wrap="square">
            <a:noAutofit/>
          </a:bodyPr>
          <a:p>
            <a:pPr algn="ctr" indent="0" lvl="0" marL="0" rtl="0">
              <a:lnSpc>
                <a:spcPct val="100000"/>
              </a:lnSpc>
              <a:spcBef>
                <a:spcPts val="0"/>
              </a:spcBef>
              <a:spcAft>
                <a:spcPts val="0"/>
              </a:spcAft>
              <a:buSzPts val="2400"/>
              <a:buNone/>
            </a:pPr>
            <a:r>
              <a:rPr sz="1600" lang="en-IN"/>
              <a:t>09</a:t>
            </a:r>
            <a:endParaRPr sz="160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9" name="Shape 199"/>
        <p:cNvGrpSpPr/>
        <p:nvPr/>
      </p:nvGrpSpPr>
      <p:grpSpPr>
        <a:xfrm>
          <a:off x="0" y="0"/>
          <a:ext cx="0" cy="0"/>
          <a:chOff x="0" y="0"/>
          <a:chExt cx="0" cy="0"/>
        </a:xfrm>
      </p:grpSpPr>
      <p:sp>
        <p:nvSpPr>
          <p:cNvPr id="1048689" name="Google Shape;200;p12"/>
          <p:cNvSpPr/>
          <p:nvPr/>
        </p:nvSpPr>
        <p:spPr>
          <a:xfrm>
            <a:off x="3615678" y="4396787"/>
            <a:ext cx="2116285" cy="307777"/>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400"/>
              <a:buFont typeface="Arial" panose="020B0604020202020204"/>
              <a:buNone/>
            </a:pPr>
            <a:r>
              <a:rPr lang="en-IN"/>
              <a:t>     Fun Window Page</a:t>
            </a: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97177" name="Google Shape;201;p12"/>
          <p:cNvPicPr preferRelativeResize="0">
            <a:picLocks/>
          </p:cNvPicPr>
          <p:nvPr/>
        </p:nvPicPr>
        <p:blipFill>
          <a:blip xmlns:r="http://schemas.openxmlformats.org/officeDocument/2006/relationships" r:embed="rId1"/>
          <a:stretch>
            <a:fillRect/>
          </a:stretch>
        </p:blipFill>
        <p:spPr>
          <a:xfrm>
            <a:off x="1367575" y="477300"/>
            <a:ext cx="6408850" cy="3783300"/>
          </a:xfrm>
          <a:prstGeom prst="rect"/>
          <a:noFill/>
          <a:ln>
            <a:noFill/>
          </a:ln>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2" name="Shape 205"/>
        <p:cNvGrpSpPr/>
        <p:nvPr/>
      </p:nvGrpSpPr>
      <p:grpSpPr>
        <a:xfrm>
          <a:off x="0" y="0"/>
          <a:ext cx="0" cy="0"/>
          <a:chOff x="0" y="0"/>
          <a:chExt cx="0" cy="0"/>
        </a:xfrm>
      </p:grpSpPr>
      <p:sp>
        <p:nvSpPr>
          <p:cNvPr id="1048692" name="Google Shape;206;p18"/>
          <p:cNvSpPr txBox="1"/>
          <p:nvPr/>
        </p:nvSpPr>
        <p:spPr>
          <a:xfrm>
            <a:off x="1716150" y="1691972"/>
            <a:ext cx="5711700" cy="156962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rgbClr val="000000"/>
              </a:buClr>
              <a:buSzPts val="15000"/>
              <a:buFont typeface="Arial" panose="020B0604020202020204"/>
              <a:buNone/>
            </a:pPr>
            <a:r>
              <a:rPr b="0" cap="none" dirty="0" sz="9600" i="0" lang="en-IN" strike="noStrike" u="none">
                <a:solidFill>
                  <a:srgbClr val="000000"/>
                </a:solidFill>
                <a:latin typeface="Bad Script" panose="02000000000000000000"/>
                <a:ea typeface="Bad Script" panose="02000000000000000000"/>
                <a:cs typeface="Bad Script" panose="02000000000000000000"/>
                <a:sym typeface="Bad Script" panose="02000000000000000000"/>
              </a:rPr>
              <a:t>Thank you</a:t>
            </a:r>
            <a:endParaRPr b="0" cap="none" dirty="0" sz="9600" i="0" strike="noStrike" u="none">
              <a:solidFill>
                <a:srgbClr val="000000"/>
              </a:solidFill>
              <a:latin typeface="Bad Script" panose="02000000000000000000"/>
              <a:ea typeface="Bad Script" panose="02000000000000000000"/>
              <a:cs typeface="Bad Script" panose="02000000000000000000"/>
              <a:sym typeface="Bad Script" panose="0200000000000000000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Shape 140"/>
        <p:cNvGrpSpPr/>
        <p:nvPr/>
      </p:nvGrpSpPr>
      <p:grpSpPr>
        <a:xfrm>
          <a:off x="0" y="0"/>
          <a:ext cx="0" cy="0"/>
          <a:chOff x="0" y="0"/>
          <a:chExt cx="0" cy="0"/>
        </a:xfrm>
      </p:grpSpPr>
      <p:sp>
        <p:nvSpPr>
          <p:cNvPr id="1048623" name="Google Shape;141;p3"/>
          <p:cNvSpPr txBox="1">
            <a:spLocks noGrp="1"/>
          </p:cNvSpPr>
          <p:nvPr>
            <p:ph type="title"/>
          </p:nvPr>
        </p:nvSpPr>
        <p:spPr>
          <a:xfrm>
            <a:off x="720000" y="535762"/>
            <a:ext cx="7704000" cy="5727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dirty="0" lang="en-IN">
                <a:solidFill>
                  <a:srgbClr val="351C75"/>
                </a:solidFill>
              </a:rPr>
              <a:t>Introduction</a:t>
            </a:r>
            <a:endParaRPr dirty="0">
              <a:solidFill>
                <a:srgbClr val="351C75"/>
              </a:solidFill>
            </a:endParaRPr>
          </a:p>
        </p:txBody>
      </p:sp>
      <p:sp>
        <p:nvSpPr>
          <p:cNvPr id="1048624" name="Google Shape;142;p3"/>
          <p:cNvSpPr txBox="1">
            <a:spLocks noGrp="1"/>
          </p:cNvSpPr>
          <p:nvPr>
            <p:ph type="subTitle" idx="2"/>
          </p:nvPr>
        </p:nvSpPr>
        <p:spPr>
          <a:xfrm>
            <a:off x="720000" y="1027175"/>
            <a:ext cx="7985100" cy="3667800"/>
          </a:xfrm>
          <a:prstGeom prst="rect"/>
          <a:noFill/>
          <a:ln>
            <a:noFill/>
          </a:ln>
        </p:spPr>
        <p:txBody>
          <a:bodyPr anchor="t" anchorCtr="0" bIns="91425" lIns="91425" rIns="91425" spcFirstLastPara="1" tIns="91425" wrap="square">
            <a:noAutofit/>
          </a:bodyPr>
          <a:p>
            <a:pPr algn="just" indent="-285750" lvl="0" marL="285750" rtl="0">
              <a:lnSpc>
                <a:spcPct val="150000"/>
              </a:lnSpc>
              <a:spcBef>
                <a:spcPts val="0"/>
              </a:spcBef>
              <a:spcAft>
                <a:spcPts val="0"/>
              </a:spcAft>
              <a:buSzPts val="1400"/>
              <a:buFont typeface="Noto Sans Symbols"/>
              <a:buChar char="❖"/>
            </a:pPr>
            <a:r>
              <a:rPr dirty="0" lang="en-IN">
                <a:latin typeface="Public Sans"/>
                <a:ea typeface="Public Sans"/>
                <a:cs typeface="Public Sans"/>
                <a:sym typeface="Public Sans"/>
              </a:rPr>
              <a:t>Gaze tracking technology monitors and interprets a person's gaze direction, offering insights into human-computer interaction, psychology, and physiology. By capturing and </a:t>
            </a:r>
            <a:r>
              <a:rPr dirty="0" lang="en-IN" err="1">
                <a:latin typeface="Public Sans"/>
                <a:ea typeface="Public Sans"/>
                <a:cs typeface="Public Sans"/>
                <a:sym typeface="Public Sans"/>
              </a:rPr>
              <a:t>analyzing</a:t>
            </a:r>
            <a:r>
              <a:rPr dirty="0" lang="en-IN">
                <a:latin typeface="Public Sans"/>
                <a:ea typeface="Public Sans"/>
                <a:cs typeface="Public Sans"/>
                <a:sym typeface="Public Sans"/>
              </a:rPr>
              <a:t> eye movements, it provides a deeper understanding of user </a:t>
            </a:r>
            <a:r>
              <a:rPr dirty="0" lang="en-IN" err="1">
                <a:latin typeface="Public Sans"/>
                <a:ea typeface="Public Sans"/>
                <a:cs typeface="Public Sans"/>
                <a:sym typeface="Public Sans"/>
              </a:rPr>
              <a:t>behavior</a:t>
            </a:r>
            <a:r>
              <a:rPr dirty="0" lang="en-IN">
                <a:latin typeface="Public Sans"/>
                <a:ea typeface="Public Sans"/>
                <a:cs typeface="Public Sans"/>
                <a:sym typeface="Public Sans"/>
              </a:rPr>
              <a:t> and engagement. </a:t>
            </a:r>
            <a:endParaRPr dirty="0">
              <a:latin typeface="Public Sans"/>
              <a:ea typeface="Public Sans"/>
              <a:cs typeface="Public Sans"/>
              <a:sym typeface="Public Sans"/>
            </a:endParaRPr>
          </a:p>
          <a:p>
            <a:pPr algn="just" indent="-285750" lvl="0" marL="285750" rtl="0">
              <a:lnSpc>
                <a:spcPct val="150000"/>
              </a:lnSpc>
              <a:spcBef>
                <a:spcPts val="0"/>
              </a:spcBef>
              <a:spcAft>
                <a:spcPts val="0"/>
              </a:spcAft>
              <a:buSzPts val="1400"/>
              <a:buFont typeface="Noto Sans Symbols"/>
              <a:buChar char="❖"/>
            </a:pPr>
            <a:r>
              <a:rPr dirty="0" lang="en-IN">
                <a:latin typeface="Public Sans"/>
                <a:ea typeface="Public Sans"/>
                <a:cs typeface="Public Sans"/>
                <a:sym typeface="Public Sans"/>
              </a:rPr>
              <a:t>In HCI, gaze tracking optimizes interfaces in real-time, enhancing user experience across various fields like VR, AR, gaming, and assistive technologies. In psychology, it aids in studying cognitive processes and </a:t>
            </a:r>
            <a:r>
              <a:rPr dirty="0" lang="en-IN" err="1">
                <a:latin typeface="Public Sans"/>
                <a:ea typeface="Public Sans"/>
                <a:cs typeface="Public Sans"/>
                <a:sym typeface="Public Sans"/>
              </a:rPr>
              <a:t>behavior</a:t>
            </a:r>
            <a:r>
              <a:rPr dirty="0" lang="en-IN">
                <a:latin typeface="Public Sans"/>
                <a:ea typeface="Public Sans"/>
                <a:cs typeface="Public Sans"/>
                <a:sym typeface="Public Sans"/>
              </a:rPr>
              <a:t>, contributing to advancements in cognitive science and neuromarketing. </a:t>
            </a:r>
            <a:endParaRPr dirty="0">
              <a:latin typeface="Public Sans"/>
              <a:ea typeface="Public Sans"/>
              <a:cs typeface="Public Sans"/>
              <a:sym typeface="Public Sans"/>
            </a:endParaRPr>
          </a:p>
          <a:p>
            <a:pPr algn="just" indent="-285750" lvl="0" marL="285750" rtl="0">
              <a:lnSpc>
                <a:spcPct val="150000"/>
              </a:lnSpc>
              <a:spcBef>
                <a:spcPts val="0"/>
              </a:spcBef>
              <a:spcAft>
                <a:spcPts val="0"/>
              </a:spcAft>
              <a:buSzPts val="1400"/>
              <a:buFont typeface="Noto Sans Symbols"/>
              <a:buChar char="❖"/>
            </a:pPr>
            <a:r>
              <a:rPr dirty="0" lang="en-IN">
                <a:latin typeface="Public Sans"/>
                <a:ea typeface="Public Sans"/>
                <a:cs typeface="Public Sans"/>
                <a:sym typeface="Public Sans"/>
              </a:rPr>
              <a:t>Gaze tracking also plays a role in healthcare, facilitating early diagnosis of neurological disorders and empowering individuals with motor impairments through assistive technologies.</a:t>
            </a:r>
            <a:endParaRPr dirty="0">
              <a:latin typeface="Public Sans"/>
              <a:ea typeface="Public Sans"/>
              <a:cs typeface="Public Sans"/>
              <a:sym typeface="Public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9" name="Shape 146"/>
        <p:cNvGrpSpPr/>
        <p:nvPr/>
      </p:nvGrpSpPr>
      <p:grpSpPr>
        <a:xfrm>
          <a:off x="0" y="0"/>
          <a:ext cx="0" cy="0"/>
          <a:chOff x="0" y="0"/>
          <a:chExt cx="0" cy="0"/>
        </a:xfrm>
      </p:grpSpPr>
      <p:sp>
        <p:nvSpPr>
          <p:cNvPr id="1048629" name="Google Shape;147;p4"/>
          <p:cNvSpPr txBox="1">
            <a:spLocks noGrp="1"/>
          </p:cNvSpPr>
          <p:nvPr>
            <p:ph type="title"/>
          </p:nvPr>
        </p:nvSpPr>
        <p:spPr>
          <a:xfrm>
            <a:off x="720000" y="539500"/>
            <a:ext cx="7704000" cy="5727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dirty="0" lang="en-IN">
                <a:solidFill>
                  <a:srgbClr val="351C75"/>
                </a:solidFill>
              </a:rPr>
              <a:t>Abstract</a:t>
            </a:r>
            <a:br>
              <a:rPr b="0" dirty="0" lang="en-IN"/>
            </a:br>
            <a:endParaRPr b="0" dirty="0"/>
          </a:p>
        </p:txBody>
      </p:sp>
      <p:sp>
        <p:nvSpPr>
          <p:cNvPr id="1048630" name="Google Shape;148;p4"/>
          <p:cNvSpPr txBox="1">
            <a:spLocks noGrp="1"/>
          </p:cNvSpPr>
          <p:nvPr>
            <p:ph type="body" idx="1"/>
          </p:nvPr>
        </p:nvSpPr>
        <p:spPr>
          <a:xfrm>
            <a:off x="720000" y="1409048"/>
            <a:ext cx="7704000" cy="3102795"/>
          </a:xfrm>
          <a:prstGeom prst="rect"/>
          <a:noFill/>
          <a:ln>
            <a:noFill/>
          </a:ln>
        </p:spPr>
        <p:txBody>
          <a:bodyPr anchor="t" anchorCtr="0" bIns="91425" lIns="91425" rIns="91425" spcFirstLastPara="1" tIns="91425" wrap="square">
            <a:noAutofit/>
          </a:bodyPr>
          <a:p>
            <a:pPr algn="l" indent="-317500" lvl="0" marL="457200" rtl="0">
              <a:lnSpc>
                <a:spcPct val="150000"/>
              </a:lnSpc>
              <a:spcBef>
                <a:spcPts val="0"/>
              </a:spcBef>
              <a:spcAft>
                <a:spcPts val="0"/>
              </a:spcAft>
              <a:buSzPts val="1400"/>
              <a:buFont typeface="Noto Sans Symbols"/>
              <a:buChar char="❖"/>
            </a:pPr>
            <a:r>
              <a:rPr dirty="0" lang="en-IN" err="1">
                <a:latin typeface="Public Sans"/>
                <a:ea typeface="Public Sans"/>
                <a:cs typeface="Public Sans"/>
                <a:sym typeface="Public Sans"/>
              </a:rPr>
              <a:t>EyePoint</a:t>
            </a:r>
            <a:r>
              <a:rPr dirty="0" lang="en-IN">
                <a:latin typeface="Public Sans"/>
                <a:ea typeface="Public Sans"/>
                <a:cs typeface="Public Sans"/>
                <a:sym typeface="Public Sans"/>
              </a:rPr>
              <a:t> revolutionizes user interaction through precise gaze mapping onto computer monitors. </a:t>
            </a:r>
          </a:p>
          <a:p>
            <a:pPr algn="l" indent="-317500" lvl="0" marL="457200" rtl="0">
              <a:lnSpc>
                <a:spcPct val="150000"/>
              </a:lnSpc>
              <a:spcBef>
                <a:spcPts val="0"/>
              </a:spcBef>
              <a:spcAft>
                <a:spcPts val="0"/>
              </a:spcAft>
              <a:buSzPts val="1400"/>
              <a:buFont typeface="Noto Sans Symbols"/>
              <a:buChar char="❖"/>
            </a:pPr>
            <a:r>
              <a:rPr dirty="0" lang="en-IN">
                <a:latin typeface="Public Sans"/>
                <a:ea typeface="Public Sans"/>
                <a:cs typeface="Public Sans"/>
                <a:sym typeface="Public Sans"/>
              </a:rPr>
              <a:t>Using cutting edge AI algorithms, it achieves real-time iris tracking with standard webcams, offering a cost-effective solution. </a:t>
            </a:r>
          </a:p>
          <a:p>
            <a:pPr algn="l" indent="-317500" lvl="0" marL="457200" rtl="0">
              <a:lnSpc>
                <a:spcPct val="150000"/>
              </a:lnSpc>
              <a:spcBef>
                <a:spcPts val="0"/>
              </a:spcBef>
              <a:spcAft>
                <a:spcPts val="0"/>
              </a:spcAft>
              <a:buSzPts val="1400"/>
              <a:buFont typeface="Noto Sans Symbols"/>
              <a:buChar char="❖"/>
            </a:pPr>
            <a:r>
              <a:rPr dirty="0" lang="en-IN">
                <a:latin typeface="Public Sans"/>
                <a:ea typeface="Public Sans"/>
                <a:cs typeface="Public Sans"/>
                <a:sym typeface="Public Sans"/>
              </a:rPr>
              <a:t>The 'Fun Window' feature enhances engagement, while robust security measures protect privacy. </a:t>
            </a:r>
          </a:p>
          <a:p>
            <a:pPr algn="l" indent="-317500" lvl="0" marL="457200" rtl="0">
              <a:lnSpc>
                <a:spcPct val="150000"/>
              </a:lnSpc>
              <a:spcBef>
                <a:spcPts val="0"/>
              </a:spcBef>
              <a:spcAft>
                <a:spcPts val="0"/>
              </a:spcAft>
              <a:buSzPts val="1400"/>
              <a:buFont typeface="Noto Sans Symbols"/>
              <a:buChar char="❖"/>
            </a:pPr>
            <a:r>
              <a:rPr dirty="0" lang="en-IN">
                <a:latin typeface="Public Sans"/>
                <a:ea typeface="Public Sans"/>
                <a:cs typeface="Public Sans"/>
                <a:sym typeface="Public Sans"/>
              </a:rPr>
              <a:t>Compatible across platforms, </a:t>
            </a:r>
            <a:r>
              <a:rPr dirty="0" lang="en-IN" err="1">
                <a:latin typeface="Public Sans"/>
                <a:ea typeface="Public Sans"/>
                <a:cs typeface="Public Sans"/>
                <a:sym typeface="Public Sans"/>
              </a:rPr>
              <a:t>EyePoint</a:t>
            </a:r>
            <a:r>
              <a:rPr dirty="0" lang="en-IN">
                <a:latin typeface="Public Sans"/>
                <a:ea typeface="Public Sans"/>
                <a:cs typeface="Public Sans"/>
                <a:sym typeface="Public Sans"/>
              </a:rPr>
              <a:t> enhances learning experiences and provides valuable insights in </a:t>
            </a:r>
            <a:r>
              <a:rPr dirty="0" lang="en-IN" err="1">
                <a:latin typeface="Public Sans"/>
                <a:ea typeface="Public Sans"/>
                <a:cs typeface="Public Sans"/>
                <a:sym typeface="Public Sans"/>
              </a:rPr>
              <a:t>behavior</a:t>
            </a:r>
            <a:r>
              <a:rPr dirty="0" lang="en-IN">
                <a:latin typeface="Public Sans"/>
                <a:ea typeface="Public Sans"/>
                <a:cs typeface="Public Sans"/>
                <a:sym typeface="Public Sans"/>
              </a:rPr>
              <a:t> research, making advanced gaze tracking accessible and transformative.</a:t>
            </a:r>
            <a:endParaRPr dirty="0" sz="1600">
              <a:solidFill>
                <a:schemeClr val="dk1"/>
              </a:solidFill>
              <a:latin typeface="Public Sans"/>
              <a:ea typeface="Public Sans"/>
              <a:cs typeface="Public Sans"/>
              <a:sym typeface="Public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2" name="Shape 152"/>
        <p:cNvGrpSpPr/>
        <p:nvPr/>
      </p:nvGrpSpPr>
      <p:grpSpPr>
        <a:xfrm>
          <a:off x="0" y="0"/>
          <a:ext cx="0" cy="0"/>
          <a:chOff x="0" y="0"/>
          <a:chExt cx="0" cy="0"/>
        </a:xfrm>
      </p:grpSpPr>
      <p:sp>
        <p:nvSpPr>
          <p:cNvPr id="1048633" name="Google Shape;153;p5"/>
          <p:cNvSpPr txBox="1">
            <a:spLocks noGrp="1"/>
          </p:cNvSpPr>
          <p:nvPr>
            <p:ph type="title"/>
          </p:nvPr>
        </p:nvSpPr>
        <p:spPr>
          <a:xfrm>
            <a:off x="720000" y="539500"/>
            <a:ext cx="7704000" cy="5727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lang="en-IN">
                <a:solidFill>
                  <a:srgbClr val="351C75"/>
                </a:solidFill>
              </a:rPr>
              <a:t>Existing System</a:t>
            </a:r>
            <a:br>
              <a:rPr b="0" lang="en-IN"/>
            </a:br>
            <a:endParaRPr b="0"/>
          </a:p>
        </p:txBody>
      </p:sp>
      <p:sp>
        <p:nvSpPr>
          <p:cNvPr id="1048634" name="Google Shape;154;p5"/>
          <p:cNvSpPr txBox="1">
            <a:spLocks noGrp="1"/>
          </p:cNvSpPr>
          <p:nvPr>
            <p:ph type="body" idx="1"/>
          </p:nvPr>
        </p:nvSpPr>
        <p:spPr>
          <a:xfrm>
            <a:off x="720000" y="1368152"/>
            <a:ext cx="7704000" cy="3441600"/>
          </a:xfrm>
          <a:prstGeom prst="rect"/>
          <a:noFill/>
          <a:ln>
            <a:noFill/>
          </a:ln>
        </p:spPr>
        <p:txBody>
          <a:bodyPr anchor="t" anchorCtr="0" bIns="91425" lIns="91425" rIns="91425" spcFirstLastPara="1" tIns="91425" wrap="square">
            <a:noAutofit/>
          </a:bodyPr>
          <a:p>
            <a:pPr algn="just" indent="-285750" lvl="0" marL="285750" rtl="0">
              <a:lnSpc>
                <a:spcPct val="115000"/>
              </a:lnSpc>
              <a:spcBef>
                <a:spcPts val="0"/>
              </a:spcBef>
              <a:spcAft>
                <a:spcPts val="0"/>
              </a:spcAft>
              <a:buClr>
                <a:srgbClr val="351C75"/>
              </a:buClr>
              <a:buSzPts val="1400"/>
              <a:buFont typeface="Noto Sans Symbols"/>
              <a:buChar char="❖"/>
            </a:pPr>
            <a:r>
              <a:rPr b="1" dirty="0" lang="en-IN">
                <a:solidFill>
                  <a:srgbClr val="351C75"/>
                </a:solidFill>
                <a:latin typeface="Public Sans"/>
                <a:ea typeface="Public Sans"/>
                <a:cs typeface="Public Sans"/>
                <a:sym typeface="Public Sans"/>
              </a:rPr>
              <a:t>Critical Component for Accuracy and Reliability :</a:t>
            </a:r>
            <a:endParaRPr dirty="0">
              <a:solidFill>
                <a:srgbClr val="351C75"/>
              </a:solidFill>
              <a:latin typeface="Public Sans"/>
              <a:ea typeface="Public Sans"/>
              <a:cs typeface="Public Sans"/>
              <a:sym typeface="Public Sans"/>
            </a:endParaRPr>
          </a:p>
          <a:p>
            <a:pPr algn="just" indent="-317500" lvl="2" marL="1371600" rtl="0">
              <a:lnSpc>
                <a:spcPct val="115000"/>
              </a:lnSpc>
              <a:spcBef>
                <a:spcPts val="0"/>
              </a:spcBef>
              <a:spcAft>
                <a:spcPts val="0"/>
              </a:spcAft>
              <a:buSzPts val="1400"/>
              <a:buFont typeface="Noto Sans Symbols"/>
              <a:buChar char="■"/>
            </a:pPr>
            <a:r>
              <a:rPr dirty="0" lang="en-IN">
                <a:latin typeface="Public Sans"/>
                <a:ea typeface="Public Sans"/>
                <a:cs typeface="Public Sans"/>
                <a:sym typeface="Public Sans"/>
              </a:rPr>
              <a:t>Integration of an eye-tracking device uses hardware component utilizes advanced sensors to capture intricate eye movements, providing the necessary data for comprehensive gaze tracking. </a:t>
            </a:r>
            <a:endParaRPr dirty="0"/>
          </a:p>
          <a:p>
            <a:pPr algn="just" indent="-228600" lvl="0" marL="457200" rtl="0">
              <a:lnSpc>
                <a:spcPct val="115000"/>
              </a:lnSpc>
              <a:spcBef>
                <a:spcPts val="0"/>
              </a:spcBef>
              <a:spcAft>
                <a:spcPts val="0"/>
              </a:spcAft>
              <a:buSzPts val="1400"/>
              <a:buNone/>
            </a:pPr>
            <a:endParaRPr dirty="0">
              <a:latin typeface="Public Sans"/>
              <a:ea typeface="Public Sans"/>
              <a:cs typeface="Public Sans"/>
              <a:sym typeface="Public Sans"/>
            </a:endParaRPr>
          </a:p>
          <a:p>
            <a:pPr algn="just" indent="-285750" lvl="0" marL="285750" rtl="0">
              <a:lnSpc>
                <a:spcPct val="115000"/>
              </a:lnSpc>
              <a:spcBef>
                <a:spcPts val="0"/>
              </a:spcBef>
              <a:spcAft>
                <a:spcPts val="0"/>
              </a:spcAft>
              <a:buClr>
                <a:srgbClr val="351C75"/>
              </a:buClr>
              <a:buSzPts val="1400"/>
              <a:buFont typeface="Noto Sans Symbols"/>
              <a:buChar char="❖"/>
            </a:pPr>
            <a:r>
              <a:rPr b="1" dirty="0" lang="en-IN">
                <a:solidFill>
                  <a:srgbClr val="351C75"/>
                </a:solidFill>
              </a:rPr>
              <a:t>Wearable Devices :</a:t>
            </a:r>
            <a:r>
              <a:rPr dirty="0" lang="en-IN">
                <a:solidFill>
                  <a:srgbClr val="351C75"/>
                </a:solidFill>
              </a:rPr>
              <a:t> </a:t>
            </a:r>
            <a:endParaRPr dirty="0">
              <a:solidFill>
                <a:srgbClr val="351C75"/>
              </a:solidFill>
            </a:endParaRPr>
          </a:p>
          <a:p>
            <a:pPr algn="just" indent="-317500" lvl="2" marL="1371600" rtl="0">
              <a:lnSpc>
                <a:spcPct val="115000"/>
              </a:lnSpc>
              <a:spcBef>
                <a:spcPts val="0"/>
              </a:spcBef>
              <a:spcAft>
                <a:spcPts val="0"/>
              </a:spcAft>
              <a:buSzPts val="1400"/>
              <a:buFont typeface="Noto Sans Symbols"/>
              <a:buChar char="■"/>
            </a:pPr>
            <a:r>
              <a:rPr dirty="0" lang="en-IN"/>
              <a:t>Some wearable devices, such as smartwatches and augmented reality glasses, are beginning to incorporate gaze tracking as a feature. These devices often use sensors and cameras to track eye movements and can provide feedback or control based on where the user is looking.</a:t>
            </a:r>
          </a:p>
          <a:p>
            <a:pPr indent="-196850" marL="285750">
              <a:buNone/>
            </a:pPr>
            <a:endParaRPr dirty="0" lang="en-IN">
              <a:solidFill>
                <a:srgbClr val="351C75"/>
              </a:solidFill>
            </a:endParaRPr>
          </a:p>
          <a:p>
            <a:pPr algn="l" indent="-196850" lvl="0" marL="285750"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a:p>
            <a:pPr algn="l" indent="-196850" lvl="0" marL="285750"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p:txBody>
      </p:sp>
      <p:sp>
        <p:nvSpPr>
          <p:cNvPr id="1048635" name="Google Shape;187;g26c4d20d1d9_0_51"/>
          <p:cNvSpPr txBox="1"/>
          <p:nvPr/>
        </p:nvSpPr>
        <p:spPr>
          <a:xfrm>
            <a:off x="569604" y="4050032"/>
            <a:ext cx="8231100" cy="589250"/>
          </a:xfrm>
          <a:prstGeom prst="rect"/>
          <a:noFill/>
          <a:ln>
            <a:noFill/>
          </a:ln>
        </p:spPr>
        <p:txBody>
          <a:bodyPr anchor="t" anchorCtr="0" bIns="91425" lIns="91425" rIns="91425" spcFirstLastPara="1" tIns="91425" wrap="square">
            <a:spAutoFit/>
          </a:bodyPr>
          <a:p>
            <a:pPr algn="l" indent="-304800" lvl="0" marL="457200" rtl="0">
              <a:lnSpc>
                <a:spcPct val="200000"/>
              </a:lnSpc>
              <a:spcBef>
                <a:spcPts val="0"/>
              </a:spcBef>
              <a:spcAft>
                <a:spcPts val="0"/>
              </a:spcAft>
              <a:buClr>
                <a:srgbClr val="351C75"/>
              </a:buClr>
              <a:buSzPts val="1200"/>
              <a:buChar char="❖"/>
            </a:pPr>
            <a:r>
              <a:rPr b="1" dirty="0" lang="en-IN">
                <a:solidFill>
                  <a:srgbClr val="351C75"/>
                </a:solidFill>
                <a:latin typeface="Anuphan" charset="-34"/>
                <a:cs typeface="Anuphan" charset="-34"/>
              </a:rPr>
              <a:t>Disadvantage : </a:t>
            </a:r>
            <a:r>
              <a:rPr b="1" dirty="0" lang="en-IN">
                <a:solidFill>
                  <a:schemeClr val="bg1">
                    <a:lumMod val="10000"/>
                  </a:schemeClr>
                </a:solidFill>
                <a:latin typeface="Anuphan" charset="-34"/>
                <a:cs typeface="Anuphan" charset="-34"/>
              </a:rPr>
              <a:t> </a:t>
            </a:r>
            <a:r>
              <a:rPr dirty="0" lang="en-IN">
                <a:solidFill>
                  <a:schemeClr val="bg1">
                    <a:lumMod val="10000"/>
                  </a:schemeClr>
                </a:solidFill>
                <a:latin typeface="Anuphan" charset="-34"/>
                <a:cs typeface="Anuphan" charset="-34"/>
              </a:rPr>
              <a:t>Use External Sensors or Hardware to capture gaze data.</a:t>
            </a:r>
            <a:endParaRPr dirty="0">
              <a:solidFill>
                <a:schemeClr val="bg1">
                  <a:lumMod val="10000"/>
                </a:schemeClr>
              </a:solidFill>
              <a:latin typeface="Anuphan" charset="-34"/>
              <a:cs typeface="Anuphan" charset="-34"/>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7" name="Shape 158"/>
        <p:cNvGrpSpPr/>
        <p:nvPr/>
      </p:nvGrpSpPr>
      <p:grpSpPr>
        <a:xfrm>
          <a:off x="0" y="0"/>
          <a:ext cx="0" cy="0"/>
          <a:chOff x="0" y="0"/>
          <a:chExt cx="0" cy="0"/>
        </a:xfrm>
      </p:grpSpPr>
      <p:sp>
        <p:nvSpPr>
          <p:cNvPr id="1048638" name="Google Shape;159;p6"/>
          <p:cNvSpPr txBox="1">
            <a:spLocks noGrp="1"/>
          </p:cNvSpPr>
          <p:nvPr>
            <p:ph type="title" idx="4294967295"/>
          </p:nvPr>
        </p:nvSpPr>
        <p:spPr>
          <a:xfrm>
            <a:off x="5296568" y="404019"/>
            <a:ext cx="3263900" cy="573087"/>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lang="en-IN">
                <a:solidFill>
                  <a:srgbClr val="351C75"/>
                </a:solidFill>
              </a:rPr>
              <a:t>Proposed System</a:t>
            </a:r>
            <a:br>
              <a:rPr lang="en-IN">
                <a:solidFill>
                  <a:srgbClr val="351C75"/>
                </a:solidFill>
              </a:rPr>
            </a:br>
            <a:endParaRPr b="0">
              <a:solidFill>
                <a:srgbClr val="351C75"/>
              </a:solidFill>
            </a:endParaRPr>
          </a:p>
        </p:txBody>
      </p:sp>
      <p:sp>
        <p:nvSpPr>
          <p:cNvPr id="1048639" name="Google Shape;160;p6"/>
          <p:cNvSpPr txBox="1">
            <a:spLocks noGrp="1"/>
          </p:cNvSpPr>
          <p:nvPr>
            <p:ph type="body" idx="4294967295"/>
          </p:nvPr>
        </p:nvSpPr>
        <p:spPr>
          <a:xfrm>
            <a:off x="3650331" y="1028700"/>
            <a:ext cx="4910137" cy="1041400"/>
          </a:xfrm>
          <a:prstGeom prst="rect"/>
          <a:noFill/>
          <a:ln>
            <a:noFill/>
          </a:ln>
        </p:spPr>
        <p:txBody>
          <a:bodyPr anchor="t" anchorCtr="0" bIns="91425" lIns="91425" rIns="91425" spcFirstLastPara="1" tIns="91425" wrap="square">
            <a:noAutofit/>
          </a:bodyPr>
          <a:p>
            <a:pPr algn="just" indent="-285750" lvl="0" marL="285750" rtl="0">
              <a:lnSpc>
                <a:spcPct val="115000"/>
              </a:lnSpc>
              <a:spcBef>
                <a:spcPts val="0"/>
              </a:spcBef>
              <a:spcAft>
                <a:spcPts val="0"/>
              </a:spcAft>
              <a:buSzPts val="1400"/>
              <a:buFont typeface="Noto Sans Symbols"/>
              <a:buChar char="❖"/>
            </a:pPr>
            <a:r>
              <a:rPr dirty="0" lang="en-IN">
                <a:latin typeface="Public Sans"/>
                <a:ea typeface="Public Sans"/>
                <a:cs typeface="Public Sans"/>
                <a:sym typeface="Public Sans"/>
              </a:rPr>
              <a:t>The “Eye Point" aims to provide a comprehensive and efficient solution for tracking eye with cutting edge AI Algorithms </a:t>
            </a:r>
            <a:r>
              <a:rPr b="1" dirty="0" lang="en-IN">
                <a:solidFill>
                  <a:schemeClr val="accent3"/>
                </a:solidFill>
                <a:latin typeface="Public Sans"/>
                <a:ea typeface="Public Sans"/>
                <a:cs typeface="Public Sans"/>
                <a:sym typeface="Public Sans"/>
              </a:rPr>
              <a:t>aiming High Accuracy</a:t>
            </a:r>
            <a:r>
              <a:rPr dirty="0" lang="en-IN">
                <a:solidFill>
                  <a:schemeClr val="accent3"/>
                </a:solidFill>
                <a:latin typeface="Public Sans"/>
                <a:ea typeface="Public Sans"/>
                <a:cs typeface="Public Sans"/>
                <a:sym typeface="Public Sans"/>
              </a:rPr>
              <a:t> </a:t>
            </a:r>
            <a:r>
              <a:rPr dirty="0" lang="en-IN">
                <a:latin typeface="Public Sans"/>
                <a:ea typeface="Public Sans"/>
                <a:cs typeface="Public Sans"/>
                <a:sym typeface="Public Sans"/>
              </a:rPr>
              <a:t>with the </a:t>
            </a:r>
            <a:r>
              <a:rPr b="1" dirty="0" lang="en-IN">
                <a:solidFill>
                  <a:schemeClr val="accent3"/>
                </a:solidFill>
                <a:latin typeface="Public Sans"/>
                <a:ea typeface="Public Sans"/>
                <a:cs typeface="Public Sans"/>
                <a:sym typeface="Public Sans"/>
              </a:rPr>
              <a:t>standard webcams</a:t>
            </a:r>
            <a:r>
              <a:rPr b="1" dirty="0" lang="en-IN">
                <a:latin typeface="Public Sans"/>
                <a:ea typeface="Public Sans"/>
                <a:cs typeface="Public Sans"/>
                <a:sym typeface="Public Sans"/>
              </a:rPr>
              <a:t> </a:t>
            </a:r>
            <a:r>
              <a:rPr dirty="0" lang="en-IN">
                <a:latin typeface="Public Sans"/>
                <a:ea typeface="Public Sans"/>
                <a:cs typeface="Public Sans"/>
                <a:sym typeface="Public Sans"/>
              </a:rPr>
              <a:t>available in the laptops.</a:t>
            </a:r>
            <a:endParaRPr dirty="0"/>
          </a:p>
          <a:p>
            <a:pPr algn="just" indent="-196850" lvl="0" marL="285750"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a:p>
            <a:pPr algn="just" indent="-196850" lvl="0" marL="285750"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p:txBody>
      </p:sp>
      <p:sp>
        <p:nvSpPr>
          <p:cNvPr id="1048640" name="Google Shape;161;p6"/>
          <p:cNvSpPr txBox="1">
            <a:spLocks noGrp="1"/>
          </p:cNvSpPr>
          <p:nvPr>
            <p:ph type="title" idx="4294967295"/>
          </p:nvPr>
        </p:nvSpPr>
        <p:spPr>
          <a:xfrm>
            <a:off x="439156" y="2070100"/>
            <a:ext cx="3265488" cy="573088"/>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dirty="0" lang="en-IN">
                <a:solidFill>
                  <a:srgbClr val="351C75"/>
                </a:solidFill>
              </a:rPr>
              <a:t>Key Benefits : </a:t>
            </a:r>
            <a:br>
              <a:rPr dirty="0" lang="en-IN">
                <a:solidFill>
                  <a:srgbClr val="351C75"/>
                </a:solidFill>
              </a:rPr>
            </a:br>
            <a:endParaRPr b="0" dirty="0">
              <a:solidFill>
                <a:srgbClr val="351C75"/>
              </a:solidFill>
            </a:endParaRPr>
          </a:p>
        </p:txBody>
      </p:sp>
      <p:sp>
        <p:nvSpPr>
          <p:cNvPr id="1048641" name="Google Shape;162;p6"/>
          <p:cNvSpPr txBox="1">
            <a:spLocks noGrp="1"/>
          </p:cNvSpPr>
          <p:nvPr>
            <p:ph type="body" idx="4294967295"/>
          </p:nvPr>
        </p:nvSpPr>
        <p:spPr>
          <a:xfrm>
            <a:off x="776039" y="2746375"/>
            <a:ext cx="4910138" cy="2068513"/>
          </a:xfrm>
          <a:prstGeom prst="rect"/>
          <a:noFill/>
          <a:ln>
            <a:noFill/>
          </a:ln>
        </p:spPr>
        <p:txBody>
          <a:bodyPr anchor="t" anchorCtr="0" bIns="91425" lIns="91425" rIns="91425" spcFirstLastPara="1" tIns="91425" wrap="square">
            <a:noAutofit/>
          </a:bodyPr>
          <a:p>
            <a:pPr algn="just" indent="-285750" lvl="0" marL="285750" rtl="0">
              <a:lnSpc>
                <a:spcPct val="150000"/>
              </a:lnSpc>
              <a:spcBef>
                <a:spcPts val="0"/>
              </a:spcBef>
              <a:spcAft>
                <a:spcPts val="0"/>
              </a:spcAft>
              <a:buSzPts val="1400"/>
              <a:buFont typeface="Noto Sans Symbols"/>
              <a:buChar char="❖"/>
            </a:pPr>
            <a:r>
              <a:rPr dirty="0" lang="en-IN">
                <a:latin typeface="Public Sans"/>
                <a:ea typeface="Public Sans"/>
                <a:cs typeface="Public Sans"/>
                <a:sym typeface="Public Sans"/>
              </a:rPr>
              <a:t>Cost-Efficient and Accessible Technology</a:t>
            </a:r>
            <a:endParaRPr dirty="0">
              <a:latin typeface="Public Sans"/>
              <a:ea typeface="Public Sans"/>
              <a:cs typeface="Public Sans"/>
              <a:sym typeface="Public Sans"/>
            </a:endParaRPr>
          </a:p>
          <a:p>
            <a:pPr algn="just" indent="-285750" lvl="0" marL="285750" rtl="0">
              <a:lnSpc>
                <a:spcPct val="150000"/>
              </a:lnSpc>
              <a:spcBef>
                <a:spcPts val="0"/>
              </a:spcBef>
              <a:spcAft>
                <a:spcPts val="0"/>
              </a:spcAft>
              <a:buSzPts val="1400"/>
              <a:buFont typeface="Noto Sans Symbols"/>
              <a:buChar char="❖"/>
            </a:pPr>
            <a:r>
              <a:rPr dirty="0" lang="en-IN">
                <a:latin typeface="Public Sans"/>
                <a:ea typeface="Public Sans"/>
                <a:cs typeface="Public Sans"/>
                <a:sym typeface="Public Sans"/>
              </a:rPr>
              <a:t>Precise Precision and Accuracy</a:t>
            </a:r>
            <a:endParaRPr dirty="0">
              <a:latin typeface="Public Sans"/>
              <a:ea typeface="Public Sans"/>
              <a:cs typeface="Public Sans"/>
              <a:sym typeface="Public Sans"/>
            </a:endParaRPr>
          </a:p>
          <a:p>
            <a:pPr algn="just" indent="-285750" lvl="0" marL="285750" rtl="0">
              <a:lnSpc>
                <a:spcPct val="150000"/>
              </a:lnSpc>
              <a:spcBef>
                <a:spcPts val="0"/>
              </a:spcBef>
              <a:spcAft>
                <a:spcPts val="0"/>
              </a:spcAft>
              <a:buSzPts val="1400"/>
              <a:buFont typeface="Public Sans"/>
              <a:buChar char="❖"/>
            </a:pPr>
            <a:r>
              <a:rPr dirty="0" lang="en-IN">
                <a:latin typeface="Public Sans"/>
                <a:ea typeface="Public Sans"/>
                <a:cs typeface="Public Sans"/>
                <a:sym typeface="Public Sans"/>
              </a:rPr>
              <a:t>User-Friendly</a:t>
            </a:r>
            <a:endParaRPr dirty="0">
              <a:latin typeface="Public Sans"/>
              <a:ea typeface="Public Sans"/>
              <a:cs typeface="Public Sans"/>
              <a:sym typeface="Public Sans"/>
            </a:endParaRPr>
          </a:p>
          <a:p>
            <a:pPr algn="just" indent="-285750" lvl="0" marL="285750" rtl="0">
              <a:lnSpc>
                <a:spcPct val="115000"/>
              </a:lnSpc>
              <a:spcBef>
                <a:spcPts val="0"/>
              </a:spcBef>
              <a:spcAft>
                <a:spcPts val="0"/>
              </a:spcAft>
              <a:buSzPts val="1400"/>
              <a:buFont typeface="Noto Sans Symbols"/>
              <a:buChar char="❖"/>
            </a:pPr>
            <a:r>
              <a:rPr b="1" dirty="0" lang="en-IN">
                <a:solidFill>
                  <a:srgbClr val="351C75"/>
                </a:solidFill>
                <a:latin typeface="Public Sans"/>
                <a:ea typeface="Public Sans"/>
                <a:cs typeface="Public Sans"/>
                <a:sym typeface="Public Sans"/>
              </a:rPr>
              <a:t>Achieved with Webcams :</a:t>
            </a:r>
            <a:r>
              <a:rPr dirty="0" lang="en-IN">
                <a:latin typeface="Public Sans"/>
                <a:ea typeface="Public Sans"/>
                <a:cs typeface="Public Sans"/>
                <a:sym typeface="Public Sans"/>
              </a:rPr>
              <a:t> By leveraging existing hardware, our approach offers a cost-effective alternative to traditional eye-tracking devices, reducing financial barriers for adoption.</a:t>
            </a:r>
            <a:endParaRPr dirty="0">
              <a:latin typeface="Public Sans"/>
              <a:ea typeface="Public Sans"/>
              <a:cs typeface="Public Sans"/>
              <a:sym typeface="Public Sans"/>
            </a:endParaRPr>
          </a:p>
          <a:p>
            <a:pPr algn="just" indent="0" lvl="0" marL="457200" rtl="0">
              <a:lnSpc>
                <a:spcPct val="115000"/>
              </a:lnSpc>
              <a:spcBef>
                <a:spcPts val="0"/>
              </a:spcBef>
              <a:spcAft>
                <a:spcPts val="0"/>
              </a:spcAft>
              <a:buNone/>
            </a:pPr>
            <a:endParaRPr dirty="0"/>
          </a:p>
          <a:p>
            <a:pPr algn="just" indent="-196850" lvl="0" marL="285750"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a:p>
            <a:pPr algn="just" indent="-196850" lvl="0" marL="285750" rtl="0">
              <a:lnSpc>
                <a:spcPct val="115000"/>
              </a:lnSpc>
              <a:spcBef>
                <a:spcPts val="0"/>
              </a:spcBef>
              <a:spcAft>
                <a:spcPts val="0"/>
              </a:spcAft>
              <a:buSzPts val="1400"/>
              <a:buFont typeface="Noto Sans Symbols"/>
              <a:buNone/>
            </a:pPr>
            <a:endParaRPr dirty="0">
              <a:latin typeface="Public Sans"/>
              <a:ea typeface="Public Sans"/>
              <a:cs typeface="Public Sans"/>
              <a:sym typeface="Public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2" name="Shape 166"/>
        <p:cNvGrpSpPr/>
        <p:nvPr/>
      </p:nvGrpSpPr>
      <p:grpSpPr>
        <a:xfrm>
          <a:off x="0" y="0"/>
          <a:ext cx="0" cy="0"/>
          <a:chOff x="0" y="0"/>
          <a:chExt cx="0" cy="0"/>
        </a:xfrm>
      </p:grpSpPr>
      <p:sp>
        <p:nvSpPr>
          <p:cNvPr id="1048645" name="Google Shape;167;p7"/>
          <p:cNvSpPr txBox="1">
            <a:spLocks noGrp="1"/>
          </p:cNvSpPr>
          <p:nvPr>
            <p:ph type="title"/>
          </p:nvPr>
        </p:nvSpPr>
        <p:spPr>
          <a:xfrm>
            <a:off x="713250" y="516275"/>
            <a:ext cx="7717500" cy="5727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lang="en-IN">
                <a:solidFill>
                  <a:srgbClr val="351C75"/>
                </a:solidFill>
              </a:rPr>
              <a:t>Literature Survey</a:t>
            </a:r>
            <a:br>
              <a:rPr lang="en-IN"/>
            </a:br>
            <a:endParaRPr lang="en-IN"/>
          </a:p>
        </p:txBody>
      </p:sp>
      <p:graphicFrame>
        <p:nvGraphicFramePr>
          <p:cNvPr id="4194304" name="Google Shape;168;p7"/>
          <p:cNvGraphicFramePr>
            <a:graphicFrameLocks/>
          </p:cNvGraphicFramePr>
          <p:nvPr/>
        </p:nvGraphicFramePr>
        <p:xfrm>
          <a:off x="1149015" y="1176257"/>
          <a:ext cx="6928551" cy="3895374"/>
        </p:xfrm>
        <a:graphic>
          <a:graphicData uri="http://schemas.openxmlformats.org/drawingml/2006/table">
            <a:tbl>
              <a:tblPr firstRow="1" bandRow="1">
                <a:noFill/>
                <a:tableStyleId>{B5A974A1-BD0D-4917-8DE3-55F6D919841B}</a:tableStyleId>
              </a:tblPr>
              <a:tblGrid>
                <a:gridCol w="639743"/>
                <a:gridCol w="1406851"/>
                <a:gridCol w="1375046"/>
                <a:gridCol w="3506911"/>
              </a:tblGrid>
              <a:tr h="476517">
                <a:tc>
                  <a:txBody>
                    <a:bodyPr/>
                    <a:p>
                      <a:pPr algn="ctr" indent="0" lvl="0" marL="0" marR="0" rtl="0">
                        <a:lnSpc>
                          <a:spcPct val="100000"/>
                        </a:lnSpc>
                        <a:spcBef>
                          <a:spcPts val="0"/>
                        </a:spcBef>
                        <a:spcAft>
                          <a:spcPts val="0"/>
                        </a:spcAft>
                        <a:buClr>
                          <a:srgbClr val="000000"/>
                        </a:buClr>
                        <a:buSzPts val="1400"/>
                        <a:buFont typeface="Arial" panose="020B0604020202020204"/>
                        <a:buNone/>
                      </a:pPr>
                      <a:r>
                        <a:rPr b="1" cap="none" dirty="0" sz="1400" lang="en-IN" strike="noStrike" u="none">
                          <a:solidFill>
                            <a:srgbClr val="351C75"/>
                          </a:solidFill>
                        </a:rPr>
                        <a:t>S.NO</a:t>
                      </a:r>
                      <a:r>
                        <a:rPr cap="none" dirty="0" sz="1400" lang="en-IN" strike="noStrike" u="none">
                          <a:solidFill>
                            <a:srgbClr val="351C75"/>
                          </a:solidFill>
                        </a:rPr>
                        <a:t>.</a:t>
                      </a:r>
                      <a:endParaRPr cap="none" dirty="0" sz="1400" strike="noStrike" u="none">
                        <a:solidFill>
                          <a:srgbClr val="351C75"/>
                        </a:solidFill>
                      </a:endParaRPr>
                    </a:p>
                  </a:txBody>
                  <a:tcPr marL="91450" marR="91450" marT="45725" marB="45725"/>
                </a:tc>
                <a:tc>
                  <a:txBody>
                    <a:bodyPr/>
                    <a:p>
                      <a:pPr algn="l" indent="0" lvl="0" marL="0" marR="0" rtl="0">
                        <a:lnSpc>
                          <a:spcPct val="100000"/>
                        </a:lnSpc>
                        <a:spcBef>
                          <a:spcPts val="0"/>
                        </a:spcBef>
                        <a:spcAft>
                          <a:spcPts val="0"/>
                        </a:spcAft>
                        <a:buClr>
                          <a:srgbClr val="000000"/>
                        </a:buClr>
                        <a:buSzPts val="1400"/>
                        <a:buFont typeface="Arial" panose="020B0604020202020204"/>
                        <a:buNone/>
                      </a:pPr>
                      <a:r>
                        <a:rPr b="1" cap="none" sz="1400" lang="en-IN" strike="noStrike" u="none">
                          <a:solidFill>
                            <a:srgbClr val="351C75"/>
                          </a:solidFill>
                        </a:rPr>
                        <a:t>TITLE</a:t>
                      </a:r>
                      <a:endParaRPr b="1" cap="none" sz="1400" strike="noStrike" u="none">
                        <a:solidFill>
                          <a:srgbClr val="351C75"/>
                        </a:solidFill>
                      </a:endParaRPr>
                    </a:p>
                  </a:txBody>
                  <a:tcPr marL="91450" marR="91450" marT="45725" marB="45725"/>
                </a:tc>
                <a:tc>
                  <a:txBody>
                    <a:bodyPr/>
                    <a:p>
                      <a:pPr algn="l" indent="0" lvl="0" marL="0" marR="0" rtl="0">
                        <a:lnSpc>
                          <a:spcPct val="100000"/>
                        </a:lnSpc>
                        <a:spcBef>
                          <a:spcPts val="0"/>
                        </a:spcBef>
                        <a:spcAft>
                          <a:spcPts val="0"/>
                        </a:spcAft>
                        <a:buClr>
                          <a:srgbClr val="000000"/>
                        </a:buClr>
                        <a:buSzPts val="1400"/>
                        <a:buFont typeface="Arial" panose="020B0604020202020204"/>
                        <a:buNone/>
                      </a:pPr>
                      <a:r>
                        <a:rPr b="1" cap="none" sz="1400" lang="en-IN" strike="noStrike" u="none">
                          <a:solidFill>
                            <a:srgbClr val="351C75"/>
                          </a:solidFill>
                        </a:rPr>
                        <a:t>AUTHOR &amp; JOURNAL</a:t>
                      </a:r>
                      <a:endParaRPr b="1" cap="none" sz="1400" strike="noStrike" u="none">
                        <a:solidFill>
                          <a:srgbClr val="351C75"/>
                        </a:solidFill>
                      </a:endParaRPr>
                    </a:p>
                  </a:txBody>
                  <a:tcPr marL="91450" marR="91450" marT="45725" marB="45725"/>
                </a:tc>
                <a:tc>
                  <a:txBody>
                    <a:bodyPr/>
                    <a:p>
                      <a:pPr algn="l" indent="0" lvl="0" marL="0" marR="0" rtl="0">
                        <a:lnSpc>
                          <a:spcPct val="100000"/>
                        </a:lnSpc>
                        <a:spcBef>
                          <a:spcPts val="0"/>
                        </a:spcBef>
                        <a:spcAft>
                          <a:spcPts val="0"/>
                        </a:spcAft>
                        <a:buClr>
                          <a:srgbClr val="000000"/>
                        </a:buClr>
                        <a:buSzPts val="1400"/>
                        <a:buFont typeface="Arial" panose="020B0604020202020204"/>
                        <a:buNone/>
                      </a:pPr>
                      <a:r>
                        <a:rPr b="1" cap="none" sz="1400" lang="en-IN" strike="noStrike" u="none">
                          <a:solidFill>
                            <a:srgbClr val="351C75"/>
                          </a:solidFill>
                        </a:rPr>
                        <a:t>INFERENCE</a:t>
                      </a:r>
                      <a:endParaRPr b="1" cap="none" sz="1400" strike="noStrike" u="none">
                        <a:solidFill>
                          <a:srgbClr val="351C75"/>
                        </a:solidFill>
                      </a:endParaRPr>
                    </a:p>
                  </a:txBody>
                  <a:tcPr marL="91450" marR="91450" marT="45725" marB="45725"/>
                </a:tc>
              </a:tr>
              <a:tr h="1552865">
                <a:tc>
                  <a:txBody>
                    <a:bodyPr/>
                    <a:p>
                      <a:pPr algn="l" indent="0" lvl="0" marL="0" marR="0" rtl="0">
                        <a:lnSpc>
                          <a:spcPct val="100000"/>
                        </a:lnSpc>
                        <a:spcBef>
                          <a:spcPts val="0"/>
                        </a:spcBef>
                        <a:spcAft>
                          <a:spcPts val="0"/>
                        </a:spcAft>
                        <a:buClr>
                          <a:srgbClr val="000000"/>
                        </a:buClr>
                        <a:buSzPts val="1200"/>
                        <a:buFont typeface="Arial" panose="020B0604020202020204"/>
                        <a:buNone/>
                      </a:pPr>
                      <a:r>
                        <a:rPr cap="none" sz="1200" lang="en-IN" strike="noStrike" u="none"/>
                        <a:t>1</a:t>
                      </a:r>
                      <a:endParaRPr cap="none" sz="1200" strike="noStrike" u="none"/>
                    </a:p>
                  </a:txBody>
                  <a:tcPr marL="91450" marR="91450" marT="45725" marB="45725"/>
                </a:tc>
                <a:tc>
                  <a:txBody>
                    <a:bodyPr/>
                    <a:p>
                      <a:pPr algn="l" indent="0" lvl="0" marL="0" rtl="0">
                        <a:lnSpc>
                          <a:spcPct val="115000"/>
                        </a:lnSpc>
                        <a:spcBef>
                          <a:spcPts val="1200"/>
                        </a:spcBef>
                        <a:spcAft>
                          <a:spcPts val="0"/>
                        </a:spcAft>
                        <a:buNone/>
                      </a:pPr>
                      <a:r>
                        <a:rPr b="1" dirty="0" sz="1200" lang="en-IN"/>
                        <a:t>Evaluation of appearance-based eye tracking calibration data selection</a:t>
                      </a:r>
                      <a:endParaRPr b="1" dirty="0" sz="1200"/>
                    </a:p>
                    <a:p>
                      <a:pPr algn="l" indent="0" lvl="0" marL="0" marR="0" rtl="0">
                        <a:lnSpc>
                          <a:spcPct val="100000"/>
                        </a:lnSpc>
                        <a:spcBef>
                          <a:spcPts val="1200"/>
                        </a:spcBef>
                        <a:spcAft>
                          <a:spcPts val="0"/>
                        </a:spcAft>
                        <a:buClr>
                          <a:srgbClr val="000000"/>
                        </a:buClr>
                        <a:buSzPts val="1200"/>
                        <a:buFont typeface="Arial" panose="020B0604020202020204"/>
                        <a:buNone/>
                      </a:pPr>
                      <a:endParaRPr b="1" dirty="0" sz="1200">
                        <a:latin typeface="Public Sans"/>
                        <a:ea typeface="Public Sans"/>
                        <a:cs typeface="Public Sans"/>
                        <a:sym typeface="Public Sans"/>
                      </a:endParaRPr>
                    </a:p>
                  </a:txBody>
                  <a:tcPr marL="91450" marR="91450" marT="45725" marB="45725"/>
                </a:tc>
                <a:tc>
                  <a:txBody>
                    <a:bodyPr/>
                    <a:p>
                      <a:pPr algn="l" indent="0" lvl="0" marL="0" rtl="0">
                        <a:lnSpc>
                          <a:spcPct val="115000"/>
                        </a:lnSpc>
                        <a:spcBef>
                          <a:spcPts val="1200"/>
                        </a:spcBef>
                        <a:spcAft>
                          <a:spcPts val="0"/>
                        </a:spcAft>
                        <a:buNone/>
                      </a:pPr>
                      <a:r>
                        <a:rPr sz="1250" lang="en-IN"/>
                        <a:t>Yuqing Li, Yinwei Zhan, Zhuo Yang</a:t>
                      </a:r>
                      <a:endParaRPr sz="1250"/>
                    </a:p>
                    <a:p>
                      <a:pPr algn="l" indent="0" lvl="0" marL="0" marR="0" rtl="0">
                        <a:lnSpc>
                          <a:spcPct val="100000"/>
                        </a:lnSpc>
                        <a:spcBef>
                          <a:spcPts val="1200"/>
                        </a:spcBef>
                        <a:spcAft>
                          <a:spcPts val="0"/>
                        </a:spcAft>
                        <a:buClr>
                          <a:srgbClr val="000000"/>
                        </a:buClr>
                        <a:buSzPts val="1200"/>
                        <a:buFont typeface="Arial" panose="020B0604020202020204"/>
                        <a:buNone/>
                      </a:pPr>
                      <a:endParaRPr sz="1200">
                        <a:latin typeface="Public Sans"/>
                        <a:ea typeface="Public Sans"/>
                        <a:cs typeface="Public Sans"/>
                        <a:sym typeface="Public Sans"/>
                      </a:endParaRPr>
                    </a:p>
                    <a:p>
                      <a:pPr algn="l" indent="0" lvl="0" marL="0" marR="0" rtl="0">
                        <a:lnSpc>
                          <a:spcPct val="100000"/>
                        </a:lnSpc>
                        <a:spcBef>
                          <a:spcPts val="0"/>
                        </a:spcBef>
                        <a:spcAft>
                          <a:spcPts val="0"/>
                        </a:spcAft>
                        <a:buClr>
                          <a:srgbClr val="000000"/>
                        </a:buClr>
                        <a:buSzPts val="1200"/>
                        <a:buFont typeface="Arial" panose="020B0604020202020204"/>
                        <a:buNone/>
                      </a:pPr>
                      <a:endParaRPr cap="none" sz="1200" strike="noStrike" u="none">
                        <a:latin typeface="Public Sans"/>
                        <a:ea typeface="Public Sans"/>
                        <a:cs typeface="Public Sans"/>
                        <a:sym typeface="Public Sans"/>
                      </a:endParaRPr>
                    </a:p>
                  </a:txBody>
                  <a:tcPr marL="91450" marR="91450" marT="45725" marB="45725"/>
                </a:tc>
                <a:tc>
                  <a:txBody>
                    <a:bodyPr/>
                    <a:p>
                      <a:pPr algn="l" indent="0" lvl="0" marL="0" rtl="0">
                        <a:lnSpc>
                          <a:spcPct val="115000"/>
                        </a:lnSpc>
                        <a:spcBef>
                          <a:spcPts val="1200"/>
                        </a:spcBef>
                        <a:spcAft>
                          <a:spcPts val="1200"/>
                        </a:spcAft>
                        <a:buNone/>
                      </a:pPr>
                      <a:r>
                        <a:rPr sz="1250" lang="en-IN"/>
                        <a:t>This research highlights the importance of careful calibration data selection in appearance-based eye tracking.The study demonstrates that a thoughtful calibration strategy, even with a minimal number of targets, significantly improves gaze estimation accuracy</a:t>
                      </a:r>
                      <a:r>
                        <a:rPr sz="1050" lang="en-IN"/>
                        <a:t>,</a:t>
                      </a:r>
                      <a:endParaRPr sz="1300">
                        <a:latin typeface="Public Sans"/>
                        <a:ea typeface="Public Sans"/>
                        <a:cs typeface="Public Sans"/>
                        <a:sym typeface="Public Sans"/>
                      </a:endParaRPr>
                    </a:p>
                  </a:txBody>
                  <a:tcPr marL="91450" marR="91450" marT="45725" marB="45725"/>
                </a:tc>
              </a:tr>
              <a:tr h="1670643">
                <a:tc>
                  <a:txBody>
                    <a:bodyPr/>
                    <a:p>
                      <a:pPr algn="l" indent="0" lvl="0" marL="0" marR="0" rtl="0">
                        <a:lnSpc>
                          <a:spcPct val="100000"/>
                        </a:lnSpc>
                        <a:spcBef>
                          <a:spcPts val="0"/>
                        </a:spcBef>
                        <a:spcAft>
                          <a:spcPts val="0"/>
                        </a:spcAft>
                        <a:buClr>
                          <a:srgbClr val="000000"/>
                        </a:buClr>
                        <a:buSzPts val="1200"/>
                        <a:buFont typeface="Arial" panose="020B0604020202020204"/>
                        <a:buNone/>
                      </a:pPr>
                      <a:r>
                        <a:rPr cap="none" dirty="0" sz="1200" lang="en-IN" strike="noStrike" u="none"/>
                        <a:t>2</a:t>
                      </a:r>
                      <a:endParaRPr cap="none" dirty="0" sz="1200" strike="noStrike" u="none"/>
                    </a:p>
                  </a:txBody>
                  <a:tcPr marL="91450" marR="91450" marT="45725" marB="45725"/>
                </a:tc>
                <a:tc>
                  <a:txBody>
                    <a:bodyPr/>
                    <a:p>
                      <a:pPr algn="l" indent="0" lvl="0" marL="0" marR="0" rtl="0">
                        <a:lnSpc>
                          <a:spcPct val="100000"/>
                        </a:lnSpc>
                        <a:spcBef>
                          <a:spcPts val="0"/>
                        </a:spcBef>
                        <a:spcAft>
                          <a:spcPts val="0"/>
                        </a:spcAft>
                        <a:buClr>
                          <a:srgbClr val="000000"/>
                        </a:buClr>
                        <a:buSzPts val="1200"/>
                        <a:buFont typeface="Arial" panose="020B0604020202020204"/>
                        <a:buNone/>
                      </a:pPr>
                      <a:r>
                        <a:rPr b="1" dirty="0" sz="1200" lang="en-IN">
                          <a:latin typeface="+mj-lt"/>
                          <a:ea typeface="Public Sans"/>
                          <a:cs typeface="Public Sans"/>
                          <a:sym typeface="Public Sans"/>
                        </a:rPr>
                        <a:t>Classification of</a:t>
                      </a:r>
                      <a:endParaRPr b="1" dirty="0" sz="1200">
                        <a:latin typeface="+mj-lt"/>
                        <a:ea typeface="Public Sans"/>
                        <a:cs typeface="Public Sans"/>
                        <a:sym typeface="Public Sans"/>
                      </a:endParaRPr>
                    </a:p>
                    <a:p>
                      <a:pPr algn="l" indent="0" lvl="0" marL="0" marR="0" rtl="0">
                        <a:lnSpc>
                          <a:spcPct val="100000"/>
                        </a:lnSpc>
                        <a:spcBef>
                          <a:spcPts val="0"/>
                        </a:spcBef>
                        <a:spcAft>
                          <a:spcPts val="0"/>
                        </a:spcAft>
                        <a:buClr>
                          <a:srgbClr val="000000"/>
                        </a:buClr>
                        <a:buSzPts val="1200"/>
                        <a:buFont typeface="Arial" panose="020B0604020202020204"/>
                        <a:buNone/>
                      </a:pPr>
                      <a:r>
                        <a:rPr b="1" dirty="0" sz="1200" lang="en-IN">
                          <a:latin typeface="+mj-lt"/>
                          <a:ea typeface="Public Sans"/>
                          <a:cs typeface="Public Sans"/>
                          <a:sym typeface="Public Sans"/>
                        </a:rPr>
                        <a:t>Eye Tracking Data using a Convolutional Neural Network </a:t>
                      </a:r>
                      <a:endParaRPr b="0" cap="none" dirty="0" sz="1200" i="0" strike="noStrike" u="none">
                        <a:solidFill>
                          <a:srgbClr val="000000"/>
                        </a:solidFill>
                        <a:latin typeface="+mj-lt"/>
                        <a:ea typeface="Public Sans"/>
                        <a:cs typeface="Public Sans"/>
                        <a:sym typeface="Public Sans"/>
                      </a:endParaRPr>
                    </a:p>
                    <a:p>
                      <a:pPr algn="l" indent="0" lvl="0" marL="0" marR="0" rtl="0">
                        <a:lnSpc>
                          <a:spcPct val="100000"/>
                        </a:lnSpc>
                        <a:spcBef>
                          <a:spcPts val="0"/>
                        </a:spcBef>
                        <a:spcAft>
                          <a:spcPts val="0"/>
                        </a:spcAft>
                        <a:buClr>
                          <a:srgbClr val="000000"/>
                        </a:buClr>
                        <a:buSzPts val="1200"/>
                        <a:buFont typeface="Arial" panose="020B0604020202020204"/>
                        <a:buNone/>
                      </a:pPr>
                      <a:endParaRPr cap="none" dirty="0" sz="1200" strike="noStrike" u="none">
                        <a:latin typeface="Public Sans"/>
                        <a:ea typeface="Public Sans"/>
                        <a:cs typeface="Public Sans"/>
                        <a:sym typeface="Public Sans"/>
                      </a:endParaRPr>
                    </a:p>
                  </a:txBody>
                  <a:tcPr marL="91450" marR="91450" marT="45725" marB="45725"/>
                </a:tc>
                <a:tc>
                  <a:txBody>
                    <a:bodyPr/>
                    <a:p>
                      <a:pPr algn="l" indent="0" lvl="0" marL="0" rtl="0">
                        <a:lnSpc>
                          <a:spcPct val="115000"/>
                        </a:lnSpc>
                        <a:spcBef>
                          <a:spcPts val="1200"/>
                        </a:spcBef>
                        <a:spcAft>
                          <a:spcPts val="0"/>
                        </a:spcAft>
                        <a:buNone/>
                      </a:pPr>
                      <a:r>
                        <a:rPr sz="1200" lang="en-IN">
                          <a:latin typeface="Public Sans"/>
                          <a:ea typeface="Public Sans"/>
                          <a:cs typeface="Public Sans"/>
                          <a:sym typeface="Public Sans"/>
                        </a:rPr>
                        <a:t>Yuehan Yin, Chunghao Juan, Joyram Chakraborty, Michael P. McGuire</a:t>
                      </a:r>
                      <a:endParaRPr sz="1200">
                        <a:latin typeface="Public Sans"/>
                        <a:ea typeface="Public Sans"/>
                        <a:cs typeface="Public Sans"/>
                        <a:sym typeface="Public Sans"/>
                      </a:endParaRPr>
                    </a:p>
                    <a:p>
                      <a:pPr algn="l" indent="0" lvl="0" marL="0" marR="0" rtl="0">
                        <a:lnSpc>
                          <a:spcPct val="100000"/>
                        </a:lnSpc>
                        <a:spcBef>
                          <a:spcPts val="1200"/>
                        </a:spcBef>
                        <a:spcAft>
                          <a:spcPts val="0"/>
                        </a:spcAft>
                        <a:buClr>
                          <a:srgbClr val="000000"/>
                        </a:buClr>
                        <a:buSzPts val="1200"/>
                        <a:buFont typeface="Arial" panose="020B0604020202020204"/>
                        <a:buNone/>
                      </a:pPr>
                      <a:endParaRPr sz="1200">
                        <a:latin typeface="Public Sans"/>
                        <a:ea typeface="Public Sans"/>
                        <a:cs typeface="Public Sans"/>
                        <a:sym typeface="Public Sans"/>
                      </a:endParaRPr>
                    </a:p>
                  </a:txBody>
                  <a:tcPr marL="91450" marR="91450" marT="45725" marB="45725"/>
                </a:tc>
                <a:tc>
                  <a:txBody>
                    <a:bodyPr/>
                    <a:p>
                      <a:pPr algn="l" indent="0" lvl="0" marL="0" rtl="0">
                        <a:lnSpc>
                          <a:spcPct val="115000"/>
                        </a:lnSpc>
                        <a:spcBef>
                          <a:spcPts val="1200"/>
                        </a:spcBef>
                        <a:spcAft>
                          <a:spcPts val="1200"/>
                        </a:spcAft>
                        <a:buNone/>
                      </a:pPr>
                      <a:r>
                        <a:rPr dirty="0" sz="1250" lang="en-IN"/>
                        <a:t>The study involves the preprocessing of eye tracking data, storage in MongoDB, and feature engineering to enhance machine learning model performance. The use of </a:t>
                      </a:r>
                      <a:r>
                        <a:rPr dirty="0" sz="1250" lang="en-IN" err="1"/>
                        <a:t>Keras</a:t>
                      </a:r>
                      <a:r>
                        <a:rPr dirty="0" sz="1250" lang="en-IN"/>
                        <a:t> facilitates model development, and evaluation metrics provide a comprehensive assessment of classifier effectiveness.</a:t>
                      </a:r>
                      <a:endParaRPr dirty="0">
                        <a:latin typeface="Public Sans"/>
                        <a:ea typeface="Public Sans"/>
                        <a:cs typeface="Public Sans"/>
                        <a:sym typeface="Public Sans"/>
                      </a:endParaRPr>
                    </a:p>
                  </a:txBody>
                  <a:tcPr marL="91450" marR="91450" marT="45725" marB="45725"/>
                </a:tc>
              </a:tr>
            </a:tbl>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6" name="Shape 172"/>
        <p:cNvGrpSpPr/>
        <p:nvPr/>
      </p:nvGrpSpPr>
      <p:grpSpPr>
        <a:xfrm>
          <a:off x="0" y="0"/>
          <a:ext cx="0" cy="0"/>
          <a:chOff x="0" y="0"/>
          <a:chExt cx="0" cy="0"/>
        </a:xfrm>
      </p:grpSpPr>
      <p:sp>
        <p:nvSpPr>
          <p:cNvPr id="1048661" name="Google Shape;173;p9"/>
          <p:cNvSpPr txBox="1">
            <a:spLocks noGrp="1"/>
          </p:cNvSpPr>
          <p:nvPr>
            <p:ph type="title"/>
          </p:nvPr>
        </p:nvSpPr>
        <p:spPr>
          <a:xfrm>
            <a:off x="720000" y="505778"/>
            <a:ext cx="7704000" cy="5727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lang="en-IN">
                <a:solidFill>
                  <a:srgbClr val="351C75"/>
                </a:solidFill>
              </a:rPr>
              <a:t>System Architecture</a:t>
            </a:r>
            <a:br>
              <a:rPr lang="en-IN">
                <a:solidFill>
                  <a:srgbClr val="351C75"/>
                </a:solidFill>
              </a:rPr>
            </a:br>
            <a:endParaRPr>
              <a:solidFill>
                <a:srgbClr val="351C75"/>
              </a:solidFill>
            </a:endParaRPr>
          </a:p>
        </p:txBody>
      </p:sp>
      <p:pic>
        <p:nvPicPr>
          <p:cNvPr id="2097170" name="Google Shape;174;p9"/>
          <p:cNvPicPr preferRelativeResize="0">
            <a:picLocks/>
          </p:cNvPicPr>
          <p:nvPr/>
        </p:nvPicPr>
        <p:blipFill>
          <a:blip xmlns:r="http://schemas.openxmlformats.org/officeDocument/2006/relationships" r:embed="rId1"/>
          <a:stretch>
            <a:fillRect/>
          </a:stretch>
        </p:blipFill>
        <p:spPr>
          <a:xfrm>
            <a:off x="897125" y="1268100"/>
            <a:ext cx="3051850" cy="3420950"/>
          </a:xfrm>
          <a:prstGeom prst="rect"/>
          <a:noFill/>
          <a:ln>
            <a:noFill/>
          </a:ln>
        </p:spPr>
      </p:pic>
      <p:sp>
        <p:nvSpPr>
          <p:cNvPr id="1048662" name="Google Shape;175;p9"/>
          <p:cNvSpPr txBox="1">
            <a:spLocks noGrp="1"/>
          </p:cNvSpPr>
          <p:nvPr>
            <p:ph type="body" idx="4294967295"/>
          </p:nvPr>
        </p:nvSpPr>
        <p:spPr>
          <a:xfrm>
            <a:off x="4343575" y="987150"/>
            <a:ext cx="4418400" cy="3702000"/>
          </a:xfrm>
          <a:prstGeom prst="rect"/>
          <a:noFill/>
          <a:ln>
            <a:noFill/>
          </a:ln>
        </p:spPr>
        <p:txBody>
          <a:bodyPr anchor="t" anchorCtr="0" bIns="91425" lIns="91425" rIns="91425" spcFirstLastPara="1" tIns="91425" wrap="square">
            <a:noAutofit/>
          </a:bodyPr>
          <a:p>
            <a:pPr algn="just" indent="0" lvl="0" marL="457200" rtl="0">
              <a:lnSpc>
                <a:spcPct val="115000"/>
              </a:lnSpc>
              <a:spcBef>
                <a:spcPts val="0"/>
              </a:spcBef>
              <a:spcAft>
                <a:spcPts val="0"/>
              </a:spcAft>
              <a:buNone/>
            </a:pPr>
            <a:endParaRPr sz="1200">
              <a:latin typeface="Public Sans"/>
              <a:ea typeface="Public Sans"/>
              <a:cs typeface="Public Sans"/>
              <a:sym typeface="Public Sans"/>
            </a:endParaRPr>
          </a:p>
          <a:p>
            <a:pPr algn="just" indent="-273050" lvl="0" marL="285750" rtl="0">
              <a:lnSpc>
                <a:spcPct val="115000"/>
              </a:lnSpc>
              <a:spcBef>
                <a:spcPts val="0"/>
              </a:spcBef>
              <a:spcAft>
                <a:spcPts val="0"/>
              </a:spcAft>
              <a:buSzPts val="1200"/>
              <a:buFont typeface="Noto Sans Symbols"/>
              <a:buChar char="❖"/>
            </a:pPr>
            <a:r>
              <a:rPr sz="1200" lang="en-IN">
                <a:latin typeface="Public Sans"/>
                <a:ea typeface="Public Sans"/>
                <a:cs typeface="Public Sans"/>
                <a:sym typeface="Public Sans"/>
              </a:rPr>
              <a:t>The first step is a permissions and compatibility check. The system then captures an image or video input. From here, an eyepoint device is used to set up the environment. </a:t>
            </a:r>
            <a:endParaRPr sz="1200">
              <a:latin typeface="Public Sans"/>
              <a:ea typeface="Public Sans"/>
              <a:cs typeface="Public Sans"/>
              <a:sym typeface="Public Sans"/>
            </a:endParaRPr>
          </a:p>
          <a:p>
            <a:pPr algn="just" indent="0" lvl="0" marL="457200" rtl="0">
              <a:lnSpc>
                <a:spcPct val="115000"/>
              </a:lnSpc>
              <a:spcBef>
                <a:spcPts val="0"/>
              </a:spcBef>
              <a:spcAft>
                <a:spcPts val="0"/>
              </a:spcAft>
              <a:buNone/>
            </a:pPr>
            <a:endParaRPr sz="1200">
              <a:latin typeface="Public Sans"/>
              <a:ea typeface="Public Sans"/>
              <a:cs typeface="Public Sans"/>
              <a:sym typeface="Public Sans"/>
            </a:endParaRPr>
          </a:p>
          <a:p>
            <a:pPr algn="just" indent="-273050" lvl="0" marL="285750" rtl="0">
              <a:lnSpc>
                <a:spcPct val="115000"/>
              </a:lnSpc>
              <a:spcBef>
                <a:spcPts val="0"/>
              </a:spcBef>
              <a:spcAft>
                <a:spcPts val="0"/>
              </a:spcAft>
              <a:buSzPts val="1200"/>
              <a:buFont typeface="Public Sans"/>
              <a:buChar char="❖"/>
            </a:pPr>
            <a:r>
              <a:rPr sz="1200" lang="en-IN">
                <a:latin typeface="Public Sans"/>
                <a:ea typeface="Public Sans"/>
                <a:cs typeface="Public Sans"/>
                <a:sym typeface="Public Sans"/>
              </a:rPr>
              <a:t>Face detection involves several steps: localizing the eye region within a detected face, identifying eyes within this area, and tracking their movement over time. Gaze point detection analyzes eye movements to determine the precise point on the screen where the user is looking. Finally, the system visually highlights the gaze point, providing clear feedback on the user's focus area. This process enables accurate interaction with eye-tracking systems for applications such as user interface optimization and immersive experiences.</a:t>
            </a:r>
            <a:endParaRPr sz="1200">
              <a:latin typeface="Public Sans"/>
              <a:ea typeface="Public Sans"/>
              <a:cs typeface="Public Sans"/>
              <a:sym typeface="Public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1" name="Shape 179"/>
        <p:cNvGrpSpPr/>
        <p:nvPr/>
      </p:nvGrpSpPr>
      <p:grpSpPr>
        <a:xfrm>
          <a:off x="0" y="0"/>
          <a:ext cx="0" cy="0"/>
          <a:chOff x="0" y="0"/>
          <a:chExt cx="0" cy="0"/>
        </a:xfrm>
      </p:grpSpPr>
      <p:sp>
        <p:nvSpPr>
          <p:cNvPr id="1048666" name="Google Shape;180;g26c4d20d1d9_0_45"/>
          <p:cNvSpPr txBox="1">
            <a:spLocks noGrp="1"/>
          </p:cNvSpPr>
          <p:nvPr>
            <p:ph type="title"/>
          </p:nvPr>
        </p:nvSpPr>
        <p:spPr>
          <a:xfrm>
            <a:off x="720000" y="537025"/>
            <a:ext cx="7704000" cy="5727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lang="en-IN">
                <a:solidFill>
                  <a:srgbClr val="351C75"/>
                </a:solidFill>
              </a:rPr>
              <a:t>Module Description</a:t>
            </a:r>
            <a:endParaRPr>
              <a:solidFill>
                <a:srgbClr val="351C75"/>
              </a:solidFill>
            </a:endParaRPr>
          </a:p>
        </p:txBody>
      </p:sp>
      <p:sp>
        <p:nvSpPr>
          <p:cNvPr id="1048667" name="Google Shape;181;g26c4d20d1d9_0_45"/>
          <p:cNvSpPr txBox="1"/>
          <p:nvPr/>
        </p:nvSpPr>
        <p:spPr>
          <a:xfrm>
            <a:off x="807425" y="1278400"/>
            <a:ext cx="4395900" cy="1293000"/>
          </a:xfrm>
          <a:prstGeom prst="rect"/>
          <a:noFill/>
          <a:ln>
            <a:noFill/>
          </a:ln>
        </p:spPr>
        <p:txBody>
          <a:bodyPr anchor="t" anchorCtr="0" bIns="91425" lIns="91425" rIns="91425" spcFirstLastPara="1" tIns="91425" wrap="square">
            <a:spAutoFit/>
          </a:bodyPr>
          <a:p>
            <a:pPr algn="l" indent="-304800" lvl="0" marL="457200" rtl="0">
              <a:lnSpc>
                <a:spcPct val="200000"/>
              </a:lnSpc>
              <a:spcBef>
                <a:spcPts val="0"/>
              </a:spcBef>
              <a:spcAft>
                <a:spcPts val="0"/>
              </a:spcAft>
              <a:buClr>
                <a:schemeClr val="dk1"/>
              </a:buClr>
              <a:buSzPts val="1200"/>
              <a:buChar char="❖"/>
            </a:pPr>
            <a:r>
              <a:rPr dirty="0" sz="1200" lang="en-IN">
                <a:solidFill>
                  <a:schemeClr val="dk1"/>
                </a:solidFill>
              </a:rPr>
              <a:t>EYE POINT consists of 3 main modules. They are</a:t>
            </a:r>
            <a:endParaRPr dirty="0" sz="1200">
              <a:solidFill>
                <a:schemeClr val="dk1"/>
              </a:solidFill>
            </a:endParaRPr>
          </a:p>
          <a:p>
            <a:pPr algn="l" indent="-304800" lvl="4" marL="2286000" rtl="0">
              <a:lnSpc>
                <a:spcPct val="150000"/>
              </a:lnSpc>
              <a:spcBef>
                <a:spcPts val="0"/>
              </a:spcBef>
              <a:spcAft>
                <a:spcPts val="0"/>
              </a:spcAft>
              <a:buClr>
                <a:schemeClr val="dk1"/>
              </a:buClr>
              <a:buSzPts val="1200"/>
              <a:buChar char="◆"/>
            </a:pPr>
            <a:r>
              <a:rPr dirty="0" sz="1200" lang="en-IN">
                <a:solidFill>
                  <a:schemeClr val="dk1"/>
                </a:solidFill>
              </a:rPr>
              <a:t>AI Engine</a:t>
            </a:r>
            <a:endParaRPr dirty="0" sz="1200">
              <a:solidFill>
                <a:schemeClr val="dk1"/>
              </a:solidFill>
            </a:endParaRPr>
          </a:p>
          <a:p>
            <a:pPr algn="l" indent="-304800" lvl="4" marL="2286000" rtl="0">
              <a:lnSpc>
                <a:spcPct val="150000"/>
              </a:lnSpc>
              <a:spcBef>
                <a:spcPts val="0"/>
              </a:spcBef>
              <a:spcAft>
                <a:spcPts val="0"/>
              </a:spcAft>
              <a:buClr>
                <a:schemeClr val="dk1"/>
              </a:buClr>
              <a:buSzPts val="1200"/>
              <a:buChar char="◆"/>
            </a:pPr>
            <a:r>
              <a:rPr dirty="0" sz="1200" lang="en-IN">
                <a:solidFill>
                  <a:schemeClr val="dk1"/>
                </a:solidFill>
              </a:rPr>
              <a:t>Web Application</a:t>
            </a:r>
            <a:endParaRPr dirty="0" sz="1200">
              <a:solidFill>
                <a:schemeClr val="dk1"/>
              </a:solidFill>
            </a:endParaRPr>
          </a:p>
          <a:p>
            <a:pPr algn="l" indent="-304800" lvl="4" marL="2286000" rtl="0">
              <a:lnSpc>
                <a:spcPct val="150000"/>
              </a:lnSpc>
              <a:spcBef>
                <a:spcPts val="0"/>
              </a:spcBef>
              <a:spcAft>
                <a:spcPts val="0"/>
              </a:spcAft>
              <a:buClr>
                <a:schemeClr val="dk1"/>
              </a:buClr>
              <a:buSzPts val="1200"/>
              <a:buChar char="◆"/>
            </a:pPr>
            <a:r>
              <a:rPr dirty="0" sz="1200" lang="en-IN">
                <a:solidFill>
                  <a:schemeClr val="dk1"/>
                </a:solidFill>
              </a:rPr>
              <a:t>Fun Window</a:t>
            </a:r>
            <a:endParaRPr dirty="0"/>
          </a:p>
        </p:txBody>
      </p:sp>
      <p:sp>
        <p:nvSpPr>
          <p:cNvPr id="1048668" name="Google Shape;182;g26c4d20d1d9_0_45"/>
          <p:cNvSpPr txBox="1"/>
          <p:nvPr/>
        </p:nvSpPr>
        <p:spPr>
          <a:xfrm>
            <a:off x="807425" y="2788200"/>
            <a:ext cx="7443300" cy="1847100"/>
          </a:xfrm>
          <a:prstGeom prst="rect"/>
          <a:noFill/>
          <a:ln>
            <a:noFill/>
          </a:ln>
        </p:spPr>
        <p:txBody>
          <a:bodyPr anchor="t" anchorCtr="0" bIns="91425" lIns="91425" rIns="91425" spcFirstLastPara="1" tIns="91425" wrap="square">
            <a:spAutoFit/>
          </a:bodyPr>
          <a:p>
            <a:pPr algn="l" indent="-304800" lvl="0" marL="457200" rtl="0">
              <a:lnSpc>
                <a:spcPct val="200000"/>
              </a:lnSpc>
              <a:spcBef>
                <a:spcPts val="0"/>
              </a:spcBef>
              <a:spcAft>
                <a:spcPts val="0"/>
              </a:spcAft>
              <a:buClr>
                <a:srgbClr val="351C75"/>
              </a:buClr>
              <a:buSzPts val="1200"/>
              <a:buChar char="❖"/>
            </a:pPr>
            <a:r>
              <a:rPr b="1" dirty="0" sz="1200" lang="en-IN">
                <a:solidFill>
                  <a:srgbClr val="351C75"/>
                </a:solidFill>
              </a:rPr>
              <a:t>AI ENGINE: </a:t>
            </a:r>
            <a:endParaRPr b="1" dirty="0" sz="1200">
              <a:solidFill>
                <a:srgbClr val="351C75"/>
              </a:solidFill>
            </a:endParaRPr>
          </a:p>
          <a:p>
            <a:pPr algn="l" indent="0" lvl="0" marL="457200" rtl="0">
              <a:lnSpc>
                <a:spcPct val="150000"/>
              </a:lnSpc>
              <a:spcBef>
                <a:spcPts val="0"/>
              </a:spcBef>
              <a:spcAft>
                <a:spcPts val="0"/>
              </a:spcAft>
              <a:buNone/>
            </a:pPr>
            <a:r>
              <a:rPr b="1" dirty="0" sz="1200" lang="en-IN">
                <a:solidFill>
                  <a:schemeClr val="dk1"/>
                </a:solidFill>
              </a:rPr>
              <a:t>	</a:t>
            </a:r>
            <a:r>
              <a:rPr dirty="0" sz="1200" lang="en-IN">
                <a:solidFill>
                  <a:schemeClr val="dk1"/>
                </a:solidFill>
              </a:rPr>
              <a:t>The AI Engine powers sophisticated eye-tracking software, decoding intricate eye movement</a:t>
            </a:r>
            <a:endParaRPr dirty="0" sz="1200">
              <a:solidFill>
                <a:schemeClr val="dk1"/>
              </a:solidFill>
            </a:endParaRPr>
          </a:p>
          <a:p>
            <a:pPr algn="l" indent="0" lvl="0" marL="457200" rtl="0">
              <a:lnSpc>
                <a:spcPct val="150000"/>
              </a:lnSpc>
              <a:spcBef>
                <a:spcPts val="0"/>
              </a:spcBef>
              <a:spcAft>
                <a:spcPts val="0"/>
              </a:spcAft>
              <a:buNone/>
            </a:pPr>
            <a:r>
              <a:rPr dirty="0" sz="1200" lang="en-IN">
                <a:solidFill>
                  <a:schemeClr val="dk1"/>
                </a:solidFill>
              </a:rPr>
              <a:t>data for meticulous analysis and precise response to users' gaze </a:t>
            </a:r>
            <a:r>
              <a:rPr dirty="0" sz="1200" lang="en-IN" err="1">
                <a:solidFill>
                  <a:schemeClr val="dk1"/>
                </a:solidFill>
              </a:rPr>
              <a:t>behavior</a:t>
            </a:r>
            <a:r>
              <a:rPr dirty="0" sz="1200" lang="en-IN">
                <a:solidFill>
                  <a:schemeClr val="dk1"/>
                </a:solidFill>
              </a:rPr>
              <a:t>. Leveraging advanced artificial intelligence, it enables seamless and accurate interaction across various applications, from enhancing virtual reality experiences to revolutionizing human-computer interactions.</a:t>
            </a:r>
            <a:endParaRPr dirty="0" sz="1200">
              <a:solidFill>
                <a:schemeClr val="dk1"/>
              </a:solidFill>
            </a:endParaRPr>
          </a:p>
          <a:p>
            <a:pPr algn="l" indent="0" lvl="0" marL="457200" rtl="0">
              <a:lnSpc>
                <a:spcPct val="200000"/>
              </a:lnSpc>
              <a:spcBef>
                <a:spcPts val="0"/>
              </a:spcBef>
              <a:spcAft>
                <a:spcPts val="0"/>
              </a:spcAft>
              <a:buNone/>
            </a:pPr>
            <a:endParaRPr b="1" dirty="0" sz="1200">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French Cinema and Visual Culture - Master of Arts in French by Slidesgo">
  <a:themeElements>
    <a:clrScheme name="Simple Light">
      <a:dk1>
        <a:srgbClr val="30183E"/>
      </a:dk1>
      <a:lt1>
        <a:srgbClr val="F4EEE0"/>
      </a:lt1>
      <a:dk2>
        <a:srgbClr val="ABABB1"/>
      </a:dk2>
      <a:lt2>
        <a:srgbClr val="7F7F90"/>
      </a:lt2>
      <a:accent1>
        <a:srgbClr val="846888"/>
      </a:accent1>
      <a:accent2>
        <a:srgbClr val="3A2545"/>
      </a:accent2>
      <a:accent3>
        <a:srgbClr val="FF862C"/>
      </a:accent3>
      <a:accent4>
        <a:srgbClr val="DF593D"/>
      </a:accent4>
      <a:accent5>
        <a:srgbClr val="D91237"/>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EYE POINT  AI - DEVELOPMENT</dc:title>
  <dc:creator>tmachine</dc:creator>
  <cp:lastModifiedBy>Vishwa R</cp:lastModifiedBy>
  <dcterms:created xsi:type="dcterms:W3CDTF">2024-03-24T17:22:38Z</dcterms:created>
  <dcterms:modified xsi:type="dcterms:W3CDTF">2024-03-26T03:34:49Z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y fmtid="{D5CDD505-2E9C-101B-9397-08002B2CF9AE}" pid="3" name="ICV">
    <vt:lpwstr>863394a66b88403684e23a33bbd082af</vt:lpwstr>
  </property>
</Properties>
</file>