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70" r:id="rId5"/>
    <p:sldId id="260" r:id="rId6"/>
    <p:sldId id="261" r:id="rId7"/>
    <p:sldId id="262" r:id="rId8"/>
    <p:sldId id="263" r:id="rId9"/>
    <p:sldId id="273" r:id="rId10"/>
    <p:sldId id="275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88163" cy="100203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6kJ5rYII83d96koJmucxv/7U3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714EB-8866-424C-8171-95AB218B2B79}" v="19" dt="2024-02-11T20:21:26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1872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nuel Joshua" userId="408713289521abb5" providerId="LiveId" clId="{A30714EB-8866-424C-8171-95AB218B2B79}"/>
    <pc:docChg chg="undo custSel addSld delSld modSld sldOrd">
      <pc:chgData name="Emmanuel Joshua" userId="408713289521abb5" providerId="LiveId" clId="{A30714EB-8866-424C-8171-95AB218B2B79}" dt="2024-02-11T20:21:50.541" v="691" actId="255"/>
      <pc:docMkLst>
        <pc:docMk/>
      </pc:docMkLst>
      <pc:sldChg chg="addSp modSp mod">
        <pc:chgData name="Emmanuel Joshua" userId="408713289521abb5" providerId="LiveId" clId="{A30714EB-8866-424C-8171-95AB218B2B79}" dt="2024-02-11T20:21:50.541" v="691" actId="255"/>
        <pc:sldMkLst>
          <pc:docMk/>
          <pc:sldMk cId="0" sldId="256"/>
        </pc:sldMkLst>
        <pc:spChg chg="add mod">
          <ac:chgData name="Emmanuel Joshua" userId="408713289521abb5" providerId="LiveId" clId="{A30714EB-8866-424C-8171-95AB218B2B79}" dt="2024-02-11T20:21:50.541" v="691" actId="255"/>
          <ac:spMkLst>
            <pc:docMk/>
            <pc:sldMk cId="0" sldId="256"/>
            <ac:spMk id="2" creationId="{4F098C86-3ABD-1AA4-D034-791C58BBA9FE}"/>
          </ac:spMkLst>
        </pc:spChg>
        <pc:spChg chg="mod">
          <ac:chgData name="Emmanuel Joshua" userId="408713289521abb5" providerId="LiveId" clId="{A30714EB-8866-424C-8171-95AB218B2B79}" dt="2024-02-11T14:53:01.733" v="3" actId="6549"/>
          <ac:spMkLst>
            <pc:docMk/>
            <pc:sldMk cId="0" sldId="256"/>
            <ac:spMk id="13" creationId="{2BEDDB7D-2BBA-4520-8B71-AC80D0A2EA29}"/>
          </ac:spMkLst>
        </pc:spChg>
      </pc:sldChg>
      <pc:sldChg chg="modSp mod">
        <pc:chgData name="Emmanuel Joshua" userId="408713289521abb5" providerId="LiveId" clId="{A30714EB-8866-424C-8171-95AB218B2B79}" dt="2024-02-11T17:23:00.994" v="188" actId="20577"/>
        <pc:sldMkLst>
          <pc:docMk/>
          <pc:sldMk cId="0" sldId="257"/>
        </pc:sldMkLst>
        <pc:spChg chg="mod">
          <ac:chgData name="Emmanuel Joshua" userId="408713289521abb5" providerId="LiveId" clId="{A30714EB-8866-424C-8171-95AB218B2B79}" dt="2024-02-11T17:23:00.994" v="188" actId="20577"/>
          <ac:spMkLst>
            <pc:docMk/>
            <pc:sldMk cId="0" sldId="257"/>
            <ac:spMk id="6" creationId="{5526FC17-926D-415C-A761-F536EB0D49A7}"/>
          </ac:spMkLst>
        </pc:spChg>
      </pc:sldChg>
      <pc:sldChg chg="addSp delSp modSp mod">
        <pc:chgData name="Emmanuel Joshua" userId="408713289521abb5" providerId="LiveId" clId="{A30714EB-8866-424C-8171-95AB218B2B79}" dt="2024-02-11T20:00:27.091" v="261" actId="20577"/>
        <pc:sldMkLst>
          <pc:docMk/>
          <pc:sldMk cId="0" sldId="258"/>
        </pc:sldMkLst>
        <pc:spChg chg="del mod">
          <ac:chgData name="Emmanuel Joshua" userId="408713289521abb5" providerId="LiveId" clId="{A30714EB-8866-424C-8171-95AB218B2B79}" dt="2024-02-11T14:59:19.709" v="22"/>
          <ac:spMkLst>
            <pc:docMk/>
            <pc:sldMk cId="0" sldId="258"/>
            <ac:spMk id="2" creationId="{50620EE2-EC0B-796B-8A39-24E5704A12F5}"/>
          </ac:spMkLst>
        </pc:spChg>
        <pc:spChg chg="add del">
          <ac:chgData name="Emmanuel Joshua" userId="408713289521abb5" providerId="LiveId" clId="{A30714EB-8866-424C-8171-95AB218B2B79}" dt="2024-02-11T15:11:57.510" v="76" actId="22"/>
          <ac:spMkLst>
            <pc:docMk/>
            <pc:sldMk cId="0" sldId="258"/>
            <ac:spMk id="4" creationId="{C48B3A4C-DD00-BF2F-AEDF-906AF13FE98B}"/>
          </ac:spMkLst>
        </pc:spChg>
        <pc:spChg chg="add mod">
          <ac:chgData name="Emmanuel Joshua" userId="408713289521abb5" providerId="LiveId" clId="{A30714EB-8866-424C-8171-95AB218B2B79}" dt="2024-02-11T20:00:27.091" v="261" actId="20577"/>
          <ac:spMkLst>
            <pc:docMk/>
            <pc:sldMk cId="0" sldId="258"/>
            <ac:spMk id="5" creationId="{3C067682-8C49-9034-B9E8-CCEFB43CCD3C}"/>
          </ac:spMkLst>
        </pc:spChg>
        <pc:spChg chg="mod">
          <ac:chgData name="Emmanuel Joshua" userId="408713289521abb5" providerId="LiveId" clId="{A30714EB-8866-424C-8171-95AB218B2B79}" dt="2024-02-11T20:00:22.039" v="260" actId="1076"/>
          <ac:spMkLst>
            <pc:docMk/>
            <pc:sldMk cId="0" sldId="258"/>
            <ac:spMk id="109" creationId="{00000000-0000-0000-0000-000000000000}"/>
          </ac:spMkLst>
        </pc:spChg>
      </pc:sldChg>
      <pc:sldChg chg="modSp add del mod">
        <pc:chgData name="Emmanuel Joshua" userId="408713289521abb5" providerId="LiveId" clId="{A30714EB-8866-424C-8171-95AB218B2B79}" dt="2024-02-11T15:47:28.705" v="122" actId="20577"/>
        <pc:sldMkLst>
          <pc:docMk/>
          <pc:sldMk cId="0" sldId="264"/>
        </pc:sldMkLst>
        <pc:spChg chg="mod">
          <ac:chgData name="Emmanuel Joshua" userId="408713289521abb5" providerId="LiveId" clId="{A30714EB-8866-424C-8171-95AB218B2B79}" dt="2024-02-11T15:47:28.705" v="122" actId="20577"/>
          <ac:spMkLst>
            <pc:docMk/>
            <pc:sldMk cId="0" sldId="264"/>
            <ac:spMk id="6" creationId="{0D7BC545-CD0F-4AD6-AB2A-9A6762E53D10}"/>
          </ac:spMkLst>
        </pc:spChg>
      </pc:sldChg>
      <pc:sldChg chg="modSp mod">
        <pc:chgData name="Emmanuel Joshua" userId="408713289521abb5" providerId="LiveId" clId="{A30714EB-8866-424C-8171-95AB218B2B79}" dt="2024-02-11T17:15:33.980" v="185" actId="255"/>
        <pc:sldMkLst>
          <pc:docMk/>
          <pc:sldMk cId="2120249508" sldId="283"/>
        </pc:sldMkLst>
        <pc:spChg chg="mod">
          <ac:chgData name="Emmanuel Joshua" userId="408713289521abb5" providerId="LiveId" clId="{A30714EB-8866-424C-8171-95AB218B2B79}" dt="2024-02-11T17:15:16.729" v="183" actId="1076"/>
          <ac:spMkLst>
            <pc:docMk/>
            <pc:sldMk cId="2120249508" sldId="283"/>
            <ac:spMk id="2" creationId="{52FCC8C2-ADAD-42F4-ACCC-113EBB42D4A0}"/>
          </ac:spMkLst>
        </pc:spChg>
        <pc:spChg chg="mod">
          <ac:chgData name="Emmanuel Joshua" userId="408713289521abb5" providerId="LiveId" clId="{A30714EB-8866-424C-8171-95AB218B2B79}" dt="2024-02-11T17:15:33.980" v="185" actId="255"/>
          <ac:spMkLst>
            <pc:docMk/>
            <pc:sldMk cId="2120249508" sldId="283"/>
            <ac:spMk id="7" creationId="{94A7F492-4D39-413F-9206-22B61A66FAEE}"/>
          </ac:spMkLst>
        </pc:spChg>
      </pc:sldChg>
      <pc:sldChg chg="modSp add mod">
        <pc:chgData name="Emmanuel Joshua" userId="408713289521abb5" providerId="LiveId" clId="{A30714EB-8866-424C-8171-95AB218B2B79}" dt="2024-02-11T14:58:00.438" v="19"/>
        <pc:sldMkLst>
          <pc:docMk/>
          <pc:sldMk cId="736303588" sldId="284"/>
        </pc:sldMkLst>
        <pc:spChg chg="mod">
          <ac:chgData name="Emmanuel Joshua" userId="408713289521abb5" providerId="LiveId" clId="{A30714EB-8866-424C-8171-95AB218B2B79}" dt="2024-02-11T14:58:00.438" v="19"/>
          <ac:spMkLst>
            <pc:docMk/>
            <pc:sldMk cId="736303588" sldId="284"/>
            <ac:spMk id="6" creationId="{7790D145-7A9D-0DD5-ADE4-A9169E842FF4}"/>
          </ac:spMkLst>
        </pc:spChg>
        <pc:spChg chg="mod">
          <ac:chgData name="Emmanuel Joshua" userId="408713289521abb5" providerId="LiveId" clId="{A30714EB-8866-424C-8171-95AB218B2B79}" dt="2024-02-11T14:57:15.347" v="14" actId="20577"/>
          <ac:spMkLst>
            <pc:docMk/>
            <pc:sldMk cId="736303588" sldId="284"/>
            <ac:spMk id="102" creationId="{32F9ABDB-9691-03C8-32CF-376012053A31}"/>
          </ac:spMkLst>
        </pc:spChg>
      </pc:sldChg>
      <pc:sldChg chg="modSp add del mod">
        <pc:chgData name="Emmanuel Joshua" userId="408713289521abb5" providerId="LiveId" clId="{A30714EB-8866-424C-8171-95AB218B2B79}" dt="2024-02-11T15:02:22.372" v="33" actId="47"/>
        <pc:sldMkLst>
          <pc:docMk/>
          <pc:sldMk cId="4272968904" sldId="285"/>
        </pc:sldMkLst>
        <pc:spChg chg="mod">
          <ac:chgData name="Emmanuel Joshua" userId="408713289521abb5" providerId="LiveId" clId="{A30714EB-8866-424C-8171-95AB218B2B79}" dt="2024-02-11T15:01:28.064" v="28" actId="1076"/>
          <ac:spMkLst>
            <pc:docMk/>
            <pc:sldMk cId="4272968904" sldId="285"/>
            <ac:spMk id="6" creationId="{051091FD-895E-5F31-883E-E624DB72C47D}"/>
          </ac:spMkLst>
        </pc:spChg>
      </pc:sldChg>
      <pc:sldChg chg="modSp add mod">
        <pc:chgData name="Emmanuel Joshua" userId="408713289521abb5" providerId="LiveId" clId="{A30714EB-8866-424C-8171-95AB218B2B79}" dt="2024-02-11T19:11:25.235" v="225" actId="20577"/>
        <pc:sldMkLst>
          <pc:docMk/>
          <pc:sldMk cId="1619001456" sldId="286"/>
        </pc:sldMkLst>
        <pc:spChg chg="mod">
          <ac:chgData name="Emmanuel Joshua" userId="408713289521abb5" providerId="LiveId" clId="{A30714EB-8866-424C-8171-95AB218B2B79}" dt="2024-02-11T19:11:25.235" v="225" actId="20577"/>
          <ac:spMkLst>
            <pc:docMk/>
            <pc:sldMk cId="1619001456" sldId="286"/>
            <ac:spMk id="6" creationId="{A46C65E8-6942-7A36-04A5-9E4C8545EA5F}"/>
          </ac:spMkLst>
        </pc:spChg>
      </pc:sldChg>
      <pc:sldChg chg="add del">
        <pc:chgData name="Emmanuel Joshua" userId="408713289521abb5" providerId="LiveId" clId="{A30714EB-8866-424C-8171-95AB218B2B79}" dt="2024-02-11T15:01:49.403" v="31"/>
        <pc:sldMkLst>
          <pc:docMk/>
          <pc:sldMk cId="958630044" sldId="287"/>
        </pc:sldMkLst>
      </pc:sldChg>
      <pc:sldChg chg="addSp delSp modSp add mod">
        <pc:chgData name="Emmanuel Joshua" userId="408713289521abb5" providerId="LiveId" clId="{A30714EB-8866-424C-8171-95AB218B2B79}" dt="2024-02-11T15:35:23.271" v="115" actId="20577"/>
        <pc:sldMkLst>
          <pc:docMk/>
          <pc:sldMk cId="2775965392" sldId="287"/>
        </pc:sldMkLst>
        <pc:spChg chg="add del mod">
          <ac:chgData name="Emmanuel Joshua" userId="408713289521abb5" providerId="LiveId" clId="{A30714EB-8866-424C-8171-95AB218B2B79}" dt="2024-02-11T15:12:52.481" v="107"/>
          <ac:spMkLst>
            <pc:docMk/>
            <pc:sldMk cId="2775965392" sldId="287"/>
            <ac:spMk id="2" creationId="{8D22D5DE-99D5-8604-22D1-70D9B7920826}"/>
          </ac:spMkLst>
        </pc:spChg>
        <pc:spChg chg="add del mod">
          <ac:chgData name="Emmanuel Joshua" userId="408713289521abb5" providerId="LiveId" clId="{A30714EB-8866-424C-8171-95AB218B2B79}" dt="2024-02-11T15:35:10.591" v="111" actId="478"/>
          <ac:spMkLst>
            <pc:docMk/>
            <pc:sldMk cId="2775965392" sldId="287"/>
            <ac:spMk id="3" creationId="{7821B965-7B98-27CA-696A-55AEA4594DDA}"/>
          </ac:spMkLst>
        </pc:spChg>
        <pc:spChg chg="mod">
          <ac:chgData name="Emmanuel Joshua" userId="408713289521abb5" providerId="LiveId" clId="{A30714EB-8866-424C-8171-95AB218B2B79}" dt="2024-02-11T15:12:24.133" v="104" actId="20577"/>
          <ac:spMkLst>
            <pc:docMk/>
            <pc:sldMk cId="2775965392" sldId="287"/>
            <ac:spMk id="109" creationId="{8E69006B-054C-8C4A-1A66-49E52008A83E}"/>
          </ac:spMkLst>
        </pc:spChg>
        <pc:graphicFrameChg chg="add mod modGraphic">
          <ac:chgData name="Emmanuel Joshua" userId="408713289521abb5" providerId="LiveId" clId="{A30714EB-8866-424C-8171-95AB218B2B79}" dt="2024-02-11T15:35:23.271" v="115" actId="20577"/>
          <ac:graphicFrameMkLst>
            <pc:docMk/>
            <pc:sldMk cId="2775965392" sldId="287"/>
            <ac:graphicFrameMk id="4" creationId="{FB83B8C3-649F-A9FF-8E86-4FD86D1A5D3B}"/>
          </ac:graphicFrameMkLst>
        </pc:graphicFrameChg>
      </pc:sldChg>
      <pc:sldChg chg="modSp add mod">
        <pc:chgData name="Emmanuel Joshua" userId="408713289521abb5" providerId="LiveId" clId="{A30714EB-8866-424C-8171-95AB218B2B79}" dt="2024-02-11T15:56:49.118" v="148"/>
        <pc:sldMkLst>
          <pc:docMk/>
          <pc:sldMk cId="15628176" sldId="288"/>
        </pc:sldMkLst>
        <pc:spChg chg="mod">
          <ac:chgData name="Emmanuel Joshua" userId="408713289521abb5" providerId="LiveId" clId="{A30714EB-8866-424C-8171-95AB218B2B79}" dt="2024-02-11T15:56:49.118" v="148"/>
          <ac:spMkLst>
            <pc:docMk/>
            <pc:sldMk cId="15628176" sldId="288"/>
            <ac:spMk id="5" creationId="{6075C38B-6DE8-EDD4-10F3-879468903B51}"/>
          </ac:spMkLst>
        </pc:spChg>
        <pc:spChg chg="mod">
          <ac:chgData name="Emmanuel Joshua" userId="408713289521abb5" providerId="LiveId" clId="{A30714EB-8866-424C-8171-95AB218B2B79}" dt="2024-02-11T15:56:35.511" v="147" actId="20577"/>
          <ac:spMkLst>
            <pc:docMk/>
            <pc:sldMk cId="15628176" sldId="288"/>
            <ac:spMk id="109" creationId="{B564C62F-6A72-67EB-C4A0-43679D5941A7}"/>
          </ac:spMkLst>
        </pc:spChg>
      </pc:sldChg>
      <pc:sldChg chg="modSp add mod">
        <pc:chgData name="Emmanuel Joshua" userId="408713289521abb5" providerId="LiveId" clId="{A30714EB-8866-424C-8171-95AB218B2B79}" dt="2024-02-11T20:01:10.416" v="264" actId="20577"/>
        <pc:sldMkLst>
          <pc:docMk/>
          <pc:sldMk cId="1319097710" sldId="289"/>
        </pc:sldMkLst>
        <pc:spChg chg="mod">
          <ac:chgData name="Emmanuel Joshua" userId="408713289521abb5" providerId="LiveId" clId="{A30714EB-8866-424C-8171-95AB218B2B79}" dt="2024-02-11T15:57:36.173" v="177"/>
          <ac:spMkLst>
            <pc:docMk/>
            <pc:sldMk cId="1319097710" sldId="289"/>
            <ac:spMk id="5" creationId="{100934CB-EC9E-75BB-E579-6B03043D9A59}"/>
          </ac:spMkLst>
        </pc:spChg>
        <pc:spChg chg="mod">
          <ac:chgData name="Emmanuel Joshua" userId="408713289521abb5" providerId="LiveId" clId="{A30714EB-8866-424C-8171-95AB218B2B79}" dt="2024-02-11T20:01:10.416" v="264" actId="20577"/>
          <ac:spMkLst>
            <pc:docMk/>
            <pc:sldMk cId="1319097710" sldId="289"/>
            <ac:spMk id="109" creationId="{A636AA5B-B112-580D-DDB8-E28712B6DCC8}"/>
          </ac:spMkLst>
        </pc:spChg>
      </pc:sldChg>
      <pc:sldChg chg="addSp delSp modSp add mod">
        <pc:chgData name="Emmanuel Joshua" userId="408713289521abb5" providerId="LiveId" clId="{A30714EB-8866-424C-8171-95AB218B2B79}" dt="2024-02-11T18:11:05.862" v="224" actId="1076"/>
        <pc:sldMkLst>
          <pc:docMk/>
          <pc:sldMk cId="4141877658" sldId="290"/>
        </pc:sldMkLst>
        <pc:spChg chg="del mod">
          <ac:chgData name="Emmanuel Joshua" userId="408713289521abb5" providerId="LiveId" clId="{A30714EB-8866-424C-8171-95AB218B2B79}" dt="2024-02-11T18:05:35.437" v="217"/>
          <ac:spMkLst>
            <pc:docMk/>
            <pc:sldMk cId="4141877658" sldId="290"/>
            <ac:spMk id="6" creationId="{E908A710-7E5A-5F6C-B8AA-8582569E3C2F}"/>
          </ac:spMkLst>
        </pc:spChg>
        <pc:spChg chg="mod">
          <ac:chgData name="Emmanuel Joshua" userId="408713289521abb5" providerId="LiveId" clId="{A30714EB-8866-424C-8171-95AB218B2B79}" dt="2024-02-11T17:44:15.056" v="213" actId="20577"/>
          <ac:spMkLst>
            <pc:docMk/>
            <pc:sldMk cId="4141877658" sldId="290"/>
            <ac:spMk id="153" creationId="{86024CFF-4B82-35F0-75EB-2E42FDA4C7E1}"/>
          </ac:spMkLst>
        </pc:spChg>
        <pc:picChg chg="add del mod">
          <ac:chgData name="Emmanuel Joshua" userId="408713289521abb5" providerId="LiveId" clId="{A30714EB-8866-424C-8171-95AB218B2B79}" dt="2024-02-11T18:06:48.914" v="222" actId="478"/>
          <ac:picMkLst>
            <pc:docMk/>
            <pc:sldMk cId="4141877658" sldId="290"/>
            <ac:picMk id="3" creationId="{54DFF99D-9B4D-8E02-DE62-28ECA9DC41FC}"/>
          </ac:picMkLst>
        </pc:picChg>
        <pc:picChg chg="add mod">
          <ac:chgData name="Emmanuel Joshua" userId="408713289521abb5" providerId="LiveId" clId="{A30714EB-8866-424C-8171-95AB218B2B79}" dt="2024-02-11T18:11:05.862" v="224" actId="1076"/>
          <ac:picMkLst>
            <pc:docMk/>
            <pc:sldMk cId="4141877658" sldId="290"/>
            <ac:picMk id="5" creationId="{BA7F8D52-819D-1508-AC3A-0204B0D2587A}"/>
          </ac:picMkLst>
        </pc:picChg>
      </pc:sldChg>
      <pc:sldChg chg="add">
        <pc:chgData name="Emmanuel Joshua" userId="408713289521abb5" providerId="LiveId" clId="{A30714EB-8866-424C-8171-95AB218B2B79}" dt="2024-02-11T19:57:31.834" v="226"/>
        <pc:sldMkLst>
          <pc:docMk/>
          <pc:sldMk cId="3402112100" sldId="291"/>
        </pc:sldMkLst>
      </pc:sldChg>
      <pc:sldChg chg="modSp add mod ord">
        <pc:chgData name="Emmanuel Joshua" userId="408713289521abb5" providerId="LiveId" clId="{A30714EB-8866-424C-8171-95AB218B2B79}" dt="2024-02-11T20:20:32.501" v="686" actId="20577"/>
        <pc:sldMkLst>
          <pc:docMk/>
          <pc:sldMk cId="1860614427" sldId="292"/>
        </pc:sldMkLst>
        <pc:spChg chg="mod">
          <ac:chgData name="Emmanuel Joshua" userId="408713289521abb5" providerId="LiveId" clId="{A30714EB-8866-424C-8171-95AB218B2B79}" dt="2024-02-11T20:20:32.501" v="686" actId="20577"/>
          <ac:spMkLst>
            <pc:docMk/>
            <pc:sldMk cId="1860614427" sldId="292"/>
            <ac:spMk id="5" creationId="{840E827B-D3ED-1D95-9A06-47D49F875C36}"/>
          </ac:spMkLst>
        </pc:spChg>
        <pc:spChg chg="mod">
          <ac:chgData name="Emmanuel Joshua" userId="408713289521abb5" providerId="LiveId" clId="{A30714EB-8866-424C-8171-95AB218B2B79}" dt="2024-02-11T20:09:59.418" v="301" actId="20577"/>
          <ac:spMkLst>
            <pc:docMk/>
            <pc:sldMk cId="1860614427" sldId="292"/>
            <ac:spMk id="109" creationId="{5894C771-91C1-3B42-62BF-A5233E8ED5F8}"/>
          </ac:spMkLst>
        </pc:spChg>
      </pc:sldChg>
      <pc:sldChg chg="modSp add del mod">
        <pc:chgData name="Emmanuel Joshua" userId="408713289521abb5" providerId="LiveId" clId="{A30714EB-8866-424C-8171-95AB218B2B79}" dt="2024-02-11T20:21:04.078" v="687" actId="47"/>
        <pc:sldMkLst>
          <pc:docMk/>
          <pc:sldMk cId="3131180140" sldId="293"/>
        </pc:sldMkLst>
        <pc:spChg chg="mod">
          <ac:chgData name="Emmanuel Joshua" userId="408713289521abb5" providerId="LiveId" clId="{A30714EB-8866-424C-8171-95AB218B2B79}" dt="2024-02-11T20:12:51.660" v="303"/>
          <ac:spMkLst>
            <pc:docMk/>
            <pc:sldMk cId="3131180140" sldId="293"/>
            <ac:spMk id="5" creationId="{C49F3A83-0928-2211-AE50-9D6B21193F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4871" cy="50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287" rIns="96600" bIns="48287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01698" y="0"/>
            <a:ext cx="2984871" cy="50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287" rIns="96600" bIns="48287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0625" y="1252538"/>
            <a:ext cx="4506913" cy="338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287" rIns="96600" bIns="48287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17547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287" rIns="96600" bIns="48287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287" rIns="96600" bIns="48287" anchor="b" anchorCtr="0">
            <a:noAutofit/>
          </a:bodyPr>
          <a:lstStyle/>
          <a:p>
            <a:pPr algn="r"/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spcFirstLastPara="1" wrap="square" lIns="96600" tIns="48287" rIns="96600" bIns="48287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67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00521-016-2275-y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244" y="128368"/>
            <a:ext cx="1452640" cy="145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Anna University - Wikip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3116" y="196048"/>
            <a:ext cx="1306884" cy="138744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246551" y="1800692"/>
            <a:ext cx="665089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Department of Computer Science and Engineering </a:t>
            </a:r>
            <a:endParaRPr sz="2200" b="1">
              <a:solidFill>
                <a:srgbClr val="C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297352" y="2381329"/>
            <a:ext cx="628576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Phish Detect: Building and Deploying a Phishing URL Detection System with Machine Learning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77407" y="5463912"/>
            <a:ext cx="393872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Guide Name &amp;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Designation</a:t>
            </a:r>
            <a:endParaRPr lang="en-US" sz="16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Mrs. Sivakamy. N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083981" y="3525870"/>
            <a:ext cx="4802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Team Members Name / Register Number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7351" y="128368"/>
            <a:ext cx="6285765" cy="152257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EDDB7D-2BBA-4520-8B71-AC80D0A2EA29}"/>
              </a:ext>
            </a:extLst>
          </p:cNvPr>
          <p:cNvSpPr txBox="1"/>
          <p:nvPr/>
        </p:nvSpPr>
        <p:spPr>
          <a:xfrm>
            <a:off x="1657350" y="4118590"/>
            <a:ext cx="64694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EMMANUEL JOSHUA C               211420104074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ARUNKUMAR K V                        211420104027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DILIP G                                           211420104067</a:t>
            </a:r>
          </a:p>
        </p:txBody>
      </p:sp>
      <p:sp>
        <p:nvSpPr>
          <p:cNvPr id="2" name="Google Shape;92;p1">
            <a:extLst>
              <a:ext uri="{FF2B5EF4-FFF2-40B4-BE49-F238E27FC236}">
                <a16:creationId xmlns:a16="http://schemas.microsoft.com/office/drawing/2014/main" id="{79A332FB-40DB-5F01-B542-206089EC7804}"/>
              </a:ext>
            </a:extLst>
          </p:cNvPr>
          <p:cNvSpPr txBox="1"/>
          <p:nvPr/>
        </p:nvSpPr>
        <p:spPr>
          <a:xfrm>
            <a:off x="4297833" y="5459068"/>
            <a:ext cx="393872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Coordinator Name &amp; Designation</a:t>
            </a:r>
            <a:endParaRPr lang="en-US" sz="16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Dr.</a:t>
            </a:r>
            <a:r>
              <a:rPr lang="en-IN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Pughazendi 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40081-79D1-EB9A-9271-7CB54A492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F9E2-A399-4C52-354B-B6FC4396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64F0F-88B6-8AC1-DF0A-03814EBD1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417320"/>
            <a:ext cx="7543800" cy="4207103"/>
          </a:xfrm>
        </p:spPr>
        <p:txBody>
          <a:bodyPr>
            <a:normAutofit fontScale="92500" lnSpcReduction="10000"/>
          </a:bodyPr>
          <a:lstStyle/>
          <a:p>
            <a:pPr marL="85725" indent="0" algn="l">
              <a:buNone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 Integration Module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Integrates the machine learning model into a browser plugin, enabling real-time URL classification and phishing detection as users browse the internet.</a:t>
            </a:r>
          </a:p>
          <a:p>
            <a:pPr marL="85725" indent="0" algn="l">
              <a:buNone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Module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Develops a user-friendly interface for the browser plugin, displaying warnings or alerts to users when potential phishing websites are detected.</a:t>
            </a:r>
          </a:p>
          <a:p>
            <a:pPr marL="85725" indent="0" algn="l">
              <a:buNone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Module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Conducts rigorous testing procedures to ensure the system accurately identifies phishing URLs and effectively alerts users to potential threats.</a:t>
            </a:r>
          </a:p>
          <a:p>
            <a:pPr marL="85725" indent="0" algn="l">
              <a:buNone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 Module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Focuses on enhancing the system's efficiency and speed to provide timely warnings and minimize any delays in phishing detection.</a:t>
            </a:r>
          </a:p>
          <a:p>
            <a:pPr marL="85725" indent="0" algn="l">
              <a:buNone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 Module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Facilitates the deployment of the phishing detection system, ensuring seamless integration with popular web browsers and widespread availability for users seeking protection against phishing attacks.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EEA60-9DAE-5645-E456-ECF002DFB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1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470AA-2E96-397C-54EF-1F1F23696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7241-136C-7CC8-8F32-6E20EFA5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AC04E-2BEF-88F6-DC64-546EA9C70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417320"/>
            <a:ext cx="7543800" cy="4023360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classifier achieved a high accuracy rate in distinguishing between phishing and legitimate URLs.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demonstrated robust performance in real-time phishing detection during browsing sessions.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such as precision, recall, and F1 score indicated the system's effectiveness in identifying phishing attempts.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results confirmed the model's generalization ability and its capability to avoid overfitting.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system's one-time download model for offline operation enhanced user privacy and reduced dependency on external servers.</a:t>
            </a:r>
          </a:p>
        </p:txBody>
      </p:sp>
    </p:spTree>
    <p:extLst>
      <p:ext uri="{BB962C8B-B14F-4D97-AF65-F5344CB8AC3E}">
        <p14:creationId xmlns:p14="http://schemas.microsoft.com/office/powerpoint/2010/main" val="168393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E80A7-ACC3-277E-FE82-24B0AAE9A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7202-62F2-0929-6B4B-AE577833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1FB85-48B6-BECD-D49F-99B090395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417320"/>
            <a:ext cx="7543800" cy="4023360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utilization of machine learning algorithms, particularly the Random Forest classifier, in the "Phish Detect" system has shown promising results in rapidly detecting phishing URLs.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Despite a slight decrease in accuracy due to using a reduced set of features, the system's emphasis on rapid detection and enhanced privacy enhances its usability.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F1 score of 0.886 on the test set indicates the effectiveness of the system in accurately identifying phishing attempts.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system's architecture allows for immediate classification of websites during browsing sessions, providing users with timely alerts and warnings about potential phishing attempts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system's ability to analyze not only the main URL but also embedded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sublinks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within webpages enhances its capability to provide comprehensive protection against phishing attacks.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8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CE6AF-BA79-2975-80BA-68E193148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E012-8BC5-7DE8-796A-77C54DAA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0B4B7AD6-3657-6F0E-B458-7F08EB43B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1" y="1603968"/>
            <a:ext cx="3749039" cy="2108834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A959802E-5285-4F9D-2AC1-624401555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658385"/>
            <a:ext cx="3794761" cy="22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BA249-6FAA-7BBA-BBCA-5D741AEFD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7B8D-9D04-19B6-4225-84497F3C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8C3E6EB-FBCF-AEE7-1196-9CCB6310F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737361"/>
            <a:ext cx="3708977" cy="2086299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C31CD5F6-4232-A7C5-BF39-7BE92E53D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37" y="2730666"/>
            <a:ext cx="3886198" cy="21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5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513D4-C112-8413-5328-0E7CCB0A1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2BC0-D1C9-4CAD-42D8-4C5937BC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C0996-4CDD-16D0-F1DB-EBEE0B47B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417320"/>
            <a:ext cx="7543800" cy="4023360"/>
          </a:xfrm>
        </p:spPr>
        <p:txBody>
          <a:bodyPr>
            <a:noAutofit/>
          </a:bodyPr>
          <a:lstStyle/>
          <a:p>
            <a:pPr marL="85725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L. Tang and Q. H. Mahmoud, "A Deep Learning-Based Framework for Phishing Website Detection," in IEEE Access, vol. 10, pp. 1509-1521, 2022, 23 December 2021,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10.1109/ACCESS.2021.3137636.</a:t>
            </a:r>
          </a:p>
          <a:p>
            <a:pPr marL="85725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R.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Zieni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Massari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M. C.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Calzarossa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"Phishing or Not Phishing? A Survey on the Detection of Phishing Websites," in IEEE Access, vol. 11, 22 February 2023,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10.1109/ACCESS.2023.3247135.</a:t>
            </a:r>
          </a:p>
          <a:p>
            <a:pPr marL="85725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J. Mao, W. Tian, P. Li, T. Wei and Z. Liang, "Phishing-Alarm: Robust and Efficient Phishing Detection via Page Component Similarity," in IEEE Access, vol. 5, 23 August 2017,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10.1109/ACCESS.2017.2743528.</a:t>
            </a:r>
          </a:p>
          <a:p>
            <a:pPr marL="85725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M. Sánchez-Paniagua, E. F. Fernández, E. Alegre, W. Al-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Nabki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GonzálezCastro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"Phishing URL Detection: A Real-Case Scenario Through Login URLs," in IEEE Access, vol. 10, 18 April 2022,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10.1109/ACCESS.2022.3168681.</a:t>
            </a:r>
          </a:p>
        </p:txBody>
      </p:sp>
    </p:spTree>
    <p:extLst>
      <p:ext uri="{BB962C8B-B14F-4D97-AF65-F5344CB8AC3E}">
        <p14:creationId xmlns:p14="http://schemas.microsoft.com/office/powerpoint/2010/main" val="330596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EFB31-FAD0-4465-A7E9-D16BA1B87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D316-2C0C-BB00-67CB-6CC28634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1F291-C5F9-D609-7936-778898F28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417320"/>
            <a:ext cx="7543800" cy="4023360"/>
          </a:xfrm>
        </p:spPr>
        <p:txBody>
          <a:bodyPr>
            <a:normAutofit/>
          </a:bodyPr>
          <a:lstStyle/>
          <a:p>
            <a:pPr marL="85725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Kara, M. Ok and A.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Ozaday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"Characteristics of Understanding URLs and Domain Names Features: The Detection of Phishing Websites with Machine Learning Methods," in IEEE Access, vol. 10, 17 November 2022,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10.1109/ACCESS.2022.3223111.</a:t>
            </a:r>
          </a:p>
          <a:p>
            <a:pPr marL="85725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Gupta, B.B., Tewari, A., Jain, A.K. “Fighting against phishing attacks: state of the art and future challenges” December 2017,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https://doi.org/10.1007/s00521-016-2275-y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5725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Ahmed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Aleroud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Lina Zhou “Phishing environments, techniques, and countermeasures: A survey”, Volume 68, 17 April 2017, https://doi.org/10.1016/j.cose.2017.04.006.</a:t>
            </a:r>
          </a:p>
        </p:txBody>
      </p:sp>
    </p:spTree>
    <p:extLst>
      <p:ext uri="{BB962C8B-B14F-4D97-AF65-F5344CB8AC3E}">
        <p14:creationId xmlns:p14="http://schemas.microsoft.com/office/powerpoint/2010/main" val="100109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F14F8-B19E-98ED-246A-C19EF9AC8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7E17-9A82-BE44-06C8-B42FD31A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0"/>
            <a:ext cx="7543800" cy="1450757"/>
          </a:xfrm>
        </p:spPr>
        <p:txBody>
          <a:bodyPr anchor="ctr"/>
          <a:lstStyle/>
          <a:p>
            <a:pPr algn="ctr"/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1DCD7-0B29-FCE6-16DF-EDC2B71F1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0" y="1417320"/>
            <a:ext cx="7543800" cy="4023360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 pose significant risks in today's digital landscape, exploiting human vulnerabilities to steal sensitive information.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phishing detection methods often rely on network-dependent features, raising concerns about privacy and usability.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prioritizes user privacy and usability by extracting feasible client-side features, minimizing reliance on external resources.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utilizes machine learning algorithms like Random Forest to classify URLs as phishing or legitimate.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emphasizes the importance of timely detection of phishing attacks to prevent users from falling victim to fraudulent activities.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6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5B089-ADBB-4ADF-3DF8-392C1AAFF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8A1F-DCA4-2A19-2590-CE61543A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6056-C55B-1A7F-3509-911028EAA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417320"/>
            <a:ext cx="7543800" cy="4023360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 exploit the trust of unsuspecting users by impersonating legitimate entities like banks or social media platforms to steal sensitive information.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employ deceptive tactics such as email spoofing, fake websites, social engineering, and malware distribution to deceive users and compromise their security.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scale and sophistication of phishing attacks have increased, targeting individuals, businesses, and organizations across various sectors.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 not only pose a risk to individual users but also have severe implications for businesses and organizations in terms of data breaches and financial losses.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introduction sets the stage for the importance of developing advanced detection systems like Phish Detect to safeguard users and organizations from phishing threats.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2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3E38-F0E2-4C84-7903-FA979325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A5640-7350-D480-E35E-5CD4D93CF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0" y="1417320"/>
            <a:ext cx="7543800" cy="4023360"/>
          </a:xfrm>
        </p:spPr>
        <p:txBody>
          <a:bodyPr>
            <a:normAutofit fontScale="85000" lnSpcReduction="10000"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 continue to pose a significant threat to individuals and organizations by deceiving users into divulging sensitive information such as passwords and financial details.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phishing detection systems often rely on traditional rule-based methods or simple heuristics, which may not effectively adapt to evolving phishing techniques.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address the limitations of current phishing detection methods by implementing a machine learning-based system capable of accurately identifying phishing URLs and providing a proactive defense against cyber threats.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E95FF-F432-8AAC-4EFB-CF69B587C2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5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BB387-4437-1F21-E040-1082F2E9A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B4CD-D1F8-3DD9-348C-894E3A45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0994B-1B9D-F4B4-89A9-21C35F431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417320"/>
            <a:ext cx="7543800" cy="4023360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methodology involves collecting a dataset of URLs to train machine learning models for phishing detection.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techniques are applied to the URLs to capture relevant information that can differentiate between legitimate and phishing websites.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preprocessed to handle missing values, encode categorical variables, and normalize numerical features for model training.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is employed to evaluate the performance of the machine learning models and ensure their generalization to unseen data.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models are assessed based on metrics like accuracy, precision, recall, F1 score, and ROC-AUC to measure their effectiveness in phishing detection.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79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3733D-75C3-3E0F-0B49-34C4B0004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F860-5CDF-51C8-FCEF-54E312B0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424C48-A30D-3C7E-F41E-2EA7B7CD9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71588"/>
              </p:ext>
            </p:extLst>
          </p:nvPr>
        </p:nvGraphicFramePr>
        <p:xfrm>
          <a:off x="822960" y="1618607"/>
          <a:ext cx="7543800" cy="4273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71487521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93216633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97165004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71879587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4266293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131510944"/>
                    </a:ext>
                  </a:extLst>
                </a:gridCol>
              </a:tblGrid>
              <a:tr h="463967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537768650"/>
                  </a:ext>
                </a:extLst>
              </a:tr>
              <a:tr h="63557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Deep Learning-Based Framework for Phishing Website Detection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L. Tang and Q. H. Mahmoud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(Deep Learning)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require large amounts of data for training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621233898"/>
                  </a:ext>
                </a:extLst>
              </a:tr>
              <a:tr h="63557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Phishing or Not Phishing? A Survey on the Detection of Phishing Websites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Zieni, L. Massari and M. C. Calzarossa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a comprehensive overview of existing techniques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not present new detection methods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258120319"/>
                  </a:ext>
                </a:extLst>
              </a:tr>
              <a:tr h="826242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Phishing-Alarm: Robust and Efficient Phishing Detection via Page Component Similarity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 Mao, W. Tian, P. Li, T. Wei and Z. Liang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Feature-based (Visual Layout)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 and efficient, may not be easily fooled by obfuscation techniques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be less effective for phishings with different layouts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181347414"/>
                  </a:ext>
                </a:extLst>
              </a:tr>
              <a:tr h="826242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Phishing URL Detection: A Real-Case Scenario Through Login URLs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Sánchez-Paniagua, E. F. Fernández, E. Alegre, W. Al-Nabki and V. González-Castro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Feature-based (URLs)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Focuses on a critical element of phishing websites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not be effective for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phishings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that don't use suspicious URLs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365681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46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01301-74BC-A7B9-8255-373BF9897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C482-E279-6612-D943-DA29B971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774C78-D4EB-5D2D-B422-A25466313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55191"/>
              </p:ext>
            </p:extLst>
          </p:nvPr>
        </p:nvGraphicFramePr>
        <p:xfrm>
          <a:off x="822960" y="1543050"/>
          <a:ext cx="7543800" cy="32232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5118200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23175808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89424681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2745712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20005559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94634389"/>
                    </a:ext>
                  </a:extLst>
                </a:gridCol>
              </a:tblGrid>
              <a:tr h="966391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Characteristics of Understanding URLs and Domain Names Features: The Detection of Phishing Websites with Machine Learning Methods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I. Kara, M. Ok and A. Ozaday</a:t>
                      </a:r>
                      <a:endParaRPr lang="pl-PL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Feature-based (URLs and Domain Names)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Leverages readily available information</a:t>
                      </a:r>
                      <a:endParaRPr lang="en-I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be vulnerable to techniques that manipulate URLs or domain names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996194261"/>
                  </a:ext>
                </a:extLst>
              </a:tr>
              <a:tr h="508627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Fighting against phishing attacks: state of the art and future challenges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Gupta, B.B., Tewari, A., Jain, A.K.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Survey</a:t>
                      </a:r>
                      <a:endParaRPr lang="en-IN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a high-level overview of the field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not present specific detection methods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261507266"/>
                  </a:ext>
                </a:extLst>
              </a:tr>
              <a:tr h="508627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Phishing environments, techniques, and countermeasures: A survey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Ahmed Aleroud, Lina Zhou</a:t>
                      </a:r>
                      <a:endParaRPr lang="en-I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Survey</a:t>
                      </a:r>
                      <a:endParaRPr lang="en-IN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Broader perspective on phishing landscape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not present specific detection methods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400374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30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5353D-1FE2-C013-FF92-9B1DE7421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FC30-C375-5332-C085-C09172CC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pic>
        <p:nvPicPr>
          <p:cNvPr id="7" name="Picture 6" descr="A diagram of a software system&#10;&#10;Description automatically generated with medium confidence">
            <a:extLst>
              <a:ext uri="{FF2B5EF4-FFF2-40B4-BE49-F238E27FC236}">
                <a16:creationId xmlns:a16="http://schemas.microsoft.com/office/drawing/2014/main" id="{0B0F9D4C-339D-284A-1AF2-664B0F5EA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t="9309" b="9057"/>
          <a:stretch/>
        </p:blipFill>
        <p:spPr>
          <a:xfrm>
            <a:off x="225188" y="1475117"/>
            <a:ext cx="8567203" cy="49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2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9CC2-73A8-AB71-3599-F7243CF9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59A60-2A7E-2F7B-0BD4-E5B8D9CD4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417320"/>
            <a:ext cx="7543800" cy="4023360"/>
          </a:xfrm>
        </p:spPr>
        <p:txBody>
          <a:bodyPr>
            <a:normAutofit fontScale="70000" lnSpcReduction="20000"/>
          </a:bodyPr>
          <a:lstStyle/>
          <a:p>
            <a:pPr marL="85725" indent="0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Module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module gathers a diverse dataset of URLs, including both legitimate and phishing websites, to train and test the machine learning algorithms.</a:t>
            </a:r>
          </a:p>
          <a:p>
            <a:pPr marL="85725" indent="0"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Module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Responsible for cleaning and transforming the raw URL data into a format suitable for machine learning analysis, which may involve feature extraction and normalization.</a:t>
            </a:r>
          </a:p>
          <a:p>
            <a:pPr marL="85725" indent="0" algn="l">
              <a:lnSpc>
                <a:spcPct val="120000"/>
              </a:lnSpc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Module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Utilizes machine learning algorithms, such as random forest classifiers, to train on the preprocessed data and learn to distinguish between legitimate and phishing URLs.</a:t>
            </a:r>
          </a:p>
          <a:p>
            <a:pPr marL="85725" indent="0"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Module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Evaluates the performance of the trained model using validation datasets to assess its accuracy, precision, recall, and F1 score.</a:t>
            </a:r>
          </a:p>
          <a:p>
            <a:pPr marL="85725" indent="0"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Export Module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Converts the trained machine learning model into a deployable format, such as JSON, for integration into the browser plugin.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CC0A5-3872-2952-A895-15071806E8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6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1637</Words>
  <Application>Microsoft Office PowerPoint</Application>
  <PresentationFormat>On-screen Show (4:3)</PresentationFormat>
  <Paragraphs>121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PowerPoint Presentation</vt:lpstr>
      <vt:lpstr>ABSTRACT</vt:lpstr>
      <vt:lpstr>INTRODUCTION</vt:lpstr>
      <vt:lpstr>PROBLEM STATEMENT</vt:lpstr>
      <vt:lpstr>PROPOSED SYSTEM</vt:lpstr>
      <vt:lpstr>LITERATURE SURVEY</vt:lpstr>
      <vt:lpstr>LITERATURE SURVEY</vt:lpstr>
      <vt:lpstr>PROPOSED METHODOLOGY</vt:lpstr>
      <vt:lpstr>MODULE DESCRIPTION</vt:lpstr>
      <vt:lpstr>MODULE DESCRIPTION</vt:lpstr>
      <vt:lpstr>RESULTS</vt:lpstr>
      <vt:lpstr>CONCLUSION</vt:lpstr>
      <vt:lpstr>SCREENSHOTS</vt:lpstr>
      <vt:lpstr>SCREENSHOTS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SENTHILKUMAR G</dc:creator>
  <cp:lastModifiedBy>Arunkumar K V</cp:lastModifiedBy>
  <cp:revision>27</cp:revision>
  <cp:lastPrinted>2024-02-11T20:29:57Z</cp:lastPrinted>
  <dcterms:created xsi:type="dcterms:W3CDTF">2020-12-27T14:21:20Z</dcterms:created>
  <dcterms:modified xsi:type="dcterms:W3CDTF">2024-03-24T12:42:37Z</dcterms:modified>
</cp:coreProperties>
</file>