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4"/>
  </p:sldMasterIdLst>
  <p:sldIdLst>
    <p:sldId id="264" r:id="rId5"/>
    <p:sldId id="261" r:id="rId6"/>
    <p:sldId id="257" r:id="rId7"/>
    <p:sldId id="259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6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6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8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7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7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0627" y="23159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第１回レビュー用報告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846285" y="4449526"/>
            <a:ext cx="744582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altLang="ja-JP" sz="4000" dirty="0">
                <a:ea typeface="HGｺﾞｼｯｸE"/>
              </a:rPr>
              <a:t>2</a:t>
            </a:r>
            <a:r>
              <a:rPr lang="ja-JP" altLang="en-US" sz="4000" dirty="0">
                <a:ea typeface="HGｺﾞｼｯｸE"/>
              </a:rPr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8200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0640" y="1891576"/>
            <a:ext cx="9730740" cy="1921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9⽉16日の週　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企画レビュー 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10⽉21日の週　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設計レビュー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12月9日の週 </a:t>
            </a:r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開発レビュ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ー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9390" y="9593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スケジュール・マイルストーン　確認</a:t>
            </a:r>
          </a:p>
        </p:txBody>
      </p:sp>
    </p:spTree>
    <p:extLst>
      <p:ext uri="{BB962C8B-B14F-4D97-AF65-F5344CB8AC3E}">
        <p14:creationId xmlns:p14="http://schemas.microsoft.com/office/powerpoint/2010/main" val="15428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チーム紹介・資料サイト紹介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0043"/>
              </p:ext>
            </p:extLst>
          </p:nvPr>
        </p:nvGraphicFramePr>
        <p:xfrm>
          <a:off x="2121941" y="2427514"/>
          <a:ext cx="8128000" cy="332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312">
                  <a:extLst>
                    <a:ext uri="{9D8B030D-6E8A-4147-A177-3AD203B41FA5}">
                      <a16:colId xmlns:a16="http://schemas.microsoft.com/office/drawing/2014/main" val="2817682921"/>
                    </a:ext>
                  </a:extLst>
                </a:gridCol>
                <a:gridCol w="4538688">
                  <a:extLst>
                    <a:ext uri="{9D8B030D-6E8A-4147-A177-3AD203B41FA5}">
                      <a16:colId xmlns:a16="http://schemas.microsoft.com/office/drawing/2014/main" val="22852355"/>
                    </a:ext>
                  </a:extLst>
                </a:gridCol>
              </a:tblGrid>
              <a:tr h="415958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班・サイト名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207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開発リーダー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前島　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6134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サブリーダー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松下　凜思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7001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フォロワー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前田　大河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6050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フォロワー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中村　心哉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6682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フォロワー</a:t>
                      </a:r>
                      <a:endParaRPr kumimoji="1" lang="en-US" altLang="ja-JP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中島　伊都美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24880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フォロワー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市川　直樹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8834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フォロワー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久保田　陽貴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4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4331" y="918277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企画のターゲットユーザーとペルソナの説明・確認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92501"/>
              </p:ext>
            </p:extLst>
          </p:nvPr>
        </p:nvGraphicFramePr>
        <p:xfrm>
          <a:off x="1984964" y="1856772"/>
          <a:ext cx="8222072" cy="355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36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4111036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ホームページのコンセプト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日本酒の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68967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ターゲットユーザー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ja-JP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０代以上</a:t>
                      </a:r>
                    </a:p>
                    <a:p>
                      <a:pPr lvl="0">
                        <a:buNone/>
                      </a:pPr>
                      <a:r>
                        <a:rPr lang="ja-JP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・福岡県在住</a:t>
                      </a:r>
                    </a:p>
                    <a:p>
                      <a:pPr lvl="0">
                        <a:buNone/>
                      </a:pPr>
                      <a:r>
                        <a:rPr lang="ja-JP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・お店から離れた場所に住んでいる</a:t>
                      </a:r>
                      <a:endParaRPr lang="ja-JP" sz="10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Meiryo UI"/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1438671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+mn-ea"/>
                          <a:ea typeface="+mn-ea"/>
                        </a:rPr>
                        <a:t>ペルソナ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 dirty="0">
                          <a:latin typeface="HGｺﾞｼｯｸE"/>
                          <a:ea typeface="HGｺﾞｼｯｸE"/>
                        </a:rPr>
                        <a:t>・会社員男性の</a:t>
                      </a:r>
                      <a:r>
                        <a:rPr lang="en-US" altLang="ja-JP" sz="1800" b="0" i="0" u="none" strike="noStrike" noProof="0" dirty="0">
                          <a:latin typeface="HGｺﾞｼｯｸE"/>
                          <a:ea typeface="HGｺﾞｼｯｸE"/>
                        </a:rPr>
                        <a:t>A</a:t>
                      </a:r>
                      <a:r>
                        <a:rPr lang="ja-JP" altLang="en-US" sz="1800" b="0" i="0" u="none" strike="noStrike" noProof="0" dirty="0">
                          <a:latin typeface="HGｺﾞｼｯｸE"/>
                          <a:ea typeface="HGｺﾞｼｯｸE"/>
                        </a:rPr>
                        <a:t>さん</a:t>
                      </a:r>
                      <a:endParaRPr lang="ja-JP" altLang="en-US" dirty="0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 dirty="0">
                          <a:latin typeface="HGｺﾞｼｯｸE"/>
                          <a:ea typeface="HGｺﾞｼｯｸE"/>
                        </a:rPr>
                        <a:t>・お店から少し離れた所に住んでいる</a:t>
                      </a:r>
                      <a:endParaRPr lang="ja-JP" altLang="en-US" dirty="0">
                        <a:latin typeface="HGｺﾞｼｯｸE"/>
                        <a:ea typeface="HGｺﾞｼｯｸE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 dirty="0">
                          <a:latin typeface="HGｺﾞｼｯｸE"/>
                          <a:ea typeface="HGｺﾞｼｯｸE"/>
                        </a:rPr>
                        <a:t>・お酒を知り合いに送りたいが、勤務が多忙で実店舗にはなかなかいけない状況である。</a:t>
                      </a:r>
                      <a:endParaRPr kumimoji="1" lang="ja-JP" sz="1800" dirty="0">
                        <a:latin typeface="HGｺﾞｼｯｸE"/>
                        <a:ea typeface="HGｺﾞｼｯｸ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0B7E80-6F29-BD7D-FB80-DF29A613CD1F}"/>
              </a:ext>
            </a:extLst>
          </p:cNvPr>
          <p:cNvSpPr txBox="1"/>
          <p:nvPr/>
        </p:nvSpPr>
        <p:spPr>
          <a:xfrm>
            <a:off x="2931855" y="2811207"/>
            <a:ext cx="482003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 dirty="0">
                <a:ea typeface="HGｺﾞｼｯｸE"/>
              </a:rPr>
              <a:t>・企画書</a:t>
            </a:r>
            <a:endParaRPr lang="en-US" altLang="ja-JP" sz="2800" dirty="0">
              <a:ea typeface="HGｺﾞｼｯｸE"/>
            </a:endParaRPr>
          </a:p>
          <a:p>
            <a:r>
              <a:rPr lang="ja-JP" altLang="en-US" sz="2800" dirty="0">
                <a:ea typeface="HGｺﾞｼｯｸE"/>
              </a:rPr>
              <a:t>・機能一覧</a:t>
            </a:r>
          </a:p>
          <a:p>
            <a:r>
              <a:rPr lang="ja-JP" altLang="en-US" sz="2800" dirty="0">
                <a:ea typeface="HGｺﾞｼｯｸE"/>
              </a:rPr>
              <a:t>・プロトタイプ（figma）</a:t>
            </a:r>
            <a:endParaRPr lang="ja-JP" dirty="0"/>
          </a:p>
          <a:p>
            <a:r>
              <a:rPr lang="ja-JP" altLang="en-US" sz="2800" dirty="0">
                <a:ea typeface="HGｺﾞｼｯｸE"/>
              </a:rPr>
              <a:t>・業務フロー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084FE9-3E78-5B49-9A38-BE944FF514BA}"/>
              </a:ext>
            </a:extLst>
          </p:cNvPr>
          <p:cNvSpPr txBox="1"/>
          <p:nvPr/>
        </p:nvSpPr>
        <p:spPr>
          <a:xfrm>
            <a:off x="1478739" y="870765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>
                <a:ea typeface="HGｺﾞｼｯｸE"/>
              </a:rPr>
              <a:t>設計書説明</a:t>
            </a:r>
          </a:p>
        </p:txBody>
      </p:sp>
      <p:sp>
        <p:nvSpPr>
          <p:cNvPr id="4" name="テキスト ボックス 1">
            <a:extLst>
              <a:ext uri="{FF2B5EF4-FFF2-40B4-BE49-F238E27FC236}">
                <a16:creationId xmlns:a16="http://schemas.microsoft.com/office/drawing/2014/main" id="{6E084FE9-3E78-5B49-9A38-BE944FF514BA}"/>
              </a:ext>
            </a:extLst>
          </p:cNvPr>
          <p:cNvSpPr txBox="1"/>
          <p:nvPr/>
        </p:nvSpPr>
        <p:spPr>
          <a:xfrm>
            <a:off x="2339311" y="1678175"/>
            <a:ext cx="404790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>
                <a:ea typeface="HGｺﾞｼｯｸE"/>
              </a:rPr>
              <a:t>以下の</a:t>
            </a:r>
            <a:r>
              <a:rPr lang="en-US" altLang="ja-JP" sz="2800" dirty="0">
                <a:ea typeface="HGｺﾞｼｯｸE"/>
              </a:rPr>
              <a:t>4</a:t>
            </a:r>
            <a:r>
              <a:rPr lang="ja-JP" altLang="en-US" sz="2800" dirty="0">
                <a:ea typeface="HGｺﾞｼｯｸE"/>
              </a:rPr>
              <a:t>つを説明します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2845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進捗・役割分担に関する説明、問題点、相談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6989" y="2432051"/>
            <a:ext cx="10054431" cy="5587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ea typeface="HGｺﾞｼｯｸE"/>
              </a:rPr>
              <a:t>・進捗に関しては予定通りに</a:t>
            </a:r>
            <a:r>
              <a:rPr lang="ja-JP" altLang="en-US" sz="2400">
                <a:ea typeface="HGｺﾞｼｯｸE"/>
              </a:rPr>
              <a:t>進んでいます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44529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技術に関する説明、問題点、相談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89895" y="2539206"/>
            <a:ext cx="8661400" cy="5751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sz="2400">
                <a:ea typeface="+mn-lt"/>
                <a:cs typeface="+mn-lt"/>
              </a:rPr>
              <a:t>・現時点では相談等はありません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43280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BFBFBF"/>
      </a:folHlink>
    </a:clrScheme>
    <a:fontScheme name="チーム開発プレゼン用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7895C9ABE836449C07CA00C07E3B5A" ma:contentTypeVersion="0" ma:contentTypeDescription="新しいドキュメントを作成します。" ma:contentTypeScope="" ma:versionID="9fec4555d2032e015c54b3cfd3ff7ce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d854ec148d7fa3f28b696a2ee3dff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94FDC-59B2-4917-8510-99FC32B00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8E226F-D027-4A68-A99B-F881FA259A24}">
  <ds:schemaRefs>
    <ds:schemaRef ds:uri="5693f406-aeca-4321-a656-3a9a02e3608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87DED4-DBCC-4702-9C3F-1F3831EC0E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シャボン</Template>
  <TotalTime>575</TotalTime>
  <Words>192</Words>
  <Application>Microsoft Office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HGｺﾞｼｯｸE</vt:lpstr>
      <vt:lpstr>Meiryo UI</vt:lpstr>
      <vt:lpstr>Arial</vt:lpstr>
      <vt:lpstr>シャボン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久家　政人</dc:creator>
  <cp:lastModifiedBy>前島 翼</cp:lastModifiedBy>
  <cp:revision>18</cp:revision>
  <dcterms:created xsi:type="dcterms:W3CDTF">2021-10-04T02:56:06Z</dcterms:created>
  <dcterms:modified xsi:type="dcterms:W3CDTF">2024-09-20T02:16:29Z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0x010100157895C9ABE836449C07CA00C07E3B5A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SharedWithUsers">
    <vt:lpwstr>40;#SD2B_abcc22 メンバー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_ColorHex">
    <vt:lpwstr/>
  </property>
  <property fmtid="{D5CDD505-2E9C-101B-9397-08002B2CF9AE}" pid="10" name="_Emoji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_ColorTag">
    <vt:lpwstr/>
  </property>
  <property fmtid="{D5CDD505-2E9C-101B-9397-08002B2CF9AE}" pid="15" name="TriggerFlowInfo">
    <vt:lpwstr/>
  </property>
</Properties>
</file>