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59" r:id="rId4"/>
    <p:sldId id="258" r:id="rId5"/>
    <p:sldId id="278" r:id="rId6"/>
    <p:sldId id="277" r:id="rId7"/>
    <p:sldId id="262" r:id="rId8"/>
    <p:sldId id="266" r:id="rId9"/>
    <p:sldId id="273" r:id="rId10"/>
    <p:sldId id="263" r:id="rId11"/>
    <p:sldId id="272" r:id="rId12"/>
    <p:sldId id="271" r:id="rId13"/>
    <p:sldId id="274" r:id="rId14"/>
    <p:sldId id="275" r:id="rId15"/>
    <p:sldId id="269" r:id="rId16"/>
    <p:sldId id="260"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161F5E-4782-4884-877D-0A9C3E53ED89}" v="575" dt="2024-10-23T03:10:45.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29" autoAdjust="0"/>
  </p:normalViewPr>
  <p:slideViewPr>
    <p:cSldViewPr snapToGrid="0">
      <p:cViewPr varScale="1">
        <p:scale>
          <a:sx n="47" d="100"/>
          <a:sy n="47" d="100"/>
        </p:scale>
        <p:origin x="1392"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島 翼" userId="e308da10-0ee5-4a2c-ab2a-fb97e31b13bd" providerId="ADAL" clId="{D3161F5E-4782-4884-877D-0A9C3E53ED89}"/>
    <pc:docChg chg="undo custSel addSld delSld modSld sldOrd">
      <pc:chgData name="前島 翼" userId="e308da10-0ee5-4a2c-ab2a-fb97e31b13bd" providerId="ADAL" clId="{D3161F5E-4782-4884-877D-0A9C3E53ED89}" dt="2024-10-25T00:42:11.581" v="1785" actId="6549"/>
      <pc:docMkLst>
        <pc:docMk/>
      </pc:docMkLst>
      <pc:sldChg chg="addSp modSp mod setBg addAnim">
        <pc:chgData name="前島 翼" userId="e308da10-0ee5-4a2c-ab2a-fb97e31b13bd" providerId="ADAL" clId="{D3161F5E-4782-4884-877D-0A9C3E53ED89}" dt="2024-10-18T09:01:03.883" v="21"/>
        <pc:sldMkLst>
          <pc:docMk/>
          <pc:sldMk cId="2127688923" sldId="256"/>
        </pc:sldMkLst>
        <pc:spChg chg="mod">
          <ac:chgData name="前島 翼" userId="e308da10-0ee5-4a2c-ab2a-fb97e31b13bd" providerId="ADAL" clId="{D3161F5E-4782-4884-877D-0A9C3E53ED89}" dt="2024-10-18T09:01:03.852" v="19" actId="26606"/>
          <ac:spMkLst>
            <pc:docMk/>
            <pc:sldMk cId="2127688923" sldId="256"/>
            <ac:spMk id="2" creationId="{C0F52D05-E1D0-17D4-F5D7-FD813AE49B71}"/>
          </ac:spMkLst>
        </pc:spChg>
        <pc:spChg chg="mod">
          <ac:chgData name="前島 翼" userId="e308da10-0ee5-4a2c-ab2a-fb97e31b13bd" providerId="ADAL" clId="{D3161F5E-4782-4884-877D-0A9C3E53ED89}" dt="2024-10-18T09:01:03.852" v="19" actId="26606"/>
          <ac:spMkLst>
            <pc:docMk/>
            <pc:sldMk cId="2127688923" sldId="256"/>
            <ac:spMk id="3" creationId="{E277845A-9975-69AC-D807-870C322CB947}"/>
          </ac:spMkLst>
        </pc:spChg>
        <pc:spChg chg="add">
          <ac:chgData name="前島 翼" userId="e308da10-0ee5-4a2c-ab2a-fb97e31b13bd" providerId="ADAL" clId="{D3161F5E-4782-4884-877D-0A9C3E53ED89}" dt="2024-10-18T09:01:03.852" v="19" actId="26606"/>
          <ac:spMkLst>
            <pc:docMk/>
            <pc:sldMk cId="2127688923" sldId="256"/>
            <ac:spMk id="8" creationId="{BAD76F3E-3A97-486B-B402-44400A8B9173}"/>
          </ac:spMkLst>
        </pc:spChg>
        <pc:spChg chg="add">
          <ac:chgData name="前島 翼" userId="e308da10-0ee5-4a2c-ab2a-fb97e31b13bd" providerId="ADAL" clId="{D3161F5E-4782-4884-877D-0A9C3E53ED89}" dt="2024-10-18T09:01:03.852" v="19" actId="26606"/>
          <ac:spMkLst>
            <pc:docMk/>
            <pc:sldMk cId="2127688923" sldId="256"/>
            <ac:spMk id="10" creationId="{391F6B52-91F4-4AEB-B6DB-29FEBCF28C8B}"/>
          </ac:spMkLst>
        </pc:spChg>
        <pc:spChg chg="add">
          <ac:chgData name="前島 翼" userId="e308da10-0ee5-4a2c-ab2a-fb97e31b13bd" providerId="ADAL" clId="{D3161F5E-4782-4884-877D-0A9C3E53ED89}" dt="2024-10-18T09:01:03.852" v="19" actId="26606"/>
          <ac:spMkLst>
            <pc:docMk/>
            <pc:sldMk cId="2127688923" sldId="256"/>
            <ac:spMk id="12" creationId="{2CD6F061-7C53-44F4-9794-953DB70A451B}"/>
          </ac:spMkLst>
        </pc:spChg>
      </pc:sldChg>
      <pc:sldChg chg="modSp mod">
        <pc:chgData name="前島 翼" userId="e308da10-0ee5-4a2c-ab2a-fb97e31b13bd" providerId="ADAL" clId="{D3161F5E-4782-4884-877D-0A9C3E53ED89}" dt="2024-10-21T00:42:22.987" v="53" actId="12"/>
        <pc:sldMkLst>
          <pc:docMk/>
          <pc:sldMk cId="1415372769" sldId="257"/>
        </pc:sldMkLst>
        <pc:spChg chg="mod">
          <ac:chgData name="前島 翼" userId="e308da10-0ee5-4a2c-ab2a-fb97e31b13bd" providerId="ADAL" clId="{D3161F5E-4782-4884-877D-0A9C3E53ED89}" dt="2024-10-21T00:42:22.987" v="53" actId="12"/>
          <ac:spMkLst>
            <pc:docMk/>
            <pc:sldMk cId="1415372769" sldId="257"/>
            <ac:spMk id="3" creationId="{21763BC0-32D4-EB48-D8D8-782A1C5D8AEA}"/>
          </ac:spMkLst>
        </pc:spChg>
      </pc:sldChg>
      <pc:sldChg chg="addSp modSp new mod setBg">
        <pc:chgData name="前島 翼" userId="e308da10-0ee5-4a2c-ab2a-fb97e31b13bd" providerId="ADAL" clId="{D3161F5E-4782-4884-877D-0A9C3E53ED89}" dt="2024-10-18T09:00:38.185" v="18" actId="26606"/>
        <pc:sldMkLst>
          <pc:docMk/>
          <pc:sldMk cId="3909250151" sldId="259"/>
        </pc:sldMkLst>
        <pc:spChg chg="mod">
          <ac:chgData name="前島 翼" userId="e308da10-0ee5-4a2c-ab2a-fb97e31b13bd" providerId="ADAL" clId="{D3161F5E-4782-4884-877D-0A9C3E53ED89}" dt="2024-10-18T09:00:38.185" v="18" actId="26606"/>
          <ac:spMkLst>
            <pc:docMk/>
            <pc:sldMk cId="3909250151" sldId="259"/>
            <ac:spMk id="2" creationId="{BBC70DDF-0DEB-7E7D-844B-450982CAADB4}"/>
          </ac:spMkLst>
        </pc:spChg>
        <pc:spChg chg="mod">
          <ac:chgData name="前島 翼" userId="e308da10-0ee5-4a2c-ab2a-fb97e31b13bd" providerId="ADAL" clId="{D3161F5E-4782-4884-877D-0A9C3E53ED89}" dt="2024-10-18T09:00:38.185" v="18" actId="26606"/>
          <ac:spMkLst>
            <pc:docMk/>
            <pc:sldMk cId="3909250151" sldId="259"/>
            <ac:spMk id="3" creationId="{D77598E6-8730-2C79-F67E-664A44CBEEEA}"/>
          </ac:spMkLst>
        </pc:spChg>
        <pc:spChg chg="add">
          <ac:chgData name="前島 翼" userId="e308da10-0ee5-4a2c-ab2a-fb97e31b13bd" providerId="ADAL" clId="{D3161F5E-4782-4884-877D-0A9C3E53ED89}" dt="2024-10-18T09:00:38.185" v="18" actId="26606"/>
          <ac:spMkLst>
            <pc:docMk/>
            <pc:sldMk cId="3909250151" sldId="259"/>
            <ac:spMk id="8" creationId="{934F1179-B481-4F9E-BCA3-AFB972070F83}"/>
          </ac:spMkLst>
        </pc:spChg>
        <pc:spChg chg="add">
          <ac:chgData name="前島 翼" userId="e308da10-0ee5-4a2c-ab2a-fb97e31b13bd" providerId="ADAL" clId="{D3161F5E-4782-4884-877D-0A9C3E53ED89}" dt="2024-10-18T09:00:38.185" v="18" actId="26606"/>
          <ac:spMkLst>
            <pc:docMk/>
            <pc:sldMk cId="3909250151" sldId="259"/>
            <ac:spMk id="10" creationId="{827DC2C4-B485-428A-BF4A-472D2967F47F}"/>
          </ac:spMkLst>
        </pc:spChg>
        <pc:spChg chg="add">
          <ac:chgData name="前島 翼" userId="e308da10-0ee5-4a2c-ab2a-fb97e31b13bd" providerId="ADAL" clId="{D3161F5E-4782-4884-877D-0A9C3E53ED89}" dt="2024-10-18T09:00:38.185" v="18" actId="26606"/>
          <ac:spMkLst>
            <pc:docMk/>
            <pc:sldMk cId="3909250151" sldId="259"/>
            <ac:spMk id="12" creationId="{EE04B5EB-F158-4507-90DD-BD23620C7CC9}"/>
          </ac:spMkLst>
        </pc:spChg>
      </pc:sldChg>
      <pc:sldChg chg="modSp new mod ord modNotesTx">
        <pc:chgData name="前島 翼" userId="e308da10-0ee5-4a2c-ab2a-fb97e31b13bd" providerId="ADAL" clId="{D3161F5E-4782-4884-877D-0A9C3E53ED89}" dt="2024-10-24T13:17:59.458" v="1649" actId="20577"/>
        <pc:sldMkLst>
          <pc:docMk/>
          <pc:sldMk cId="1057354716" sldId="260"/>
        </pc:sldMkLst>
        <pc:spChg chg="mod">
          <ac:chgData name="前島 翼" userId="e308da10-0ee5-4a2c-ab2a-fb97e31b13bd" providerId="ADAL" clId="{D3161F5E-4782-4884-877D-0A9C3E53ED89}" dt="2024-10-21T00:42:33.848" v="86" actId="20577"/>
          <ac:spMkLst>
            <pc:docMk/>
            <pc:sldMk cId="1057354716" sldId="260"/>
            <ac:spMk id="2" creationId="{22938010-6AA5-846B-F2BC-0EED0741E518}"/>
          </ac:spMkLst>
        </pc:spChg>
        <pc:spChg chg="mod">
          <ac:chgData name="前島 翼" userId="e308da10-0ee5-4a2c-ab2a-fb97e31b13bd" providerId="ADAL" clId="{D3161F5E-4782-4884-877D-0A9C3E53ED89}" dt="2024-10-24T08:12:11.421" v="743" actId="20577"/>
          <ac:spMkLst>
            <pc:docMk/>
            <pc:sldMk cId="1057354716" sldId="260"/>
            <ac:spMk id="3" creationId="{84030743-BAD4-FFE3-3CE9-6E5C346C5D1E}"/>
          </ac:spMkLst>
        </pc:spChg>
      </pc:sldChg>
      <pc:sldChg chg="modNotesTx">
        <pc:chgData name="前島 翼" userId="e308da10-0ee5-4a2c-ab2a-fb97e31b13bd" providerId="ADAL" clId="{D3161F5E-4782-4884-877D-0A9C3E53ED89}" dt="2024-10-25T00:42:11.581" v="1785" actId="6549"/>
        <pc:sldMkLst>
          <pc:docMk/>
          <pc:sldMk cId="2430882619" sldId="263"/>
        </pc:sldMkLst>
      </pc:sldChg>
      <pc:sldChg chg="modSp add del mod ord">
        <pc:chgData name="前島 翼" userId="e308da10-0ee5-4a2c-ab2a-fb97e31b13bd" providerId="ADAL" clId="{D3161F5E-4782-4884-877D-0A9C3E53ED89}" dt="2024-10-21T00:49:04.218" v="108" actId="2696"/>
        <pc:sldMkLst>
          <pc:docMk/>
          <pc:sldMk cId="2427694479" sldId="267"/>
        </pc:sldMkLst>
        <pc:spChg chg="mod">
          <ac:chgData name="前島 翼" userId="e308da10-0ee5-4a2c-ab2a-fb97e31b13bd" providerId="ADAL" clId="{D3161F5E-4782-4884-877D-0A9C3E53ED89}" dt="2024-10-21T00:48:59.674" v="107" actId="20577"/>
          <ac:spMkLst>
            <pc:docMk/>
            <pc:sldMk cId="2427694479" sldId="267"/>
            <ac:spMk id="2" creationId="{BBC70DDF-0DEB-7E7D-844B-450982CAADB4}"/>
          </ac:spMkLst>
        </pc:spChg>
      </pc:sldChg>
      <pc:sldChg chg="delSp modSp add del mod setBg delDesignElem">
        <pc:chgData name="前島 翼" userId="e308da10-0ee5-4a2c-ab2a-fb97e31b13bd" providerId="ADAL" clId="{D3161F5E-4782-4884-877D-0A9C3E53ED89}" dt="2024-10-21T00:51:18.477" v="151" actId="2696"/>
        <pc:sldMkLst>
          <pc:docMk/>
          <pc:sldMk cId="2557715661" sldId="267"/>
        </pc:sldMkLst>
        <pc:spChg chg="mod">
          <ac:chgData name="前島 翼" userId="e308da10-0ee5-4a2c-ab2a-fb97e31b13bd" providerId="ADAL" clId="{D3161F5E-4782-4884-877D-0A9C3E53ED89}" dt="2024-10-21T00:49:30.869" v="144" actId="20577"/>
          <ac:spMkLst>
            <pc:docMk/>
            <pc:sldMk cId="2557715661" sldId="267"/>
            <ac:spMk id="2" creationId="{BBC70DDF-0DEB-7E7D-844B-450982CAADB4}"/>
          </ac:spMkLst>
        </pc:spChg>
        <pc:spChg chg="del">
          <ac:chgData name="前島 翼" userId="e308da10-0ee5-4a2c-ab2a-fb97e31b13bd" providerId="ADAL" clId="{D3161F5E-4782-4884-877D-0A9C3E53ED89}" dt="2024-10-21T00:49:10.833" v="110"/>
          <ac:spMkLst>
            <pc:docMk/>
            <pc:sldMk cId="2557715661" sldId="267"/>
            <ac:spMk id="8" creationId="{934F1179-B481-4F9E-BCA3-AFB972070F83}"/>
          </ac:spMkLst>
        </pc:spChg>
        <pc:spChg chg="del">
          <ac:chgData name="前島 翼" userId="e308da10-0ee5-4a2c-ab2a-fb97e31b13bd" providerId="ADAL" clId="{D3161F5E-4782-4884-877D-0A9C3E53ED89}" dt="2024-10-21T00:49:10.833" v="110"/>
          <ac:spMkLst>
            <pc:docMk/>
            <pc:sldMk cId="2557715661" sldId="267"/>
            <ac:spMk id="10" creationId="{827DC2C4-B485-428A-BF4A-472D2967F47F}"/>
          </ac:spMkLst>
        </pc:spChg>
        <pc:spChg chg="del">
          <ac:chgData name="前島 翼" userId="e308da10-0ee5-4a2c-ab2a-fb97e31b13bd" providerId="ADAL" clId="{D3161F5E-4782-4884-877D-0A9C3E53ED89}" dt="2024-10-21T00:49:10.833" v="110"/>
          <ac:spMkLst>
            <pc:docMk/>
            <pc:sldMk cId="2557715661" sldId="267"/>
            <ac:spMk id="12" creationId="{EE04B5EB-F158-4507-90DD-BD23620C7CC9}"/>
          </ac:spMkLst>
        </pc:spChg>
      </pc:sldChg>
      <pc:sldChg chg="add del">
        <pc:chgData name="前島 翼" userId="e308da10-0ee5-4a2c-ab2a-fb97e31b13bd" providerId="ADAL" clId="{D3161F5E-4782-4884-877D-0A9C3E53ED89}" dt="2024-10-21T00:51:22.470" v="152" actId="2696"/>
        <pc:sldMkLst>
          <pc:docMk/>
          <pc:sldMk cId="3955973852" sldId="268"/>
        </pc:sldMkLst>
      </pc:sldChg>
      <pc:sldChg chg="modSp add mod ord">
        <pc:chgData name="前島 翼" userId="e308da10-0ee5-4a2c-ab2a-fb97e31b13bd" providerId="ADAL" clId="{D3161F5E-4782-4884-877D-0A9C3E53ED89}" dt="2024-10-21T00:59:28.829" v="187" actId="404"/>
        <pc:sldMkLst>
          <pc:docMk/>
          <pc:sldMk cId="1341901535" sldId="269"/>
        </pc:sldMkLst>
        <pc:spChg chg="mod">
          <ac:chgData name="前島 翼" userId="e308da10-0ee5-4a2c-ab2a-fb97e31b13bd" providerId="ADAL" clId="{D3161F5E-4782-4884-877D-0A9C3E53ED89}" dt="2024-10-21T00:59:28.829" v="187" actId="404"/>
          <ac:spMkLst>
            <pc:docMk/>
            <pc:sldMk cId="1341901535" sldId="269"/>
            <ac:spMk id="2" creationId="{BBC70DDF-0DEB-7E7D-844B-450982CAADB4}"/>
          </ac:spMkLst>
        </pc:spChg>
      </pc:sldChg>
      <pc:sldChg chg="modNotesTx">
        <pc:chgData name="前島 翼" userId="e308da10-0ee5-4a2c-ab2a-fb97e31b13bd" providerId="ADAL" clId="{D3161F5E-4782-4884-877D-0A9C3E53ED89}" dt="2024-10-25T00:40:51.111" v="1729" actId="20577"/>
        <pc:sldMkLst>
          <pc:docMk/>
          <pc:sldMk cId="3978072804" sldId="271"/>
        </pc:sldMkLst>
      </pc:sldChg>
      <pc:sldChg chg="modSp mod">
        <pc:chgData name="前島 翼" userId="e308da10-0ee5-4a2c-ab2a-fb97e31b13bd" providerId="ADAL" clId="{D3161F5E-4782-4884-877D-0A9C3E53ED89}" dt="2024-10-24T08:38:32.746" v="751" actId="207"/>
        <pc:sldMkLst>
          <pc:docMk/>
          <pc:sldMk cId="486821448" sldId="273"/>
        </pc:sldMkLst>
        <pc:spChg chg="mod">
          <ac:chgData name="前島 翼" userId="e308da10-0ee5-4a2c-ab2a-fb97e31b13bd" providerId="ADAL" clId="{D3161F5E-4782-4884-877D-0A9C3E53ED89}" dt="2024-10-24T08:38:32.746" v="751" actId="207"/>
          <ac:spMkLst>
            <pc:docMk/>
            <pc:sldMk cId="486821448" sldId="273"/>
            <ac:spMk id="4" creationId="{6C2B9CF0-1268-AA65-73C6-AF32C864A160}"/>
          </ac:spMkLst>
        </pc:spChg>
      </pc:sldChg>
      <pc:sldChg chg="modSp mod">
        <pc:chgData name="前島 翼" userId="e308da10-0ee5-4a2c-ab2a-fb97e31b13bd" providerId="ADAL" clId="{D3161F5E-4782-4884-877D-0A9C3E53ED89}" dt="2024-10-24T08:38:57.534" v="752" actId="207"/>
        <pc:sldMkLst>
          <pc:docMk/>
          <pc:sldMk cId="902473614" sldId="275"/>
        </pc:sldMkLst>
        <pc:spChg chg="mod">
          <ac:chgData name="前島 翼" userId="e308da10-0ee5-4a2c-ab2a-fb97e31b13bd" providerId="ADAL" clId="{D3161F5E-4782-4884-877D-0A9C3E53ED89}" dt="2024-10-24T08:38:57.534" v="752" actId="207"/>
          <ac:spMkLst>
            <pc:docMk/>
            <pc:sldMk cId="902473614" sldId="275"/>
            <ac:spMk id="4" creationId="{3C536F80-3C35-FDF9-7152-AD1B904D36FB}"/>
          </ac:spMkLst>
        </pc:spChg>
      </pc:sldChg>
      <pc:sldChg chg="modSp new del mod">
        <pc:chgData name="前島 翼" userId="e308da10-0ee5-4a2c-ab2a-fb97e31b13bd" providerId="ADAL" clId="{D3161F5E-4782-4884-877D-0A9C3E53ED89}" dt="2024-10-24T08:12:22.770" v="744" actId="2696"/>
        <pc:sldMkLst>
          <pc:docMk/>
          <pc:sldMk cId="3261185881" sldId="276"/>
        </pc:sldMkLst>
        <pc:spChg chg="mod">
          <ac:chgData name="前島 翼" userId="e308da10-0ee5-4a2c-ab2a-fb97e31b13bd" providerId="ADAL" clId="{D3161F5E-4782-4884-877D-0A9C3E53ED89}" dt="2024-10-21T02:12:48.979" v="361" actId="255"/>
          <ac:spMkLst>
            <pc:docMk/>
            <pc:sldMk cId="3261185881" sldId="276"/>
            <ac:spMk id="3" creationId="{748A5EC4-12E0-A0B5-E7CD-7479D5E604C0}"/>
          </ac:spMkLst>
        </pc:spChg>
      </pc:sldChg>
    </pc:docChg>
  </pc:docChgLst>
  <pc:docChgLst>
    <pc:chgData name="中村 心哉" userId="S::2301363@s.asojuku.ac.jp::dc5b8b5b-ad2b-403c-9977-924dff22d6c5" providerId="AD" clId="Web-{EE3A1983-9A85-95B9-75A0-F2C8D90F6D28}"/>
    <pc:docChg chg="addSld modSld">
      <pc:chgData name="中村 心哉" userId="S::2301363@s.asojuku.ac.jp::dc5b8b5b-ad2b-403c-9977-924dff22d6c5" providerId="AD" clId="Web-{EE3A1983-9A85-95B9-75A0-F2C8D90F6D28}" dt="2024-10-21T01:42:33.881" v="6"/>
      <pc:docMkLst>
        <pc:docMk/>
      </pc:docMkLst>
      <pc:sldChg chg="addSp delSp modSp">
        <pc:chgData name="中村 心哉" userId="S::2301363@s.asojuku.ac.jp::dc5b8b5b-ad2b-403c-9977-924dff22d6c5" providerId="AD" clId="Web-{EE3A1983-9A85-95B9-75A0-F2C8D90F6D28}" dt="2024-10-21T01:42:33.881" v="6"/>
        <pc:sldMkLst>
          <pc:docMk/>
          <pc:sldMk cId="873634924" sldId="262"/>
        </pc:sldMkLst>
        <pc:spChg chg="del">
          <ac:chgData name="中村 心哉" userId="S::2301363@s.asojuku.ac.jp::dc5b8b5b-ad2b-403c-9977-924dff22d6c5" providerId="AD" clId="Web-{EE3A1983-9A85-95B9-75A0-F2C8D90F6D28}" dt="2024-10-21T01:40:24.689" v="5"/>
          <ac:spMkLst>
            <pc:docMk/>
            <pc:sldMk cId="873634924" sldId="262"/>
            <ac:spMk id="2" creationId="{03169EE1-2DC3-8D4B-5DB1-8329EDE1D0C7}"/>
          </ac:spMkLst>
        </pc:spChg>
        <pc:spChg chg="del">
          <ac:chgData name="中村 心哉" userId="S::2301363@s.asojuku.ac.jp::dc5b8b5b-ad2b-403c-9977-924dff22d6c5" providerId="AD" clId="Web-{EE3A1983-9A85-95B9-75A0-F2C8D90F6D28}" dt="2024-10-21T01:40:06.095" v="1"/>
          <ac:spMkLst>
            <pc:docMk/>
            <pc:sldMk cId="873634924" sldId="262"/>
            <ac:spMk id="3" creationId="{80DF10CF-8420-536A-6C25-666F82E53B21}"/>
          </ac:spMkLst>
        </pc:spChg>
        <pc:spChg chg="add mod">
          <ac:chgData name="中村 心哉" userId="S::2301363@s.asojuku.ac.jp::dc5b8b5b-ad2b-403c-9977-924dff22d6c5" providerId="AD" clId="Web-{EE3A1983-9A85-95B9-75A0-F2C8D90F6D28}" dt="2024-10-21T01:42:33.881" v="6"/>
          <ac:spMkLst>
            <pc:docMk/>
            <pc:sldMk cId="873634924" sldId="262"/>
            <ac:spMk id="7" creationId="{E5382F4D-05BA-B7A5-B5EB-75A86C2D99D8}"/>
          </ac:spMkLst>
        </pc:spChg>
        <pc:picChg chg="add del mod ord">
          <ac:chgData name="中村 心哉" userId="S::2301363@s.asojuku.ac.jp::dc5b8b5b-ad2b-403c-9977-924dff22d6c5" providerId="AD" clId="Web-{EE3A1983-9A85-95B9-75A0-F2C8D90F6D28}" dt="2024-10-21T01:42:33.881" v="6"/>
          <ac:picMkLst>
            <pc:docMk/>
            <pc:sldMk cId="873634924" sldId="262"/>
            <ac:picMk id="5" creationId="{F6E519A8-F66A-8E88-B4CB-367D4A10E532}"/>
          </ac:picMkLst>
        </pc:picChg>
      </pc:sldChg>
      <pc:sldChg chg="new">
        <pc:chgData name="中村 心哉" userId="S::2301363@s.asojuku.ac.jp::dc5b8b5b-ad2b-403c-9977-924dff22d6c5" providerId="AD" clId="Web-{EE3A1983-9A85-95B9-75A0-F2C8D90F6D28}" dt="2024-10-21T00:58:20.381" v="0"/>
        <pc:sldMkLst>
          <pc:docMk/>
          <pc:sldMk cId="1449418449" sldId="270"/>
        </pc:sldMkLst>
      </pc:sldChg>
    </pc:docChg>
  </pc:docChgLst>
  <pc:docChgLst>
    <pc:chgData name="前田 大河" userId="S::2301370@s.asojuku.ac.jp::3e9801c0-dfea-4d02-b8f9-dc21fd4fe40f" providerId="AD" clId="Web-{968012E4-EBB3-4A9F-9E7D-2CFE0D5242FE}"/>
    <pc:docChg chg="addSld modSld sldOrd">
      <pc:chgData name="前田 大河" userId="S::2301370@s.asojuku.ac.jp::3e9801c0-dfea-4d02-b8f9-dc21fd4fe40f" providerId="AD" clId="Web-{968012E4-EBB3-4A9F-9E7D-2CFE0D5242FE}" dt="2024-10-21T00:53:12.848" v="26"/>
      <pc:docMkLst>
        <pc:docMk/>
      </pc:docMkLst>
      <pc:sldChg chg="new">
        <pc:chgData name="前田 大河" userId="S::2301370@s.asojuku.ac.jp::3e9801c0-dfea-4d02-b8f9-dc21fd4fe40f" providerId="AD" clId="Web-{968012E4-EBB3-4A9F-9E7D-2CFE0D5242FE}" dt="2024-10-21T00:44:31.909" v="0"/>
        <pc:sldMkLst>
          <pc:docMk/>
          <pc:sldMk cId="2437749439" sldId="261"/>
        </pc:sldMkLst>
      </pc:sldChg>
      <pc:sldChg chg="new">
        <pc:chgData name="前田 大河" userId="S::2301370@s.asojuku.ac.jp::3e9801c0-dfea-4d02-b8f9-dc21fd4fe40f" providerId="AD" clId="Web-{968012E4-EBB3-4A9F-9E7D-2CFE0D5242FE}" dt="2024-10-21T00:44:36.503" v="1"/>
        <pc:sldMkLst>
          <pc:docMk/>
          <pc:sldMk cId="873634924" sldId="262"/>
        </pc:sldMkLst>
      </pc:sldChg>
      <pc:sldChg chg="delSp modSp new modNotes">
        <pc:chgData name="前田 大河" userId="S::2301370@s.asojuku.ac.jp::3e9801c0-dfea-4d02-b8f9-dc21fd4fe40f" providerId="AD" clId="Web-{968012E4-EBB3-4A9F-9E7D-2CFE0D5242FE}" dt="2024-10-21T00:53:12.848" v="26"/>
        <pc:sldMkLst>
          <pc:docMk/>
          <pc:sldMk cId="2430882619" sldId="263"/>
        </pc:sldMkLst>
        <pc:spChg chg="del">
          <ac:chgData name="前田 大河" userId="S::2301370@s.asojuku.ac.jp::3e9801c0-dfea-4d02-b8f9-dc21fd4fe40f" providerId="AD" clId="Web-{968012E4-EBB3-4A9F-9E7D-2CFE0D5242FE}" dt="2024-10-21T00:51:38.548" v="13"/>
          <ac:spMkLst>
            <pc:docMk/>
            <pc:sldMk cId="2430882619" sldId="263"/>
            <ac:spMk id="2" creationId="{A3A2BF1D-6CA8-6F65-3841-B08D2D52F470}"/>
          </ac:spMkLst>
        </pc:spChg>
        <pc:spChg chg="mod">
          <ac:chgData name="前田 大河" userId="S::2301370@s.asojuku.ac.jp::3e9801c0-dfea-4d02-b8f9-dc21fd4fe40f" providerId="AD" clId="Web-{968012E4-EBB3-4A9F-9E7D-2CFE0D5242FE}" dt="2024-10-21T00:52:24.128" v="15" actId="14100"/>
          <ac:spMkLst>
            <pc:docMk/>
            <pc:sldMk cId="2430882619" sldId="263"/>
            <ac:spMk id="3" creationId="{0212E19E-5565-95FC-5ECA-1FEC1A1633AB}"/>
          </ac:spMkLst>
        </pc:spChg>
      </pc:sldChg>
      <pc:sldChg chg="new">
        <pc:chgData name="前田 大河" userId="S::2301370@s.asojuku.ac.jp::3e9801c0-dfea-4d02-b8f9-dc21fd4fe40f" providerId="AD" clId="Web-{968012E4-EBB3-4A9F-9E7D-2CFE0D5242FE}" dt="2024-10-21T00:44:41.768" v="3"/>
        <pc:sldMkLst>
          <pc:docMk/>
          <pc:sldMk cId="2595792236" sldId="264"/>
        </pc:sldMkLst>
      </pc:sldChg>
      <pc:sldChg chg="new">
        <pc:chgData name="前田 大河" userId="S::2301370@s.asojuku.ac.jp::3e9801c0-dfea-4d02-b8f9-dc21fd4fe40f" providerId="AD" clId="Web-{968012E4-EBB3-4A9F-9E7D-2CFE0D5242FE}" dt="2024-10-21T00:44:43.393" v="4"/>
        <pc:sldMkLst>
          <pc:docMk/>
          <pc:sldMk cId="1567861826" sldId="265"/>
        </pc:sldMkLst>
      </pc:sldChg>
      <pc:sldChg chg="modSp add ord replId">
        <pc:chgData name="前田 大河" userId="S::2301370@s.asojuku.ac.jp::3e9801c0-dfea-4d02-b8f9-dc21fd4fe40f" providerId="AD" clId="Web-{968012E4-EBB3-4A9F-9E7D-2CFE0D5242FE}" dt="2024-10-21T00:45:25.285" v="12" actId="20577"/>
        <pc:sldMkLst>
          <pc:docMk/>
          <pc:sldMk cId="1407775710" sldId="266"/>
        </pc:sldMkLst>
        <pc:spChg chg="mod">
          <ac:chgData name="前田 大河" userId="S::2301370@s.asojuku.ac.jp::3e9801c0-dfea-4d02-b8f9-dc21fd4fe40f" providerId="AD" clId="Web-{968012E4-EBB3-4A9F-9E7D-2CFE0D5242FE}" dt="2024-10-21T00:45:25.285" v="12" actId="20577"/>
          <ac:spMkLst>
            <pc:docMk/>
            <pc:sldMk cId="1407775710" sldId="266"/>
            <ac:spMk id="2" creationId="{BBC70DDF-0DEB-7E7D-844B-450982CAADB4}"/>
          </ac:spMkLst>
        </pc:spChg>
      </pc:sldChg>
    </pc:docChg>
  </pc:docChgLst>
  <pc:docChgLst>
    <pc:chgData name="松下 凜思" userId="633ebc09-4123-428a-8f52-94e00f2cbecf" providerId="ADAL" clId="{29B3A379-8B94-4CCB-A078-0C373B39809F}"/>
    <pc:docChg chg="undo custSel addSld modSld sldOrd">
      <pc:chgData name="松下 凜思" userId="633ebc09-4123-428a-8f52-94e00f2cbecf" providerId="ADAL" clId="{29B3A379-8B94-4CCB-A078-0C373B39809F}" dt="2024-10-21T01:59:42.527" v="148" actId="478"/>
      <pc:docMkLst>
        <pc:docMk/>
      </pc:docMkLst>
      <pc:sldChg chg="ord">
        <pc:chgData name="松下 凜思" userId="633ebc09-4123-428a-8f52-94e00f2cbecf" providerId="ADAL" clId="{29B3A379-8B94-4CCB-A078-0C373B39809F}" dt="2024-10-21T01:50:12.952" v="8"/>
        <pc:sldMkLst>
          <pc:docMk/>
          <pc:sldMk cId="1449418449" sldId="270"/>
        </pc:sldMkLst>
      </pc:sldChg>
      <pc:sldChg chg="addSp delSp modSp new mod setBg delAnim modAnim">
        <pc:chgData name="松下 凜思" userId="633ebc09-4123-428a-8f52-94e00f2cbecf" providerId="ADAL" clId="{29B3A379-8B94-4CCB-A078-0C373B39809F}" dt="2024-10-21T01:59:42.527" v="148" actId="478"/>
        <pc:sldMkLst>
          <pc:docMk/>
          <pc:sldMk cId="486821448" sldId="273"/>
        </pc:sldMkLst>
        <pc:spChg chg="del">
          <ac:chgData name="松下 凜思" userId="633ebc09-4123-428a-8f52-94e00f2cbecf" providerId="ADAL" clId="{29B3A379-8B94-4CCB-A078-0C373B39809F}" dt="2024-10-21T01:34:52.496" v="4" actId="26606"/>
          <ac:spMkLst>
            <pc:docMk/>
            <pc:sldMk cId="486821448" sldId="273"/>
            <ac:spMk id="2" creationId="{78D41802-0C2A-7CA5-E59F-F6A2D79969F9}"/>
          </ac:spMkLst>
        </pc:spChg>
        <pc:spChg chg="del">
          <ac:chgData name="松下 凜思" userId="633ebc09-4123-428a-8f52-94e00f2cbecf" providerId="ADAL" clId="{29B3A379-8B94-4CCB-A078-0C373B39809F}" dt="2024-10-21T01:34:17.603" v="1" actId="931"/>
          <ac:spMkLst>
            <pc:docMk/>
            <pc:sldMk cId="486821448" sldId="273"/>
            <ac:spMk id="3" creationId="{A6FF2CFF-B00A-1A82-87C5-760F2846E97F}"/>
          </ac:spMkLst>
        </pc:spChg>
        <pc:spChg chg="mod">
          <ac:chgData name="松下 凜思" userId="633ebc09-4123-428a-8f52-94e00f2cbecf" providerId="ADAL" clId="{29B3A379-8B94-4CCB-A078-0C373B39809F}" dt="2024-10-21T01:34:52.496" v="4" actId="26606"/>
          <ac:spMkLst>
            <pc:docMk/>
            <pc:sldMk cId="486821448" sldId="273"/>
            <ac:spMk id="4" creationId="{6C2B9CF0-1268-AA65-73C6-AF32C864A160}"/>
          </ac:spMkLst>
        </pc:spChg>
        <pc:spChg chg="add del mod">
          <ac:chgData name="松下 凜思" userId="633ebc09-4123-428a-8f52-94e00f2cbecf" providerId="ADAL" clId="{29B3A379-8B94-4CCB-A078-0C373B39809F}" dt="2024-10-21T01:59:42.527" v="148" actId="478"/>
          <ac:spMkLst>
            <pc:docMk/>
            <pc:sldMk cId="486821448" sldId="273"/>
            <ac:spMk id="7" creationId="{FBB8B685-2635-12F9-1B44-B9AE2750D825}"/>
          </ac:spMkLst>
        </pc:spChg>
        <pc:picChg chg="add mod">
          <ac:chgData name="松下 凜思" userId="633ebc09-4123-428a-8f52-94e00f2cbecf" providerId="ADAL" clId="{29B3A379-8B94-4CCB-A078-0C373B39809F}" dt="2024-10-21T01:35:02.981" v="6" actId="1076"/>
          <ac:picMkLst>
            <pc:docMk/>
            <pc:sldMk cId="486821448" sldId="273"/>
            <ac:picMk id="6" creationId="{354CCE28-B300-E429-E47A-9DEA6990D4FC}"/>
          </ac:picMkLst>
        </pc:picChg>
      </pc:sldChg>
      <pc:sldChg chg="addSp delSp modSp add mod ord setBg modNotesTx">
        <pc:chgData name="松下 凜思" userId="633ebc09-4123-428a-8f52-94e00f2cbecf" providerId="ADAL" clId="{29B3A379-8B94-4CCB-A078-0C373B39809F}" dt="2024-10-21T01:58:00.608" v="138" actId="20577"/>
        <pc:sldMkLst>
          <pc:docMk/>
          <pc:sldMk cId="902473614" sldId="275"/>
        </pc:sldMkLst>
        <pc:spChg chg="add del">
          <ac:chgData name="松下 凜思" userId="633ebc09-4123-428a-8f52-94e00f2cbecf" providerId="ADAL" clId="{29B3A379-8B94-4CCB-A078-0C373B39809F}" dt="2024-10-21T01:52:10.289" v="27" actId="26606"/>
          <ac:spMkLst>
            <pc:docMk/>
            <pc:sldMk cId="902473614" sldId="275"/>
            <ac:spMk id="2" creationId="{8768AA3A-40DA-0BD5-B279-7F80AAFC855B}"/>
          </ac:spMkLst>
        </pc:spChg>
        <pc:spChg chg="del">
          <ac:chgData name="松下 凜思" userId="633ebc09-4123-428a-8f52-94e00f2cbecf" providerId="ADAL" clId="{29B3A379-8B94-4CCB-A078-0C373B39809F}" dt="2024-10-21T01:51:08.498" v="14" actId="931"/>
          <ac:spMkLst>
            <pc:docMk/>
            <pc:sldMk cId="902473614" sldId="275"/>
            <ac:spMk id="3" creationId="{9F03534A-A02D-80C7-48B1-19F4CC2DD2EE}"/>
          </ac:spMkLst>
        </pc:spChg>
        <pc:spChg chg="mod ord">
          <ac:chgData name="松下 凜思" userId="633ebc09-4123-428a-8f52-94e00f2cbecf" providerId="ADAL" clId="{29B3A379-8B94-4CCB-A078-0C373B39809F}" dt="2024-10-21T01:52:50.358" v="34" actId="26606"/>
          <ac:spMkLst>
            <pc:docMk/>
            <pc:sldMk cId="902473614" sldId="275"/>
            <ac:spMk id="4" creationId="{3C536F80-3C35-FDF9-7152-AD1B904D36FB}"/>
          </ac:spMkLst>
        </pc:spChg>
        <pc:spChg chg="add del mod">
          <ac:chgData name="松下 凜思" userId="633ebc09-4123-428a-8f52-94e00f2cbecf" providerId="ADAL" clId="{29B3A379-8B94-4CCB-A078-0C373B39809F}" dt="2024-10-21T01:52:00.161" v="19" actId="931"/>
          <ac:spMkLst>
            <pc:docMk/>
            <pc:sldMk cId="902473614" sldId="275"/>
            <ac:spMk id="8" creationId="{B18EF6F8-9D26-818C-F0AD-A16743960984}"/>
          </ac:spMkLst>
        </pc:spChg>
        <pc:spChg chg="add del">
          <ac:chgData name="松下 凜思" userId="633ebc09-4123-428a-8f52-94e00f2cbecf" providerId="ADAL" clId="{29B3A379-8B94-4CCB-A078-0C373B39809F}" dt="2024-10-21T01:52:50.358" v="34" actId="26606"/>
          <ac:spMkLst>
            <pc:docMk/>
            <pc:sldMk cId="902473614" sldId="275"/>
            <ac:spMk id="12" creationId="{42A4FC2C-047E-45A5-965D-8E1E3BF09BC6}"/>
          </ac:spMkLst>
        </pc:spChg>
        <pc:spChg chg="add del mod">
          <ac:chgData name="松下 凜思" userId="633ebc09-4123-428a-8f52-94e00f2cbecf" providerId="ADAL" clId="{29B3A379-8B94-4CCB-A078-0C373B39809F}" dt="2024-10-21T01:52:47.254" v="31" actId="931"/>
          <ac:spMkLst>
            <pc:docMk/>
            <pc:sldMk cId="902473614" sldId="275"/>
            <ac:spMk id="13" creationId="{908EE3CF-F0DA-4D38-E8C9-0749240AF193}"/>
          </ac:spMkLst>
        </pc:spChg>
        <pc:spChg chg="add del">
          <ac:chgData name="松下 凜思" userId="633ebc09-4123-428a-8f52-94e00f2cbecf" providerId="ADAL" clId="{29B3A379-8B94-4CCB-A078-0C373B39809F}" dt="2024-10-21T01:52:06.978" v="24" actId="26606"/>
          <ac:spMkLst>
            <pc:docMk/>
            <pc:sldMk cId="902473614" sldId="275"/>
            <ac:spMk id="15" creationId="{42A4FC2C-047E-45A5-965D-8E1E3BF09BC6}"/>
          </ac:spMkLst>
        </pc:spChg>
        <pc:spChg chg="add del mod">
          <ac:chgData name="松下 凜思" userId="633ebc09-4123-428a-8f52-94e00f2cbecf" providerId="ADAL" clId="{29B3A379-8B94-4CCB-A078-0C373B39809F}" dt="2024-10-21T01:53:23.768" v="39" actId="931"/>
          <ac:spMkLst>
            <pc:docMk/>
            <pc:sldMk cId="902473614" sldId="275"/>
            <ac:spMk id="18" creationId="{4F8C424B-498B-8DBA-1630-C08DFC64C376}"/>
          </ac:spMkLst>
        </pc:spChg>
        <pc:spChg chg="add">
          <ac:chgData name="松下 凜思" userId="633ebc09-4123-428a-8f52-94e00f2cbecf" providerId="ADAL" clId="{29B3A379-8B94-4CCB-A078-0C373B39809F}" dt="2024-10-21T01:52:50.358" v="34" actId="26606"/>
          <ac:spMkLst>
            <pc:docMk/>
            <pc:sldMk cId="902473614" sldId="275"/>
            <ac:spMk id="21" creationId="{42A4FC2C-047E-45A5-965D-8E1E3BF09BC6}"/>
          </ac:spMkLst>
        </pc:spChg>
        <pc:picChg chg="add del mod">
          <ac:chgData name="松下 凜思" userId="633ebc09-4123-428a-8f52-94e00f2cbecf" providerId="ADAL" clId="{29B3A379-8B94-4CCB-A078-0C373B39809F}" dt="2024-10-21T01:51:31.945" v="18" actId="478"/>
          <ac:picMkLst>
            <pc:docMk/>
            <pc:sldMk cId="902473614" sldId="275"/>
            <ac:picMk id="6" creationId="{6441445D-9899-7B0A-046B-F085ADC14F54}"/>
          </ac:picMkLst>
        </pc:picChg>
        <pc:picChg chg="add del mod">
          <ac:chgData name="松下 凜思" userId="633ebc09-4123-428a-8f52-94e00f2cbecf" providerId="ADAL" clId="{29B3A379-8B94-4CCB-A078-0C373B39809F}" dt="2024-10-21T01:52:25.434" v="30" actId="478"/>
          <ac:picMkLst>
            <pc:docMk/>
            <pc:sldMk cId="902473614" sldId="275"/>
            <ac:picMk id="10" creationId="{1C48371A-4660-BEF6-1C18-C3D9C2B4FD5E}"/>
          </ac:picMkLst>
        </pc:picChg>
        <pc:picChg chg="add del mod">
          <ac:chgData name="松下 凜思" userId="633ebc09-4123-428a-8f52-94e00f2cbecf" providerId="ADAL" clId="{29B3A379-8B94-4CCB-A078-0C373B39809F}" dt="2024-10-21T01:53:05.759" v="38" actId="478"/>
          <ac:picMkLst>
            <pc:docMk/>
            <pc:sldMk cId="902473614" sldId="275"/>
            <ac:picMk id="16" creationId="{3E850B08-EBA2-8479-7C76-C8C79BC1C88F}"/>
          </ac:picMkLst>
        </pc:picChg>
        <pc:picChg chg="add mod">
          <ac:chgData name="松下 凜思" userId="633ebc09-4123-428a-8f52-94e00f2cbecf" providerId="ADAL" clId="{29B3A379-8B94-4CCB-A078-0C373B39809F}" dt="2024-10-21T01:54:03.344" v="48" actId="1076"/>
          <ac:picMkLst>
            <pc:docMk/>
            <pc:sldMk cId="902473614" sldId="275"/>
            <ac:picMk id="20" creationId="{FBFB6B01-9397-BA5F-7C98-DD5A9B51210F}"/>
          </ac:picMkLst>
        </pc:picChg>
      </pc:sldChg>
    </pc:docChg>
  </pc:docChgLst>
  <pc:docChgLst>
    <pc:chgData name="中村 心哉" userId="S::2301363@s.asojuku.ac.jp::dc5b8b5b-ad2b-403c-9977-924dff22d6c5" providerId="AD" clId="Web-{147E0FE6-3B67-4D69-EC81-E96787D58C39}"/>
    <pc:docChg chg="addSld delSld modSld">
      <pc:chgData name="中村 心哉" userId="S::2301363@s.asojuku.ac.jp::dc5b8b5b-ad2b-403c-9977-924dff22d6c5" providerId="AD" clId="Web-{147E0FE6-3B67-4D69-EC81-E96787D58C39}" dt="2024-10-23T03:47:52.298" v="33"/>
      <pc:docMkLst>
        <pc:docMk/>
      </pc:docMkLst>
      <pc:sldChg chg="addSp delSp modSp">
        <pc:chgData name="中村 心哉" userId="S::2301363@s.asojuku.ac.jp::dc5b8b5b-ad2b-403c-9977-924dff22d6c5" providerId="AD" clId="Web-{147E0FE6-3B67-4D69-EC81-E96787D58C39}" dt="2024-10-23T03:47:52.298" v="33"/>
        <pc:sldMkLst>
          <pc:docMk/>
          <pc:sldMk cId="1957718671" sldId="258"/>
        </pc:sldMkLst>
        <pc:spChg chg="del">
          <ac:chgData name="中村 心哉" userId="S::2301363@s.asojuku.ac.jp::dc5b8b5b-ad2b-403c-9977-924dff22d6c5" providerId="AD" clId="Web-{147E0FE6-3B67-4D69-EC81-E96787D58C39}" dt="2024-10-23T02:39:13.838" v="11"/>
          <ac:spMkLst>
            <pc:docMk/>
            <pc:sldMk cId="1957718671" sldId="258"/>
            <ac:spMk id="2" creationId="{E88AFC8B-2F67-D6BB-FAAF-7B25480490EA}"/>
          </ac:spMkLst>
        </pc:spChg>
        <pc:spChg chg="del mod">
          <ac:chgData name="中村 心哉" userId="S::2301363@s.asojuku.ac.jp::dc5b8b5b-ad2b-403c-9977-924dff22d6c5" providerId="AD" clId="Web-{147E0FE6-3B67-4D69-EC81-E96787D58C39}" dt="2024-10-23T02:39:17.135" v="13"/>
          <ac:spMkLst>
            <pc:docMk/>
            <pc:sldMk cId="1957718671" sldId="258"/>
            <ac:spMk id="3" creationId="{B55E31E3-1D8A-7CDC-D500-50D2560D49A2}"/>
          </ac:spMkLst>
        </pc:spChg>
        <pc:picChg chg="add del mod">
          <ac:chgData name="中村 心哉" userId="S::2301363@s.asojuku.ac.jp::dc5b8b5b-ad2b-403c-9977-924dff22d6c5" providerId="AD" clId="Web-{147E0FE6-3B67-4D69-EC81-E96787D58C39}" dt="2024-10-23T03:47:50.923" v="32"/>
          <ac:picMkLst>
            <pc:docMk/>
            <pc:sldMk cId="1957718671" sldId="258"/>
            <ac:picMk id="5" creationId="{AEE8997D-FC47-8D4A-6265-A8B82602D53A}"/>
          </ac:picMkLst>
        </pc:picChg>
        <pc:picChg chg="add mod">
          <ac:chgData name="中村 心哉" userId="S::2301363@s.asojuku.ac.jp::dc5b8b5b-ad2b-403c-9977-924dff22d6c5" providerId="AD" clId="Web-{147E0FE6-3B67-4D69-EC81-E96787D58C39}" dt="2024-10-23T03:47:52.298" v="33"/>
          <ac:picMkLst>
            <pc:docMk/>
            <pc:sldMk cId="1957718671" sldId="258"/>
            <ac:picMk id="6" creationId="{1377578A-330A-3ED3-7D1B-38562F6BEE0C}"/>
          </ac:picMkLst>
        </pc:picChg>
      </pc:sldChg>
      <pc:sldChg chg="del">
        <pc:chgData name="中村 心哉" userId="S::2301363@s.asojuku.ac.jp::dc5b8b5b-ad2b-403c-9977-924dff22d6c5" providerId="AD" clId="Web-{147E0FE6-3B67-4D69-EC81-E96787D58C39}" dt="2024-10-23T02:22:37.034" v="1"/>
        <pc:sldMkLst>
          <pc:docMk/>
          <pc:sldMk cId="2437749439" sldId="261"/>
        </pc:sldMkLst>
      </pc:sldChg>
      <pc:sldChg chg="addSp delSp modSp">
        <pc:chgData name="中村 心哉" userId="S::2301363@s.asojuku.ac.jp::dc5b8b5b-ad2b-403c-9977-924dff22d6c5" providerId="AD" clId="Web-{147E0FE6-3B67-4D69-EC81-E96787D58C39}" dt="2024-10-23T02:56:58.022" v="23"/>
        <pc:sldMkLst>
          <pc:docMk/>
          <pc:sldMk cId="873634924" sldId="262"/>
        </pc:sldMkLst>
        <pc:spChg chg="del">
          <ac:chgData name="中村 心哉" userId="S::2301363@s.asojuku.ac.jp::dc5b8b5b-ad2b-403c-9977-924dff22d6c5" providerId="AD" clId="Web-{147E0FE6-3B67-4D69-EC81-E96787D58C39}" dt="2024-10-23T02:36:17.842" v="8"/>
          <ac:spMkLst>
            <pc:docMk/>
            <pc:sldMk cId="873634924" sldId="262"/>
            <ac:spMk id="7" creationId="{E5382F4D-05BA-B7A5-B5EB-75A86C2D99D8}"/>
          </ac:spMkLst>
        </pc:spChg>
        <pc:picChg chg="add del mod">
          <ac:chgData name="中村 心哉" userId="S::2301363@s.asojuku.ac.jp::dc5b8b5b-ad2b-403c-9977-924dff22d6c5" providerId="AD" clId="Web-{147E0FE6-3B67-4D69-EC81-E96787D58C39}" dt="2024-10-23T02:56:56.006" v="22"/>
          <ac:picMkLst>
            <pc:docMk/>
            <pc:sldMk cId="873634924" sldId="262"/>
            <ac:picMk id="2" creationId="{E40AB287-88D3-ED40-0300-904AC702D456}"/>
          </ac:picMkLst>
        </pc:picChg>
        <pc:picChg chg="add mod">
          <ac:chgData name="中村 心哉" userId="S::2301363@s.asojuku.ac.jp::dc5b8b5b-ad2b-403c-9977-924dff22d6c5" providerId="AD" clId="Web-{147E0FE6-3B67-4D69-EC81-E96787D58C39}" dt="2024-10-23T02:56:58.022" v="23"/>
          <ac:picMkLst>
            <pc:docMk/>
            <pc:sldMk cId="873634924" sldId="262"/>
            <ac:picMk id="3" creationId="{BAA7421E-624E-70C8-EB05-1E26AF89AF37}"/>
          </ac:picMkLst>
        </pc:picChg>
      </pc:sldChg>
      <pc:sldChg chg="del">
        <pc:chgData name="中村 心哉" userId="S::2301363@s.asojuku.ac.jp::dc5b8b5b-ad2b-403c-9977-924dff22d6c5" providerId="AD" clId="Web-{147E0FE6-3B67-4D69-EC81-E96787D58C39}" dt="2024-10-23T02:22:34.800" v="0"/>
        <pc:sldMkLst>
          <pc:docMk/>
          <pc:sldMk cId="1449418449" sldId="270"/>
        </pc:sldMkLst>
      </pc:sldChg>
      <pc:sldChg chg="addSp delSp modSp new mod setBg">
        <pc:chgData name="中村 心哉" userId="S::2301363@s.asojuku.ac.jp::dc5b8b5b-ad2b-403c-9977-924dff22d6c5" providerId="AD" clId="Web-{147E0FE6-3B67-4D69-EC81-E96787D58C39}" dt="2024-10-23T03:45:40.085" v="31"/>
        <pc:sldMkLst>
          <pc:docMk/>
          <pc:sldMk cId="3553918462" sldId="277"/>
        </pc:sldMkLst>
        <pc:spChg chg="del">
          <ac:chgData name="中村 心哉" userId="S::2301363@s.asojuku.ac.jp::dc5b8b5b-ad2b-403c-9977-924dff22d6c5" providerId="AD" clId="Web-{147E0FE6-3B67-4D69-EC81-E96787D58C39}" dt="2024-10-23T02:30:07.660" v="4"/>
          <ac:spMkLst>
            <pc:docMk/>
            <pc:sldMk cId="3553918462" sldId="277"/>
            <ac:spMk id="2" creationId="{7BA65C88-EE9D-27D7-450E-98ED82CB430C}"/>
          </ac:spMkLst>
        </pc:spChg>
        <pc:spChg chg="del">
          <ac:chgData name="中村 心哉" userId="S::2301363@s.asojuku.ac.jp::dc5b8b5b-ad2b-403c-9977-924dff22d6c5" providerId="AD" clId="Web-{147E0FE6-3B67-4D69-EC81-E96787D58C39}" dt="2024-10-23T02:30:03.503" v="3"/>
          <ac:spMkLst>
            <pc:docMk/>
            <pc:sldMk cId="3553918462" sldId="277"/>
            <ac:spMk id="3" creationId="{E50A88C1-80C4-011F-0FC2-5A032D14F797}"/>
          </ac:spMkLst>
        </pc:spChg>
        <pc:spChg chg="mod">
          <ac:chgData name="中村 心哉" userId="S::2301363@s.asojuku.ac.jp::dc5b8b5b-ad2b-403c-9977-924dff22d6c5" providerId="AD" clId="Web-{147E0FE6-3B67-4D69-EC81-E96787D58C39}" dt="2024-10-23T02:31:41.432" v="7"/>
          <ac:spMkLst>
            <pc:docMk/>
            <pc:sldMk cId="3553918462" sldId="277"/>
            <ac:spMk id="4" creationId="{58493F86-D37E-DB78-B74D-82A4738B2929}"/>
          </ac:spMkLst>
        </pc:spChg>
        <pc:spChg chg="add del">
          <ac:chgData name="中村 心哉" userId="S::2301363@s.asojuku.ac.jp::dc5b8b5b-ad2b-403c-9977-924dff22d6c5" providerId="AD" clId="Web-{147E0FE6-3B67-4D69-EC81-E96787D58C39}" dt="2024-10-23T02:31:41.432" v="7"/>
          <ac:spMkLst>
            <pc:docMk/>
            <pc:sldMk cId="3553918462" sldId="277"/>
            <ac:spMk id="10" creationId="{F3060C83-F051-4F0E-ABAD-AA0DFC48B218}"/>
          </ac:spMkLst>
        </pc:spChg>
        <pc:spChg chg="add del">
          <ac:chgData name="中村 心哉" userId="S::2301363@s.asojuku.ac.jp::dc5b8b5b-ad2b-403c-9977-924dff22d6c5" providerId="AD" clId="Web-{147E0FE6-3B67-4D69-EC81-E96787D58C39}" dt="2024-10-23T02:31:41.432" v="7"/>
          <ac:spMkLst>
            <pc:docMk/>
            <pc:sldMk cId="3553918462" sldId="277"/>
            <ac:spMk id="12" creationId="{83C98ABE-055B-441F-B07E-44F97F083C39}"/>
          </ac:spMkLst>
        </pc:spChg>
        <pc:spChg chg="add del">
          <ac:chgData name="中村 心哉" userId="S::2301363@s.asojuku.ac.jp::dc5b8b5b-ad2b-403c-9977-924dff22d6c5" providerId="AD" clId="Web-{147E0FE6-3B67-4D69-EC81-E96787D58C39}" dt="2024-10-23T02:31:41.432" v="7"/>
          <ac:spMkLst>
            <pc:docMk/>
            <pc:sldMk cId="3553918462" sldId="277"/>
            <ac:spMk id="14" creationId="{29FDB030-9B49-4CED-8CCD-4D99382388AC}"/>
          </ac:spMkLst>
        </pc:spChg>
        <pc:spChg chg="add del">
          <ac:chgData name="中村 心哉" userId="S::2301363@s.asojuku.ac.jp::dc5b8b5b-ad2b-403c-9977-924dff22d6c5" providerId="AD" clId="Web-{147E0FE6-3B67-4D69-EC81-E96787D58C39}" dt="2024-10-23T02:31:41.432" v="7"/>
          <ac:spMkLst>
            <pc:docMk/>
            <pc:sldMk cId="3553918462" sldId="277"/>
            <ac:spMk id="16" creationId="{3783CA14-24A1-485C-8B30-D6A5D87987AD}"/>
          </ac:spMkLst>
        </pc:spChg>
        <pc:spChg chg="add del">
          <ac:chgData name="中村 心哉" userId="S::2301363@s.asojuku.ac.jp::dc5b8b5b-ad2b-403c-9977-924dff22d6c5" providerId="AD" clId="Web-{147E0FE6-3B67-4D69-EC81-E96787D58C39}" dt="2024-10-23T02:31:41.432" v="7"/>
          <ac:spMkLst>
            <pc:docMk/>
            <pc:sldMk cId="3553918462" sldId="277"/>
            <ac:spMk id="18" creationId="{9A97C86A-04D6-40F7-AE84-31AB43E6A846}"/>
          </ac:spMkLst>
        </pc:spChg>
        <pc:spChg chg="add del">
          <ac:chgData name="中村 心哉" userId="S::2301363@s.asojuku.ac.jp::dc5b8b5b-ad2b-403c-9977-924dff22d6c5" providerId="AD" clId="Web-{147E0FE6-3B67-4D69-EC81-E96787D58C39}" dt="2024-10-23T02:31:41.432" v="7"/>
          <ac:spMkLst>
            <pc:docMk/>
            <pc:sldMk cId="3553918462" sldId="277"/>
            <ac:spMk id="20" creationId="{FF9F2414-84E8-453E-B1F3-389FDE8192D9}"/>
          </ac:spMkLst>
        </pc:spChg>
        <pc:spChg chg="add del">
          <ac:chgData name="中村 心哉" userId="S::2301363@s.asojuku.ac.jp::dc5b8b5b-ad2b-403c-9977-924dff22d6c5" providerId="AD" clId="Web-{147E0FE6-3B67-4D69-EC81-E96787D58C39}" dt="2024-10-23T02:31:41.432" v="7"/>
          <ac:spMkLst>
            <pc:docMk/>
            <pc:sldMk cId="3553918462" sldId="277"/>
            <ac:spMk id="22" creationId="{3ECA69A1-7536-43AC-85EF-C7106179F5ED}"/>
          </ac:spMkLst>
        </pc:spChg>
        <pc:picChg chg="add del mod">
          <ac:chgData name="中村 心哉" userId="S::2301363@s.asojuku.ac.jp::dc5b8b5b-ad2b-403c-9977-924dff22d6c5" providerId="AD" clId="Web-{147E0FE6-3B67-4D69-EC81-E96787D58C39}" dt="2024-10-23T03:42:04.727" v="24"/>
          <ac:picMkLst>
            <pc:docMk/>
            <pc:sldMk cId="3553918462" sldId="277"/>
            <ac:picMk id="5" creationId="{2165F1A8-C3BB-E025-24A7-9D99F8617D52}"/>
          </ac:picMkLst>
        </pc:picChg>
        <pc:picChg chg="add del mod">
          <ac:chgData name="中村 心哉" userId="S::2301363@s.asojuku.ac.jp::dc5b8b5b-ad2b-403c-9977-924dff22d6c5" providerId="AD" clId="Web-{147E0FE6-3B67-4D69-EC81-E96787D58C39}" dt="2024-10-23T03:45:38.741" v="30"/>
          <ac:picMkLst>
            <pc:docMk/>
            <pc:sldMk cId="3553918462" sldId="277"/>
            <ac:picMk id="6" creationId="{18B2ED2B-A674-915D-EC97-BED7F57C9FAC}"/>
          </ac:picMkLst>
        </pc:picChg>
        <pc:picChg chg="add mod">
          <ac:chgData name="中村 心哉" userId="S::2301363@s.asojuku.ac.jp::dc5b8b5b-ad2b-403c-9977-924dff22d6c5" providerId="AD" clId="Web-{147E0FE6-3B67-4D69-EC81-E96787D58C39}" dt="2024-10-23T03:45:40.085" v="31"/>
          <ac:picMkLst>
            <pc:docMk/>
            <pc:sldMk cId="3553918462" sldId="277"/>
            <ac:picMk id="7" creationId="{23EDF99F-C5B5-EC0C-DEA9-DEA24E55AD51}"/>
          </ac:picMkLst>
        </pc:picChg>
      </pc:sldChg>
      <pc:sldChg chg="addSp delSp modSp new">
        <pc:chgData name="中村 心哉" userId="S::2301363@s.asojuku.ac.jp::dc5b8b5b-ad2b-403c-9977-924dff22d6c5" providerId="AD" clId="Web-{147E0FE6-3B67-4D69-EC81-E96787D58C39}" dt="2024-10-23T02:53:34.477" v="21"/>
        <pc:sldMkLst>
          <pc:docMk/>
          <pc:sldMk cId="3374896442" sldId="278"/>
        </pc:sldMkLst>
        <pc:spChg chg="del">
          <ac:chgData name="中村 心哉" userId="S::2301363@s.asojuku.ac.jp::dc5b8b5b-ad2b-403c-9977-924dff22d6c5" providerId="AD" clId="Web-{147E0FE6-3B67-4D69-EC81-E96787D58C39}" dt="2024-10-23T02:45:39.631" v="16"/>
          <ac:spMkLst>
            <pc:docMk/>
            <pc:sldMk cId="3374896442" sldId="278"/>
            <ac:spMk id="2" creationId="{813F57AB-FBF9-8633-E8D3-44C9B08661BB}"/>
          </ac:spMkLst>
        </pc:spChg>
        <pc:spChg chg="del">
          <ac:chgData name="中村 心哉" userId="S::2301363@s.asojuku.ac.jp::dc5b8b5b-ad2b-403c-9977-924dff22d6c5" providerId="AD" clId="Web-{147E0FE6-3B67-4D69-EC81-E96787D58C39}" dt="2024-10-23T02:45:37.506" v="15"/>
          <ac:spMkLst>
            <pc:docMk/>
            <pc:sldMk cId="3374896442" sldId="278"/>
            <ac:spMk id="3" creationId="{EEE7EEE9-D8BA-203C-E89C-E0CC42A1341D}"/>
          </ac:spMkLst>
        </pc:spChg>
        <pc:picChg chg="add del mod">
          <ac:chgData name="中村 心哉" userId="S::2301363@s.asojuku.ac.jp::dc5b8b5b-ad2b-403c-9977-924dff22d6c5" providerId="AD" clId="Web-{147E0FE6-3B67-4D69-EC81-E96787D58C39}" dt="2024-10-23T02:51:43.516" v="18"/>
          <ac:picMkLst>
            <pc:docMk/>
            <pc:sldMk cId="3374896442" sldId="278"/>
            <ac:picMk id="5" creationId="{15BC6510-1CCA-5BC5-93CE-F78D9F040DE8}"/>
          </ac:picMkLst>
        </pc:picChg>
        <pc:picChg chg="add del mod">
          <ac:chgData name="中村 心哉" userId="S::2301363@s.asojuku.ac.jp::dc5b8b5b-ad2b-403c-9977-924dff22d6c5" providerId="AD" clId="Web-{147E0FE6-3B67-4D69-EC81-E96787D58C39}" dt="2024-10-23T02:53:33.320" v="20"/>
          <ac:picMkLst>
            <pc:docMk/>
            <pc:sldMk cId="3374896442" sldId="278"/>
            <ac:picMk id="6" creationId="{CAF6AAA7-EA7D-F08A-DB31-ED005BB73279}"/>
          </ac:picMkLst>
        </pc:picChg>
        <pc:picChg chg="add mod">
          <ac:chgData name="中村 心哉" userId="S::2301363@s.asojuku.ac.jp::dc5b8b5b-ad2b-403c-9977-924dff22d6c5" providerId="AD" clId="Web-{147E0FE6-3B67-4D69-EC81-E96787D58C39}" dt="2024-10-23T02:53:34.477" v="21"/>
          <ac:picMkLst>
            <pc:docMk/>
            <pc:sldMk cId="3374896442" sldId="278"/>
            <ac:picMk id="7" creationId="{DA50AFE9-FFBA-89C1-A44C-6ED03F954247}"/>
          </ac:picMkLst>
        </pc:picChg>
      </pc:sldChg>
    </pc:docChg>
  </pc:docChgLst>
  <pc:docChgLst>
    <pc:chgData name="前田 大河" userId="3e9801c0-dfea-4d02-b8f9-dc21fd4fe40f" providerId="ADAL" clId="{51DD350D-E955-409E-AC47-2BF46F7D865B}"/>
    <pc:docChg chg="addSld delSld modSld">
      <pc:chgData name="前田 大河" userId="3e9801c0-dfea-4d02-b8f9-dc21fd4fe40f" providerId="ADAL" clId="{51DD350D-E955-409E-AC47-2BF46F7D865B}" dt="2024-10-23T03:41:51.942" v="2064" actId="20577"/>
      <pc:docMkLst>
        <pc:docMk/>
      </pc:docMkLst>
      <pc:sldChg chg="addSp delSp modSp mod modNotesTx">
        <pc:chgData name="前田 大河" userId="3e9801c0-dfea-4d02-b8f9-dc21fd4fe40f" providerId="ADAL" clId="{51DD350D-E955-409E-AC47-2BF46F7D865B}" dt="2024-10-21T01:55:26.971" v="797" actId="20577"/>
        <pc:sldMkLst>
          <pc:docMk/>
          <pc:sldMk cId="2430882619" sldId="263"/>
        </pc:sldMkLst>
        <pc:spChg chg="del">
          <ac:chgData name="前田 大河" userId="3e9801c0-dfea-4d02-b8f9-dc21fd4fe40f" providerId="ADAL" clId="{51DD350D-E955-409E-AC47-2BF46F7D865B}" dt="2024-10-21T01:23:05.465" v="134" actId="931"/>
          <ac:spMkLst>
            <pc:docMk/>
            <pc:sldMk cId="2430882619" sldId="263"/>
            <ac:spMk id="3" creationId="{0212E19E-5565-95FC-5ECA-1FEC1A1633AB}"/>
          </ac:spMkLst>
        </pc:spChg>
        <pc:spChg chg="add mod">
          <ac:chgData name="前田 大河" userId="3e9801c0-dfea-4d02-b8f9-dc21fd4fe40f" providerId="ADAL" clId="{51DD350D-E955-409E-AC47-2BF46F7D865B}" dt="2024-10-21T01:25:53.869" v="148" actId="1582"/>
          <ac:spMkLst>
            <pc:docMk/>
            <pc:sldMk cId="2430882619" sldId="263"/>
            <ac:spMk id="6" creationId="{7AE843D9-1DA6-516F-936C-9ACE315421EB}"/>
          </ac:spMkLst>
        </pc:spChg>
        <pc:picChg chg="add mod">
          <ac:chgData name="前田 大河" userId="3e9801c0-dfea-4d02-b8f9-dc21fd4fe40f" providerId="ADAL" clId="{51DD350D-E955-409E-AC47-2BF46F7D865B}" dt="2024-10-21T01:23:33.612" v="139" actId="1076"/>
          <ac:picMkLst>
            <pc:docMk/>
            <pc:sldMk cId="2430882619" sldId="263"/>
            <ac:picMk id="5" creationId="{ABBC08AD-0611-EF2C-70A6-2EE80AAD25C0}"/>
          </ac:picMkLst>
        </pc:picChg>
      </pc:sldChg>
      <pc:sldChg chg="del">
        <pc:chgData name="前田 大河" userId="3e9801c0-dfea-4d02-b8f9-dc21fd4fe40f" providerId="ADAL" clId="{51DD350D-E955-409E-AC47-2BF46F7D865B}" dt="2024-10-21T01:26:12.732" v="151" actId="47"/>
        <pc:sldMkLst>
          <pc:docMk/>
          <pc:sldMk cId="2595792236" sldId="264"/>
        </pc:sldMkLst>
      </pc:sldChg>
      <pc:sldChg chg="del">
        <pc:chgData name="前田 大河" userId="3e9801c0-dfea-4d02-b8f9-dc21fd4fe40f" providerId="ADAL" clId="{51DD350D-E955-409E-AC47-2BF46F7D865B}" dt="2024-10-21T01:26:14.980" v="152" actId="47"/>
        <pc:sldMkLst>
          <pc:docMk/>
          <pc:sldMk cId="1567861826" sldId="265"/>
        </pc:sldMkLst>
      </pc:sldChg>
      <pc:sldChg chg="modSp add mod modNotesTx">
        <pc:chgData name="前田 大河" userId="3e9801c0-dfea-4d02-b8f9-dc21fd4fe40f" providerId="ADAL" clId="{51DD350D-E955-409E-AC47-2BF46F7D865B}" dt="2024-10-23T03:41:51.942" v="2064" actId="20577"/>
        <pc:sldMkLst>
          <pc:docMk/>
          <pc:sldMk cId="3978072804" sldId="271"/>
        </pc:sldMkLst>
        <pc:spChg chg="mod">
          <ac:chgData name="前田 大河" userId="3e9801c0-dfea-4d02-b8f9-dc21fd4fe40f" providerId="ADAL" clId="{51DD350D-E955-409E-AC47-2BF46F7D865B}" dt="2024-10-23T03:28:22.618" v="1936" actId="14100"/>
          <ac:spMkLst>
            <pc:docMk/>
            <pc:sldMk cId="3978072804" sldId="271"/>
            <ac:spMk id="6" creationId="{7AE843D9-1DA6-516F-936C-9ACE315421EB}"/>
          </ac:spMkLst>
        </pc:spChg>
      </pc:sldChg>
      <pc:sldChg chg="modSp add mod modNotesTx">
        <pc:chgData name="前田 大河" userId="3e9801c0-dfea-4d02-b8f9-dc21fd4fe40f" providerId="ADAL" clId="{51DD350D-E955-409E-AC47-2BF46F7D865B}" dt="2024-10-21T02:05:26.458" v="1329" actId="20577"/>
        <pc:sldMkLst>
          <pc:docMk/>
          <pc:sldMk cId="1636933811" sldId="272"/>
        </pc:sldMkLst>
        <pc:spChg chg="mod">
          <ac:chgData name="前田 大河" userId="3e9801c0-dfea-4d02-b8f9-dc21fd4fe40f" providerId="ADAL" clId="{51DD350D-E955-409E-AC47-2BF46F7D865B}" dt="2024-10-21T01:26:35.037" v="155" actId="14100"/>
          <ac:spMkLst>
            <pc:docMk/>
            <pc:sldMk cId="1636933811" sldId="272"/>
            <ac:spMk id="6" creationId="{7AE843D9-1DA6-516F-936C-9ACE315421EB}"/>
          </ac:spMkLst>
        </pc:spChg>
      </pc:sldChg>
      <pc:sldChg chg="modSp add mod modNotesTx">
        <pc:chgData name="前田 大河" userId="3e9801c0-dfea-4d02-b8f9-dc21fd4fe40f" providerId="ADAL" clId="{51DD350D-E955-409E-AC47-2BF46F7D865B}" dt="2024-10-23T03:07:28.006" v="1868" actId="20577"/>
        <pc:sldMkLst>
          <pc:docMk/>
          <pc:sldMk cId="156446510" sldId="274"/>
        </pc:sldMkLst>
        <pc:spChg chg="mod">
          <ac:chgData name="前田 大河" userId="3e9801c0-dfea-4d02-b8f9-dc21fd4fe40f" providerId="ADAL" clId="{51DD350D-E955-409E-AC47-2BF46F7D865B}" dt="2024-10-21T01:37:44" v="175" actId="1076"/>
          <ac:spMkLst>
            <pc:docMk/>
            <pc:sldMk cId="156446510" sldId="274"/>
            <ac:spMk id="6" creationId="{7AE843D9-1DA6-516F-936C-9ACE315421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3E5B6-2034-47D8-BB5A-DC961798ABB2}" type="datetimeFigureOut">
              <a:rPr kumimoji="1" lang="ja-JP" altLang="en-US" smtClean="0"/>
              <a:t>2024/10/25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98A836-ADF5-4F88-B2A7-37E7CE54D19A}" type="slidenum">
              <a:rPr kumimoji="1" lang="ja-JP" altLang="en-US" smtClean="0"/>
              <a:t>‹#›</a:t>
            </a:fld>
            <a:endParaRPr kumimoji="1" lang="ja-JP" altLang="en-US"/>
          </a:p>
        </p:txBody>
      </p:sp>
    </p:spTree>
    <p:extLst>
      <p:ext uri="{BB962C8B-B14F-4D97-AF65-F5344CB8AC3E}">
        <p14:creationId xmlns:p14="http://schemas.microsoft.com/office/powerpoint/2010/main" val="22091151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98A836-ADF5-4F88-B2A7-37E7CE54D19A}" type="slidenum">
              <a:rPr kumimoji="1" lang="ja-JP" altLang="en-US" smtClean="0"/>
              <a:t>8</a:t>
            </a:fld>
            <a:endParaRPr kumimoji="1" lang="ja-JP" altLang="en-US"/>
          </a:p>
        </p:txBody>
      </p:sp>
    </p:spTree>
    <p:extLst>
      <p:ext uri="{BB962C8B-B14F-4D97-AF65-F5344CB8AC3E}">
        <p14:creationId xmlns:p14="http://schemas.microsoft.com/office/powerpoint/2010/main" val="126576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98A836-ADF5-4F88-B2A7-37E7CE54D19A}" type="slidenum">
              <a:rPr kumimoji="1" lang="ja-JP" altLang="en-US" smtClean="0"/>
              <a:t>9</a:t>
            </a:fld>
            <a:endParaRPr kumimoji="1" lang="ja-JP" altLang="en-US"/>
          </a:p>
        </p:txBody>
      </p:sp>
    </p:spTree>
    <p:extLst>
      <p:ext uri="{BB962C8B-B14F-4D97-AF65-F5344CB8AC3E}">
        <p14:creationId xmlns:p14="http://schemas.microsoft.com/office/powerpoint/2010/main" val="629081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続きまして</a:t>
            </a:r>
            <a:r>
              <a:rPr lang="en-US" altLang="ja-JP" dirty="0">
                <a:latin typeface="Calibri"/>
                <a:ea typeface="游ゴシック"/>
                <a:cs typeface="Calibri"/>
              </a:rPr>
              <a:t>E-R</a:t>
            </a:r>
            <a:r>
              <a:rPr lang="ja-JP" altLang="en-US" dirty="0">
                <a:latin typeface="Calibri"/>
                <a:ea typeface="游ゴシック"/>
                <a:cs typeface="Calibri"/>
              </a:rPr>
              <a:t>モデル図の発表を行います。この発表ではなぜテーブルを分けたのかを説明していきたいと思います。まず顧客テーブルと住所テーブルを分けた理由ですが、相手にプレゼントを贈る例を想定すると住所テーブルとして分けることで一度データベースに登録され、２回目以降毎回住所を打つ必要がなくなるとして住所テーブルを作成しました。細かい支払い方法は支払い方法種別にて定義されているのでここでは言及しません。</a:t>
            </a:r>
            <a:endParaRPr lang="en-US" altLang="ja-JP"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4F98A836-ADF5-4F88-B2A7-37E7CE54D19A}" type="slidenum">
              <a:rPr kumimoji="1" lang="ja-JP" altLang="en-US" smtClean="0"/>
              <a:t>10</a:t>
            </a:fld>
            <a:endParaRPr kumimoji="1" lang="ja-JP" altLang="en-US"/>
          </a:p>
        </p:txBody>
      </p:sp>
    </p:spTree>
    <p:extLst>
      <p:ext uri="{BB962C8B-B14F-4D97-AF65-F5344CB8AC3E}">
        <p14:creationId xmlns:p14="http://schemas.microsoft.com/office/powerpoint/2010/main" val="357960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次に商品テーブルと商品画像テーブルを分けた理由を説明します。商品テーブルを分けずに作ると商品画像が１枚しか入らなく、仮に商品画像</a:t>
            </a:r>
            <a:r>
              <a:rPr lang="en-US" altLang="ja-JP">
                <a:latin typeface="Calibri"/>
                <a:ea typeface="游ゴシック"/>
                <a:cs typeface="Calibri"/>
              </a:rPr>
              <a:t>ID</a:t>
            </a:r>
            <a:r>
              <a:rPr lang="ja-JP" altLang="en-US">
                <a:latin typeface="Calibri"/>
                <a:ea typeface="游ゴシック"/>
                <a:cs typeface="Calibri"/>
              </a:rPr>
              <a:t>を大量に作ると</a:t>
            </a:r>
            <a:r>
              <a:rPr lang="en-US" altLang="ja-JP">
                <a:latin typeface="Calibri"/>
                <a:ea typeface="游ゴシック"/>
                <a:cs typeface="Calibri"/>
              </a:rPr>
              <a:t>ID</a:t>
            </a:r>
            <a:r>
              <a:rPr lang="ja-JP" altLang="en-US">
                <a:latin typeface="Calibri"/>
                <a:ea typeface="游ゴシック"/>
                <a:cs typeface="Calibri"/>
              </a:rPr>
              <a:t>が増え管理が大変になるので商品</a:t>
            </a:r>
            <a:r>
              <a:rPr lang="en-US" altLang="ja-JP">
                <a:latin typeface="Calibri"/>
                <a:ea typeface="游ゴシック"/>
                <a:cs typeface="Calibri"/>
              </a:rPr>
              <a:t>ID</a:t>
            </a:r>
            <a:r>
              <a:rPr lang="ja-JP" altLang="en-US">
                <a:latin typeface="Calibri"/>
                <a:ea typeface="游ゴシック"/>
                <a:cs typeface="Calibri"/>
              </a:rPr>
              <a:t>で</a:t>
            </a:r>
            <a:r>
              <a:rPr lang="en-US" altLang="ja-JP">
                <a:latin typeface="Calibri"/>
                <a:ea typeface="游ゴシック"/>
                <a:cs typeface="Calibri"/>
              </a:rPr>
              <a:t>ID</a:t>
            </a:r>
            <a:r>
              <a:rPr lang="ja-JP" altLang="en-US">
                <a:latin typeface="Calibri"/>
                <a:ea typeface="游ゴシック"/>
                <a:cs typeface="Calibri"/>
              </a:rPr>
              <a:t>をとってくる方法をとることで大量の画像データを一括管理しやすくなると考えたのでこのような方法にしました。</a:t>
            </a:r>
            <a:endParaRPr lang="en-US" altLang="ja-JP">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4F98A836-ADF5-4F88-B2A7-37E7CE54D19A}" type="slidenum">
              <a:rPr kumimoji="1" lang="ja-JP" altLang="en-US" smtClean="0"/>
              <a:t>11</a:t>
            </a:fld>
            <a:endParaRPr kumimoji="1" lang="ja-JP" altLang="en-US"/>
          </a:p>
        </p:txBody>
      </p:sp>
    </p:spTree>
    <p:extLst>
      <p:ext uri="{BB962C8B-B14F-4D97-AF65-F5344CB8AC3E}">
        <p14:creationId xmlns:p14="http://schemas.microsoft.com/office/powerpoint/2010/main" val="191845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続いて注文テーブルと注文詳細テーブルに移ります。注文明細を分けた理由は</a:t>
            </a:r>
            <a:r>
              <a:rPr lang="en-US" altLang="ja-JP" dirty="0">
                <a:latin typeface="Calibri"/>
                <a:ea typeface="游ゴシック"/>
                <a:cs typeface="Calibri"/>
              </a:rPr>
              <a:t>1</a:t>
            </a:r>
            <a:r>
              <a:rPr lang="ja-JP" altLang="en-US" dirty="0">
                <a:latin typeface="Calibri"/>
                <a:ea typeface="游ゴシック"/>
                <a:cs typeface="Calibri"/>
              </a:rPr>
              <a:t>対多の関係性になった時に</a:t>
            </a:r>
            <a:r>
              <a:rPr lang="ja-JP" altLang="en-US" dirty="0"/>
              <a:t>同じ注文に複数の商品が含まれている場合、注文テーブルには</a:t>
            </a:r>
            <a:r>
              <a:rPr lang="en-US" altLang="ja-JP" dirty="0"/>
              <a:t>1</a:t>
            </a:r>
            <a:r>
              <a:rPr lang="ja-JP" altLang="en-US" dirty="0"/>
              <a:t>つのレコードを保持し、注文詳細テーブルに個々の商品の詳細が保存されることで、重複データを減らしデータの一貫性を保てるようになるため分けました。</a:t>
            </a:r>
            <a:endParaRPr lang="en-US" altLang="ja-JP"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4F98A836-ADF5-4F88-B2A7-37E7CE54D19A}" type="slidenum">
              <a:rPr kumimoji="1" lang="ja-JP" altLang="en-US" smtClean="0"/>
              <a:t>12</a:t>
            </a:fld>
            <a:endParaRPr kumimoji="1" lang="ja-JP" altLang="en-US"/>
          </a:p>
        </p:txBody>
      </p:sp>
    </p:spTree>
    <p:extLst>
      <p:ext uri="{BB962C8B-B14F-4D97-AF65-F5344CB8AC3E}">
        <p14:creationId xmlns:p14="http://schemas.microsoft.com/office/powerpoint/2010/main" val="2096802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最後に注文テーブルと支払い方法種別テーブルに移ります。支払い方法種別を分けた理由はクレジットカードやウェブ決済以外にもコンビニ払い等様々な支払い方法があり今後も選択肢が増えていくことを予想して分けることにしました。</a:t>
            </a:r>
            <a:endParaRPr lang="en-US" altLang="ja-JP">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4F98A836-ADF5-4F88-B2A7-37E7CE54D19A}" type="slidenum">
              <a:rPr kumimoji="1" lang="ja-JP" altLang="en-US" smtClean="0"/>
              <a:t>13</a:t>
            </a:fld>
            <a:endParaRPr kumimoji="1" lang="ja-JP" altLang="en-US"/>
          </a:p>
        </p:txBody>
      </p:sp>
    </p:spTree>
    <p:extLst>
      <p:ext uri="{BB962C8B-B14F-4D97-AF65-F5344CB8AC3E}">
        <p14:creationId xmlns:p14="http://schemas.microsoft.com/office/powerpoint/2010/main" val="234863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各テーブルと機能を照らし合わせた結果</a:t>
            </a:r>
            <a:r>
              <a:rPr kumimoji="1" lang="en-US" altLang="ja-JP"/>
              <a:t>CRUD</a:t>
            </a:r>
            <a:r>
              <a:rPr kumimoji="1" lang="ja-JP" altLang="en-US"/>
              <a:t>図はこのようになりました。</a:t>
            </a:r>
          </a:p>
        </p:txBody>
      </p:sp>
      <p:sp>
        <p:nvSpPr>
          <p:cNvPr id="4" name="スライド番号プレースホルダー 3"/>
          <p:cNvSpPr>
            <a:spLocks noGrp="1"/>
          </p:cNvSpPr>
          <p:nvPr>
            <p:ph type="sldNum" sz="quarter" idx="5"/>
          </p:nvPr>
        </p:nvSpPr>
        <p:spPr/>
        <p:txBody>
          <a:bodyPr/>
          <a:lstStyle/>
          <a:p>
            <a:fld id="{4F98A836-ADF5-4F88-B2A7-37E7CE54D19A}" type="slidenum">
              <a:rPr kumimoji="1" lang="ja-JP" altLang="en-US" smtClean="0"/>
              <a:t>14</a:t>
            </a:fld>
            <a:endParaRPr kumimoji="1" lang="ja-JP" altLang="en-US"/>
          </a:p>
        </p:txBody>
      </p:sp>
    </p:spTree>
    <p:extLst>
      <p:ext uri="{BB962C8B-B14F-4D97-AF65-F5344CB8AC3E}">
        <p14:creationId xmlns:p14="http://schemas.microsoft.com/office/powerpoint/2010/main" val="3042693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時点でのこの班の課題点は、大事な場面でのコミュニケーションがうまく取れていなくて作業量に差が出てしまいました。また、指示を出しているのにも関わらず、通じていないことことがありました。そこで、今後の対応策としてすべての場面で一つずつリーダーが関わっていると自分自身の負担も大きくなってしまうため、これから実装に入るにあたってフロントエンドとバックエンドの作業を分けて行おうと考えているのでそれぞれのリーダーを設けて、指示出しや相談しやすい環境を作っていこうと考えています。そして、自分自身は、それぞれのリーダーと連携を取って作業して</a:t>
            </a:r>
            <a:r>
              <a:rPr kumimoji="1" lang="ja-JP" altLang="en-US"/>
              <a:t>いくようにしたいと考えています。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4F98A836-ADF5-4F88-B2A7-37E7CE54D19A}" type="slidenum">
              <a:rPr kumimoji="1" lang="ja-JP" altLang="en-US" smtClean="0"/>
              <a:t>16</a:t>
            </a:fld>
            <a:endParaRPr kumimoji="1" lang="ja-JP" altLang="en-US"/>
          </a:p>
        </p:txBody>
      </p:sp>
    </p:spTree>
    <p:extLst>
      <p:ext uri="{BB962C8B-B14F-4D97-AF65-F5344CB8AC3E}">
        <p14:creationId xmlns:p14="http://schemas.microsoft.com/office/powerpoint/2010/main" val="1907658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62010B-07A2-FED0-A076-838C894398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7A509D7-8151-D1AF-157D-677A29AD2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15B1A32-6C0A-5EDB-93FD-9E66FEC288FF}"/>
              </a:ext>
            </a:extLst>
          </p:cNvPr>
          <p:cNvSpPr>
            <a:spLocks noGrp="1"/>
          </p:cNvSpPr>
          <p:nvPr>
            <p:ph type="dt" sz="half" idx="10"/>
          </p:nvPr>
        </p:nvSpPr>
        <p:spPr/>
        <p:txBody>
          <a:bodyPr/>
          <a:lstStyle/>
          <a:p>
            <a:fld id="{CA21C6FB-30AE-4192-B332-98A7B41FAE89}" type="datetimeFigureOut">
              <a:rPr kumimoji="1" lang="ja-JP" altLang="en-US" smtClean="0"/>
              <a:t>2024/10/25</a:t>
            </a:fld>
            <a:endParaRPr kumimoji="1" lang="ja-JP" altLang="en-US"/>
          </a:p>
        </p:txBody>
      </p:sp>
      <p:sp>
        <p:nvSpPr>
          <p:cNvPr id="5" name="フッター プレースホルダー 4">
            <a:extLst>
              <a:ext uri="{FF2B5EF4-FFF2-40B4-BE49-F238E27FC236}">
                <a16:creationId xmlns:a16="http://schemas.microsoft.com/office/drawing/2014/main" id="{5061C40E-568C-E197-E074-915F61894B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0645F2-DA38-602F-2118-8F31D9A4EAAB}"/>
              </a:ext>
            </a:extLst>
          </p:cNvPr>
          <p:cNvSpPr>
            <a:spLocks noGrp="1"/>
          </p:cNvSpPr>
          <p:nvPr>
            <p:ph type="sldNum" sz="quarter" idx="12"/>
          </p:nvPr>
        </p:nvSpPr>
        <p:spPr/>
        <p:txBody>
          <a:bodyPr/>
          <a:lstStyle/>
          <a:p>
            <a:fld id="{3BE6B20C-720C-450A-BD4E-1AA9940F4F4D}" type="slidenum">
              <a:rPr kumimoji="1" lang="ja-JP" altLang="en-US" smtClean="0"/>
              <a:t>‹#›</a:t>
            </a:fld>
            <a:endParaRPr kumimoji="1" lang="ja-JP" altLang="en-US"/>
          </a:p>
        </p:txBody>
      </p:sp>
    </p:spTree>
    <p:extLst>
      <p:ext uri="{BB962C8B-B14F-4D97-AF65-F5344CB8AC3E}">
        <p14:creationId xmlns:p14="http://schemas.microsoft.com/office/powerpoint/2010/main" val="166156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44BA2-0DD9-928F-D354-1217080BE75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C0D1DD-3990-2B3C-67B6-DC665549A43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FA3ADA-504C-4284-E4F1-85F8BF62C733}"/>
              </a:ext>
            </a:extLst>
          </p:cNvPr>
          <p:cNvSpPr>
            <a:spLocks noGrp="1"/>
          </p:cNvSpPr>
          <p:nvPr>
            <p:ph type="dt" sz="half" idx="10"/>
          </p:nvPr>
        </p:nvSpPr>
        <p:spPr/>
        <p:txBody>
          <a:bodyPr/>
          <a:lstStyle/>
          <a:p>
            <a:fld id="{CA21C6FB-30AE-4192-B332-98A7B41FAE89}" type="datetimeFigureOut">
              <a:rPr kumimoji="1" lang="ja-JP" altLang="en-US" smtClean="0"/>
              <a:t>2024/10/25</a:t>
            </a:fld>
            <a:endParaRPr kumimoji="1" lang="ja-JP" altLang="en-US"/>
          </a:p>
        </p:txBody>
      </p:sp>
      <p:sp>
        <p:nvSpPr>
          <p:cNvPr id="5" name="フッター プレースホルダー 4">
            <a:extLst>
              <a:ext uri="{FF2B5EF4-FFF2-40B4-BE49-F238E27FC236}">
                <a16:creationId xmlns:a16="http://schemas.microsoft.com/office/drawing/2014/main" id="{EBA427DA-3840-DF7C-A991-88C84897E4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EBAA70-F817-BBA9-9B8C-3E8BFA04765C}"/>
              </a:ext>
            </a:extLst>
          </p:cNvPr>
          <p:cNvSpPr>
            <a:spLocks noGrp="1"/>
          </p:cNvSpPr>
          <p:nvPr>
            <p:ph type="sldNum" sz="quarter" idx="12"/>
          </p:nvPr>
        </p:nvSpPr>
        <p:spPr/>
        <p:txBody>
          <a:bodyPr/>
          <a:lstStyle/>
          <a:p>
            <a:fld id="{3BE6B20C-720C-450A-BD4E-1AA9940F4F4D}" type="slidenum">
              <a:rPr kumimoji="1" lang="ja-JP" altLang="en-US" smtClean="0"/>
              <a:t>‹#›</a:t>
            </a:fld>
            <a:endParaRPr kumimoji="1" lang="ja-JP" altLang="en-US"/>
          </a:p>
        </p:txBody>
      </p:sp>
    </p:spTree>
    <p:extLst>
      <p:ext uri="{BB962C8B-B14F-4D97-AF65-F5344CB8AC3E}">
        <p14:creationId xmlns:p14="http://schemas.microsoft.com/office/powerpoint/2010/main" val="998268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7B5DF58-8D4A-C4B4-D0BA-4B7AC2DF37E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0C840A-8FEA-B6C1-27AA-0B7BB98D7B0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9CCDE6-30DF-AA30-9BBE-EB25E5F61A66}"/>
              </a:ext>
            </a:extLst>
          </p:cNvPr>
          <p:cNvSpPr>
            <a:spLocks noGrp="1"/>
          </p:cNvSpPr>
          <p:nvPr>
            <p:ph type="dt" sz="half" idx="10"/>
          </p:nvPr>
        </p:nvSpPr>
        <p:spPr/>
        <p:txBody>
          <a:bodyPr/>
          <a:lstStyle/>
          <a:p>
            <a:fld id="{CA21C6FB-30AE-4192-B332-98A7B41FAE89}" type="datetimeFigureOut">
              <a:rPr kumimoji="1" lang="ja-JP" altLang="en-US" smtClean="0"/>
              <a:t>2024/10/25</a:t>
            </a:fld>
            <a:endParaRPr kumimoji="1" lang="ja-JP" altLang="en-US"/>
          </a:p>
        </p:txBody>
      </p:sp>
      <p:sp>
        <p:nvSpPr>
          <p:cNvPr id="5" name="フッター プレースホルダー 4">
            <a:extLst>
              <a:ext uri="{FF2B5EF4-FFF2-40B4-BE49-F238E27FC236}">
                <a16:creationId xmlns:a16="http://schemas.microsoft.com/office/drawing/2014/main" id="{FA8C8311-6D3F-622A-EB3F-15834134AD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CB1118-BBC7-CDCD-423F-264683115801}"/>
              </a:ext>
            </a:extLst>
          </p:cNvPr>
          <p:cNvSpPr>
            <a:spLocks noGrp="1"/>
          </p:cNvSpPr>
          <p:nvPr>
            <p:ph type="sldNum" sz="quarter" idx="12"/>
          </p:nvPr>
        </p:nvSpPr>
        <p:spPr/>
        <p:txBody>
          <a:bodyPr/>
          <a:lstStyle/>
          <a:p>
            <a:fld id="{3BE6B20C-720C-450A-BD4E-1AA9940F4F4D}" type="slidenum">
              <a:rPr kumimoji="1" lang="ja-JP" altLang="en-US" smtClean="0"/>
              <a:t>‹#›</a:t>
            </a:fld>
            <a:endParaRPr kumimoji="1" lang="ja-JP" altLang="en-US"/>
          </a:p>
        </p:txBody>
      </p:sp>
    </p:spTree>
    <p:extLst>
      <p:ext uri="{BB962C8B-B14F-4D97-AF65-F5344CB8AC3E}">
        <p14:creationId xmlns:p14="http://schemas.microsoft.com/office/powerpoint/2010/main" val="104159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B85EE1-557F-C368-D38D-323C651005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823ED8E-D506-7048-C840-AF35BF0CB2A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4EBA0B-F939-9613-6FDD-C43E4C65BDF1}"/>
              </a:ext>
            </a:extLst>
          </p:cNvPr>
          <p:cNvSpPr>
            <a:spLocks noGrp="1"/>
          </p:cNvSpPr>
          <p:nvPr>
            <p:ph type="dt" sz="half" idx="10"/>
          </p:nvPr>
        </p:nvSpPr>
        <p:spPr/>
        <p:txBody>
          <a:bodyPr/>
          <a:lstStyle/>
          <a:p>
            <a:fld id="{CA21C6FB-30AE-4192-B332-98A7B41FAE89}" type="datetimeFigureOut">
              <a:rPr kumimoji="1" lang="ja-JP" altLang="en-US" smtClean="0"/>
              <a:t>2024/10/25</a:t>
            </a:fld>
            <a:endParaRPr kumimoji="1" lang="ja-JP" altLang="en-US"/>
          </a:p>
        </p:txBody>
      </p:sp>
      <p:sp>
        <p:nvSpPr>
          <p:cNvPr id="5" name="フッター プレースホルダー 4">
            <a:extLst>
              <a:ext uri="{FF2B5EF4-FFF2-40B4-BE49-F238E27FC236}">
                <a16:creationId xmlns:a16="http://schemas.microsoft.com/office/drawing/2014/main" id="{9798F77E-A32D-BAAA-E804-B4F4922C97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8B604E-91D8-6A0D-CBA9-08663B42B247}"/>
              </a:ext>
            </a:extLst>
          </p:cNvPr>
          <p:cNvSpPr>
            <a:spLocks noGrp="1"/>
          </p:cNvSpPr>
          <p:nvPr>
            <p:ph type="sldNum" sz="quarter" idx="12"/>
          </p:nvPr>
        </p:nvSpPr>
        <p:spPr/>
        <p:txBody>
          <a:bodyPr/>
          <a:lstStyle/>
          <a:p>
            <a:fld id="{3BE6B20C-720C-450A-BD4E-1AA9940F4F4D}" type="slidenum">
              <a:rPr kumimoji="1" lang="ja-JP" altLang="en-US" smtClean="0"/>
              <a:t>‹#›</a:t>
            </a:fld>
            <a:endParaRPr kumimoji="1" lang="ja-JP" altLang="en-US"/>
          </a:p>
        </p:txBody>
      </p:sp>
    </p:spTree>
    <p:extLst>
      <p:ext uri="{BB962C8B-B14F-4D97-AF65-F5344CB8AC3E}">
        <p14:creationId xmlns:p14="http://schemas.microsoft.com/office/powerpoint/2010/main" val="254179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7EC506-5F72-46A7-8E98-E7FE857F16D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7CA9EC6-54B9-91A5-3FE1-69FE8A99E7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B188C32-C899-DB2E-0312-5BCD61FA3889}"/>
              </a:ext>
            </a:extLst>
          </p:cNvPr>
          <p:cNvSpPr>
            <a:spLocks noGrp="1"/>
          </p:cNvSpPr>
          <p:nvPr>
            <p:ph type="dt" sz="half" idx="10"/>
          </p:nvPr>
        </p:nvSpPr>
        <p:spPr/>
        <p:txBody>
          <a:bodyPr/>
          <a:lstStyle/>
          <a:p>
            <a:fld id="{CA21C6FB-30AE-4192-B332-98A7B41FAE89}" type="datetimeFigureOut">
              <a:rPr kumimoji="1" lang="ja-JP" altLang="en-US" smtClean="0"/>
              <a:t>2024/10/25</a:t>
            </a:fld>
            <a:endParaRPr kumimoji="1" lang="ja-JP" altLang="en-US"/>
          </a:p>
        </p:txBody>
      </p:sp>
      <p:sp>
        <p:nvSpPr>
          <p:cNvPr id="5" name="フッター プレースホルダー 4">
            <a:extLst>
              <a:ext uri="{FF2B5EF4-FFF2-40B4-BE49-F238E27FC236}">
                <a16:creationId xmlns:a16="http://schemas.microsoft.com/office/drawing/2014/main" id="{106C5FB0-BDB8-3223-FCBC-EF31CEC46B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DEEEB4-8EFD-6B4A-8938-C3158F8C6589}"/>
              </a:ext>
            </a:extLst>
          </p:cNvPr>
          <p:cNvSpPr>
            <a:spLocks noGrp="1"/>
          </p:cNvSpPr>
          <p:nvPr>
            <p:ph type="sldNum" sz="quarter" idx="12"/>
          </p:nvPr>
        </p:nvSpPr>
        <p:spPr/>
        <p:txBody>
          <a:bodyPr/>
          <a:lstStyle/>
          <a:p>
            <a:fld id="{3BE6B20C-720C-450A-BD4E-1AA9940F4F4D}" type="slidenum">
              <a:rPr kumimoji="1" lang="ja-JP" altLang="en-US" smtClean="0"/>
              <a:t>‹#›</a:t>
            </a:fld>
            <a:endParaRPr kumimoji="1" lang="ja-JP" altLang="en-US"/>
          </a:p>
        </p:txBody>
      </p:sp>
    </p:spTree>
    <p:extLst>
      <p:ext uri="{BB962C8B-B14F-4D97-AF65-F5344CB8AC3E}">
        <p14:creationId xmlns:p14="http://schemas.microsoft.com/office/powerpoint/2010/main" val="270979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DC0C9C-5021-40FD-D6F0-F471ABF78BB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66B1A7-6E54-96A6-C864-9905909B19E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24CCD00-ACA5-B786-C924-EE5D2BB8512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3E77B3F-C72B-EC0B-D501-0F97FDBB2635}"/>
              </a:ext>
            </a:extLst>
          </p:cNvPr>
          <p:cNvSpPr>
            <a:spLocks noGrp="1"/>
          </p:cNvSpPr>
          <p:nvPr>
            <p:ph type="dt" sz="half" idx="10"/>
          </p:nvPr>
        </p:nvSpPr>
        <p:spPr/>
        <p:txBody>
          <a:bodyPr/>
          <a:lstStyle/>
          <a:p>
            <a:fld id="{CA21C6FB-30AE-4192-B332-98A7B41FAE89}" type="datetimeFigureOut">
              <a:rPr kumimoji="1" lang="ja-JP" altLang="en-US" smtClean="0"/>
              <a:t>2024/10/25</a:t>
            </a:fld>
            <a:endParaRPr kumimoji="1" lang="ja-JP" altLang="en-US"/>
          </a:p>
        </p:txBody>
      </p:sp>
      <p:sp>
        <p:nvSpPr>
          <p:cNvPr id="6" name="フッター プレースホルダー 5">
            <a:extLst>
              <a:ext uri="{FF2B5EF4-FFF2-40B4-BE49-F238E27FC236}">
                <a16:creationId xmlns:a16="http://schemas.microsoft.com/office/drawing/2014/main" id="{C01BB212-ADBA-9931-3D1F-0D0755632A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58BAE6-F81A-DF36-ECCB-74E6CB861A94}"/>
              </a:ext>
            </a:extLst>
          </p:cNvPr>
          <p:cNvSpPr>
            <a:spLocks noGrp="1"/>
          </p:cNvSpPr>
          <p:nvPr>
            <p:ph type="sldNum" sz="quarter" idx="12"/>
          </p:nvPr>
        </p:nvSpPr>
        <p:spPr/>
        <p:txBody>
          <a:bodyPr/>
          <a:lstStyle/>
          <a:p>
            <a:fld id="{3BE6B20C-720C-450A-BD4E-1AA9940F4F4D}" type="slidenum">
              <a:rPr kumimoji="1" lang="ja-JP" altLang="en-US" smtClean="0"/>
              <a:t>‹#›</a:t>
            </a:fld>
            <a:endParaRPr kumimoji="1" lang="ja-JP" altLang="en-US"/>
          </a:p>
        </p:txBody>
      </p:sp>
    </p:spTree>
    <p:extLst>
      <p:ext uri="{BB962C8B-B14F-4D97-AF65-F5344CB8AC3E}">
        <p14:creationId xmlns:p14="http://schemas.microsoft.com/office/powerpoint/2010/main" val="41824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9A219-2C00-BA22-45B5-53687E8A5B4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7ADFE53-70DF-9812-A88C-ECB03CF461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50FF53-81A9-BB14-B87C-7C3E3F1F45D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7819653-8410-BDAF-BDE2-C66437948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2D9EB73-7BE7-DDF2-7C57-73653836983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A646DF5-81CC-E966-7FE3-F2135054F711}"/>
              </a:ext>
            </a:extLst>
          </p:cNvPr>
          <p:cNvSpPr>
            <a:spLocks noGrp="1"/>
          </p:cNvSpPr>
          <p:nvPr>
            <p:ph type="dt" sz="half" idx="10"/>
          </p:nvPr>
        </p:nvSpPr>
        <p:spPr/>
        <p:txBody>
          <a:bodyPr/>
          <a:lstStyle/>
          <a:p>
            <a:fld id="{CA21C6FB-30AE-4192-B332-98A7B41FAE89}" type="datetimeFigureOut">
              <a:rPr kumimoji="1" lang="ja-JP" altLang="en-US" smtClean="0"/>
              <a:t>2024/10/25</a:t>
            </a:fld>
            <a:endParaRPr kumimoji="1" lang="ja-JP" altLang="en-US"/>
          </a:p>
        </p:txBody>
      </p:sp>
      <p:sp>
        <p:nvSpPr>
          <p:cNvPr id="8" name="フッター プレースホルダー 7">
            <a:extLst>
              <a:ext uri="{FF2B5EF4-FFF2-40B4-BE49-F238E27FC236}">
                <a16:creationId xmlns:a16="http://schemas.microsoft.com/office/drawing/2014/main" id="{F0936605-9FC5-4860-0AA0-2024D3D283D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159EA04-6264-8EBA-98F5-FFC122EC872C}"/>
              </a:ext>
            </a:extLst>
          </p:cNvPr>
          <p:cNvSpPr>
            <a:spLocks noGrp="1"/>
          </p:cNvSpPr>
          <p:nvPr>
            <p:ph type="sldNum" sz="quarter" idx="12"/>
          </p:nvPr>
        </p:nvSpPr>
        <p:spPr/>
        <p:txBody>
          <a:bodyPr/>
          <a:lstStyle/>
          <a:p>
            <a:fld id="{3BE6B20C-720C-450A-BD4E-1AA9940F4F4D}" type="slidenum">
              <a:rPr kumimoji="1" lang="ja-JP" altLang="en-US" smtClean="0"/>
              <a:t>‹#›</a:t>
            </a:fld>
            <a:endParaRPr kumimoji="1" lang="ja-JP" altLang="en-US"/>
          </a:p>
        </p:txBody>
      </p:sp>
    </p:spTree>
    <p:extLst>
      <p:ext uri="{BB962C8B-B14F-4D97-AF65-F5344CB8AC3E}">
        <p14:creationId xmlns:p14="http://schemas.microsoft.com/office/powerpoint/2010/main" val="266871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7B6A08-6BC0-B69C-7F30-33C2D5E873E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FAC09BF-2F4A-1657-A449-A70FFADCA4E3}"/>
              </a:ext>
            </a:extLst>
          </p:cNvPr>
          <p:cNvSpPr>
            <a:spLocks noGrp="1"/>
          </p:cNvSpPr>
          <p:nvPr>
            <p:ph type="dt" sz="half" idx="10"/>
          </p:nvPr>
        </p:nvSpPr>
        <p:spPr/>
        <p:txBody>
          <a:bodyPr/>
          <a:lstStyle/>
          <a:p>
            <a:fld id="{CA21C6FB-30AE-4192-B332-98A7B41FAE89}" type="datetimeFigureOut">
              <a:rPr kumimoji="1" lang="ja-JP" altLang="en-US" smtClean="0"/>
              <a:t>2024/10/25</a:t>
            </a:fld>
            <a:endParaRPr kumimoji="1" lang="ja-JP" altLang="en-US"/>
          </a:p>
        </p:txBody>
      </p:sp>
      <p:sp>
        <p:nvSpPr>
          <p:cNvPr id="4" name="フッター プレースホルダー 3">
            <a:extLst>
              <a:ext uri="{FF2B5EF4-FFF2-40B4-BE49-F238E27FC236}">
                <a16:creationId xmlns:a16="http://schemas.microsoft.com/office/drawing/2014/main" id="{52A0AD6C-4EF4-87DB-382B-2A9997B90EA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6D827C4-71F6-6F3B-B549-2EAE6B6D1FA3}"/>
              </a:ext>
            </a:extLst>
          </p:cNvPr>
          <p:cNvSpPr>
            <a:spLocks noGrp="1"/>
          </p:cNvSpPr>
          <p:nvPr>
            <p:ph type="sldNum" sz="quarter" idx="12"/>
          </p:nvPr>
        </p:nvSpPr>
        <p:spPr/>
        <p:txBody>
          <a:bodyPr/>
          <a:lstStyle/>
          <a:p>
            <a:fld id="{3BE6B20C-720C-450A-BD4E-1AA9940F4F4D}" type="slidenum">
              <a:rPr kumimoji="1" lang="ja-JP" altLang="en-US" smtClean="0"/>
              <a:t>‹#›</a:t>
            </a:fld>
            <a:endParaRPr kumimoji="1" lang="ja-JP" altLang="en-US"/>
          </a:p>
        </p:txBody>
      </p:sp>
    </p:spTree>
    <p:extLst>
      <p:ext uri="{BB962C8B-B14F-4D97-AF65-F5344CB8AC3E}">
        <p14:creationId xmlns:p14="http://schemas.microsoft.com/office/powerpoint/2010/main" val="904014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89F88A8-B901-776F-B685-C55876DA66CF}"/>
              </a:ext>
            </a:extLst>
          </p:cNvPr>
          <p:cNvSpPr>
            <a:spLocks noGrp="1"/>
          </p:cNvSpPr>
          <p:nvPr>
            <p:ph type="dt" sz="half" idx="10"/>
          </p:nvPr>
        </p:nvSpPr>
        <p:spPr/>
        <p:txBody>
          <a:bodyPr/>
          <a:lstStyle/>
          <a:p>
            <a:fld id="{CA21C6FB-30AE-4192-B332-98A7B41FAE89}" type="datetimeFigureOut">
              <a:rPr kumimoji="1" lang="ja-JP" altLang="en-US" smtClean="0"/>
              <a:t>2024/10/25</a:t>
            </a:fld>
            <a:endParaRPr kumimoji="1" lang="ja-JP" altLang="en-US"/>
          </a:p>
        </p:txBody>
      </p:sp>
      <p:sp>
        <p:nvSpPr>
          <p:cNvPr id="3" name="フッター プレースホルダー 2">
            <a:extLst>
              <a:ext uri="{FF2B5EF4-FFF2-40B4-BE49-F238E27FC236}">
                <a16:creationId xmlns:a16="http://schemas.microsoft.com/office/drawing/2014/main" id="{1B077631-B7C5-409E-2142-0DB00BFCBAA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2F01E4-8FEB-80D1-5959-8ACADBABBA88}"/>
              </a:ext>
            </a:extLst>
          </p:cNvPr>
          <p:cNvSpPr>
            <a:spLocks noGrp="1"/>
          </p:cNvSpPr>
          <p:nvPr>
            <p:ph type="sldNum" sz="quarter" idx="12"/>
          </p:nvPr>
        </p:nvSpPr>
        <p:spPr/>
        <p:txBody>
          <a:bodyPr/>
          <a:lstStyle/>
          <a:p>
            <a:fld id="{3BE6B20C-720C-450A-BD4E-1AA9940F4F4D}" type="slidenum">
              <a:rPr kumimoji="1" lang="ja-JP" altLang="en-US" smtClean="0"/>
              <a:t>‹#›</a:t>
            </a:fld>
            <a:endParaRPr kumimoji="1" lang="ja-JP" altLang="en-US"/>
          </a:p>
        </p:txBody>
      </p:sp>
    </p:spTree>
    <p:extLst>
      <p:ext uri="{BB962C8B-B14F-4D97-AF65-F5344CB8AC3E}">
        <p14:creationId xmlns:p14="http://schemas.microsoft.com/office/powerpoint/2010/main" val="53453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50B4E-85E1-9486-4979-70D40C5CFE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1F7F20-AF14-C7F6-BC07-D5A18A9BB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638678B-B25F-1814-D403-45255E6BB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03BF78-3750-F16E-6148-59EC0E46D12D}"/>
              </a:ext>
            </a:extLst>
          </p:cNvPr>
          <p:cNvSpPr>
            <a:spLocks noGrp="1"/>
          </p:cNvSpPr>
          <p:nvPr>
            <p:ph type="dt" sz="half" idx="10"/>
          </p:nvPr>
        </p:nvSpPr>
        <p:spPr/>
        <p:txBody>
          <a:bodyPr/>
          <a:lstStyle/>
          <a:p>
            <a:fld id="{CA21C6FB-30AE-4192-B332-98A7B41FAE89}" type="datetimeFigureOut">
              <a:rPr kumimoji="1" lang="ja-JP" altLang="en-US" smtClean="0"/>
              <a:t>2024/10/25</a:t>
            </a:fld>
            <a:endParaRPr kumimoji="1" lang="ja-JP" altLang="en-US"/>
          </a:p>
        </p:txBody>
      </p:sp>
      <p:sp>
        <p:nvSpPr>
          <p:cNvPr id="6" name="フッター プレースホルダー 5">
            <a:extLst>
              <a:ext uri="{FF2B5EF4-FFF2-40B4-BE49-F238E27FC236}">
                <a16:creationId xmlns:a16="http://schemas.microsoft.com/office/drawing/2014/main" id="{E58740D0-ED01-BF76-0C18-63BD55CDABF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C78E352-C954-DE29-8451-9DC327EA07FF}"/>
              </a:ext>
            </a:extLst>
          </p:cNvPr>
          <p:cNvSpPr>
            <a:spLocks noGrp="1"/>
          </p:cNvSpPr>
          <p:nvPr>
            <p:ph type="sldNum" sz="quarter" idx="12"/>
          </p:nvPr>
        </p:nvSpPr>
        <p:spPr/>
        <p:txBody>
          <a:bodyPr/>
          <a:lstStyle/>
          <a:p>
            <a:fld id="{3BE6B20C-720C-450A-BD4E-1AA9940F4F4D}" type="slidenum">
              <a:rPr kumimoji="1" lang="ja-JP" altLang="en-US" smtClean="0"/>
              <a:t>‹#›</a:t>
            </a:fld>
            <a:endParaRPr kumimoji="1" lang="ja-JP" altLang="en-US"/>
          </a:p>
        </p:txBody>
      </p:sp>
    </p:spTree>
    <p:extLst>
      <p:ext uri="{BB962C8B-B14F-4D97-AF65-F5344CB8AC3E}">
        <p14:creationId xmlns:p14="http://schemas.microsoft.com/office/powerpoint/2010/main" val="192312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AB4D0-CA31-9BA1-62B3-57161608159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B5CAD73-52D4-E1CE-735B-307F924E60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32E5CF7-0BA1-C088-31A1-77D035D70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860BE98-237D-BE5C-6043-E354EBC274C1}"/>
              </a:ext>
            </a:extLst>
          </p:cNvPr>
          <p:cNvSpPr>
            <a:spLocks noGrp="1"/>
          </p:cNvSpPr>
          <p:nvPr>
            <p:ph type="dt" sz="half" idx="10"/>
          </p:nvPr>
        </p:nvSpPr>
        <p:spPr/>
        <p:txBody>
          <a:bodyPr/>
          <a:lstStyle/>
          <a:p>
            <a:fld id="{CA21C6FB-30AE-4192-B332-98A7B41FAE89}" type="datetimeFigureOut">
              <a:rPr kumimoji="1" lang="ja-JP" altLang="en-US" smtClean="0"/>
              <a:t>2024/10/25</a:t>
            </a:fld>
            <a:endParaRPr kumimoji="1" lang="ja-JP" altLang="en-US"/>
          </a:p>
        </p:txBody>
      </p:sp>
      <p:sp>
        <p:nvSpPr>
          <p:cNvPr id="6" name="フッター プレースホルダー 5">
            <a:extLst>
              <a:ext uri="{FF2B5EF4-FFF2-40B4-BE49-F238E27FC236}">
                <a16:creationId xmlns:a16="http://schemas.microsoft.com/office/drawing/2014/main" id="{493CA4C7-0600-6303-3FC8-94377F376A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2EEE71-08EF-1593-9666-B620EB188E7E}"/>
              </a:ext>
            </a:extLst>
          </p:cNvPr>
          <p:cNvSpPr>
            <a:spLocks noGrp="1"/>
          </p:cNvSpPr>
          <p:nvPr>
            <p:ph type="sldNum" sz="quarter" idx="12"/>
          </p:nvPr>
        </p:nvSpPr>
        <p:spPr/>
        <p:txBody>
          <a:bodyPr/>
          <a:lstStyle/>
          <a:p>
            <a:fld id="{3BE6B20C-720C-450A-BD4E-1AA9940F4F4D}" type="slidenum">
              <a:rPr kumimoji="1" lang="ja-JP" altLang="en-US" smtClean="0"/>
              <a:t>‹#›</a:t>
            </a:fld>
            <a:endParaRPr kumimoji="1" lang="ja-JP" altLang="en-US"/>
          </a:p>
        </p:txBody>
      </p:sp>
    </p:spTree>
    <p:extLst>
      <p:ext uri="{BB962C8B-B14F-4D97-AF65-F5344CB8AC3E}">
        <p14:creationId xmlns:p14="http://schemas.microsoft.com/office/powerpoint/2010/main" val="166051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05C0C1B-0919-4A5C-C9E8-18E110BD1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81ADFC-C3BC-C88E-2A48-38987C6D0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9BF383-CAF5-9517-570D-0CBE081D8A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21C6FB-30AE-4192-B332-98A7B41FAE89}" type="datetimeFigureOut">
              <a:rPr kumimoji="1" lang="ja-JP" altLang="en-US" smtClean="0"/>
              <a:t>2024/10/25</a:t>
            </a:fld>
            <a:endParaRPr kumimoji="1" lang="ja-JP" altLang="en-US"/>
          </a:p>
        </p:txBody>
      </p:sp>
      <p:sp>
        <p:nvSpPr>
          <p:cNvPr id="5" name="フッター プレースホルダー 4">
            <a:extLst>
              <a:ext uri="{FF2B5EF4-FFF2-40B4-BE49-F238E27FC236}">
                <a16:creationId xmlns:a16="http://schemas.microsoft.com/office/drawing/2014/main" id="{59B40BAB-4028-1473-A943-B4E1C82C56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72ED081-2DCD-7692-995F-7FFFC0918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Meiryo UI" panose="020B0604030504040204" pitchFamily="50" charset="-128"/>
                <a:ea typeface="Meiryo UI" panose="020B0604030504040204" pitchFamily="50" charset="-128"/>
              </a:defRPr>
            </a:lvl1pPr>
          </a:lstStyle>
          <a:p>
            <a:fld id="{3BE6B20C-720C-450A-BD4E-1AA9940F4F4D}" type="slidenum">
              <a:rPr lang="ja-JP" altLang="en-US" smtClean="0"/>
              <a:pPr/>
              <a:t>‹#›</a:t>
            </a:fld>
            <a:endParaRPr lang="ja-JP" altLang="en-US"/>
          </a:p>
        </p:txBody>
      </p:sp>
    </p:spTree>
    <p:extLst>
      <p:ext uri="{BB962C8B-B14F-4D97-AF65-F5344CB8AC3E}">
        <p14:creationId xmlns:p14="http://schemas.microsoft.com/office/powerpoint/2010/main" val="877587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0F52D05-E1D0-17D4-F5D7-FD813AE49B71}"/>
              </a:ext>
            </a:extLst>
          </p:cNvPr>
          <p:cNvSpPr>
            <a:spLocks noGrp="1"/>
          </p:cNvSpPr>
          <p:nvPr>
            <p:ph type="ctrTitle"/>
          </p:nvPr>
        </p:nvSpPr>
        <p:spPr>
          <a:xfrm>
            <a:off x="838199" y="1093788"/>
            <a:ext cx="10506455" cy="2967208"/>
          </a:xfrm>
        </p:spPr>
        <p:txBody>
          <a:bodyPr>
            <a:normAutofit/>
          </a:bodyPr>
          <a:lstStyle/>
          <a:p>
            <a:pPr algn="l"/>
            <a:r>
              <a:rPr kumimoji="1" lang="ja-JP" altLang="en-US" sz="8000"/>
              <a:t>第</a:t>
            </a:r>
            <a:r>
              <a:rPr kumimoji="1" lang="en-US" altLang="ja-JP" sz="8000"/>
              <a:t>2</a:t>
            </a:r>
            <a:r>
              <a:rPr kumimoji="1" lang="ja-JP" altLang="en-US" sz="8000"/>
              <a:t>回　レビュー報告</a:t>
            </a:r>
          </a:p>
        </p:txBody>
      </p:sp>
      <p:sp>
        <p:nvSpPr>
          <p:cNvPr id="3" name="字幕 2">
            <a:extLst>
              <a:ext uri="{FF2B5EF4-FFF2-40B4-BE49-F238E27FC236}">
                <a16:creationId xmlns:a16="http://schemas.microsoft.com/office/drawing/2014/main" id="{E277845A-9975-69AC-D807-870C322CB947}"/>
              </a:ext>
            </a:extLst>
          </p:cNvPr>
          <p:cNvSpPr>
            <a:spLocks noGrp="1"/>
          </p:cNvSpPr>
          <p:nvPr>
            <p:ph type="subTitle" idx="1"/>
          </p:nvPr>
        </p:nvSpPr>
        <p:spPr>
          <a:xfrm>
            <a:off x="7400924" y="4619624"/>
            <a:ext cx="3946779" cy="1038225"/>
          </a:xfrm>
        </p:spPr>
        <p:txBody>
          <a:bodyPr>
            <a:normAutofit/>
          </a:bodyPr>
          <a:lstStyle/>
          <a:p>
            <a:pPr algn="r"/>
            <a:r>
              <a:rPr kumimoji="1" lang="en-US" altLang="ja-JP"/>
              <a:t>2</a:t>
            </a:r>
            <a:r>
              <a:rPr kumimoji="1" lang="ja-JP" altLang="en-US"/>
              <a:t>班</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768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ダイアグラム&#10;&#10;自動的に生成された説明">
            <a:extLst>
              <a:ext uri="{FF2B5EF4-FFF2-40B4-BE49-F238E27FC236}">
                <a16:creationId xmlns:a16="http://schemas.microsoft.com/office/drawing/2014/main" id="{ABBC08AD-0611-EF2C-70A6-2EE80AAD25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0749" y="563031"/>
            <a:ext cx="6390501" cy="5731938"/>
          </a:xfrm>
        </p:spPr>
      </p:pic>
      <p:sp>
        <p:nvSpPr>
          <p:cNvPr id="4" name="スライド番号プレースホルダー 3">
            <a:extLst>
              <a:ext uri="{FF2B5EF4-FFF2-40B4-BE49-F238E27FC236}">
                <a16:creationId xmlns:a16="http://schemas.microsoft.com/office/drawing/2014/main" id="{26C25859-EC47-EFC7-B0ED-73DC09E258FA}"/>
              </a:ext>
            </a:extLst>
          </p:cNvPr>
          <p:cNvSpPr>
            <a:spLocks noGrp="1"/>
          </p:cNvSpPr>
          <p:nvPr>
            <p:ph type="sldNum" sz="quarter" idx="12"/>
          </p:nvPr>
        </p:nvSpPr>
        <p:spPr/>
        <p:txBody>
          <a:bodyPr/>
          <a:lstStyle/>
          <a:p>
            <a:fld id="{3BE6B20C-720C-450A-BD4E-1AA9940F4F4D}" type="slidenum">
              <a:rPr kumimoji="1" lang="ja-JP" altLang="en-US" smtClean="0"/>
              <a:t>10</a:t>
            </a:fld>
            <a:endParaRPr kumimoji="1" lang="ja-JP" altLang="en-US"/>
          </a:p>
        </p:txBody>
      </p:sp>
      <p:sp>
        <p:nvSpPr>
          <p:cNvPr id="6" name="正方形/長方形 5">
            <a:extLst>
              <a:ext uri="{FF2B5EF4-FFF2-40B4-BE49-F238E27FC236}">
                <a16:creationId xmlns:a16="http://schemas.microsoft.com/office/drawing/2014/main" id="{7AE843D9-1DA6-516F-936C-9ACE315421EB}"/>
              </a:ext>
            </a:extLst>
          </p:cNvPr>
          <p:cNvSpPr/>
          <p:nvPr/>
        </p:nvSpPr>
        <p:spPr>
          <a:xfrm>
            <a:off x="3168208" y="2195436"/>
            <a:ext cx="1186976" cy="341440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3088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ダイアグラム&#10;&#10;自動的に生成された説明">
            <a:extLst>
              <a:ext uri="{FF2B5EF4-FFF2-40B4-BE49-F238E27FC236}">
                <a16:creationId xmlns:a16="http://schemas.microsoft.com/office/drawing/2014/main" id="{ABBC08AD-0611-EF2C-70A6-2EE80AAD25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0749" y="563031"/>
            <a:ext cx="6390501" cy="5731938"/>
          </a:xfrm>
        </p:spPr>
      </p:pic>
      <p:sp>
        <p:nvSpPr>
          <p:cNvPr id="4" name="スライド番号プレースホルダー 3">
            <a:extLst>
              <a:ext uri="{FF2B5EF4-FFF2-40B4-BE49-F238E27FC236}">
                <a16:creationId xmlns:a16="http://schemas.microsoft.com/office/drawing/2014/main" id="{26C25859-EC47-EFC7-B0ED-73DC09E258FA}"/>
              </a:ext>
            </a:extLst>
          </p:cNvPr>
          <p:cNvSpPr>
            <a:spLocks noGrp="1"/>
          </p:cNvSpPr>
          <p:nvPr>
            <p:ph type="sldNum" sz="quarter" idx="12"/>
          </p:nvPr>
        </p:nvSpPr>
        <p:spPr/>
        <p:txBody>
          <a:bodyPr/>
          <a:lstStyle/>
          <a:p>
            <a:fld id="{3BE6B20C-720C-450A-BD4E-1AA9940F4F4D}" type="slidenum">
              <a:rPr kumimoji="1" lang="ja-JP" altLang="en-US" smtClean="0"/>
              <a:t>11</a:t>
            </a:fld>
            <a:endParaRPr kumimoji="1" lang="ja-JP" altLang="en-US"/>
          </a:p>
        </p:txBody>
      </p:sp>
      <p:sp>
        <p:nvSpPr>
          <p:cNvPr id="6" name="正方形/長方形 5">
            <a:extLst>
              <a:ext uri="{FF2B5EF4-FFF2-40B4-BE49-F238E27FC236}">
                <a16:creationId xmlns:a16="http://schemas.microsoft.com/office/drawing/2014/main" id="{7AE843D9-1DA6-516F-936C-9ACE315421EB}"/>
              </a:ext>
            </a:extLst>
          </p:cNvPr>
          <p:cNvSpPr/>
          <p:nvPr/>
        </p:nvSpPr>
        <p:spPr>
          <a:xfrm>
            <a:off x="8017112" y="2300140"/>
            <a:ext cx="1186976" cy="263007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693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ダイアグラム&#10;&#10;自動的に生成された説明">
            <a:extLst>
              <a:ext uri="{FF2B5EF4-FFF2-40B4-BE49-F238E27FC236}">
                <a16:creationId xmlns:a16="http://schemas.microsoft.com/office/drawing/2014/main" id="{ABBC08AD-0611-EF2C-70A6-2EE80AAD25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0749" y="563031"/>
            <a:ext cx="6390501" cy="5731938"/>
          </a:xfrm>
        </p:spPr>
      </p:pic>
      <p:sp>
        <p:nvSpPr>
          <p:cNvPr id="4" name="スライド番号プレースホルダー 3">
            <a:extLst>
              <a:ext uri="{FF2B5EF4-FFF2-40B4-BE49-F238E27FC236}">
                <a16:creationId xmlns:a16="http://schemas.microsoft.com/office/drawing/2014/main" id="{26C25859-EC47-EFC7-B0ED-73DC09E258FA}"/>
              </a:ext>
            </a:extLst>
          </p:cNvPr>
          <p:cNvSpPr>
            <a:spLocks noGrp="1"/>
          </p:cNvSpPr>
          <p:nvPr>
            <p:ph type="sldNum" sz="quarter" idx="12"/>
          </p:nvPr>
        </p:nvSpPr>
        <p:spPr/>
        <p:txBody>
          <a:bodyPr/>
          <a:lstStyle/>
          <a:p>
            <a:fld id="{3BE6B20C-720C-450A-BD4E-1AA9940F4F4D}" type="slidenum">
              <a:rPr kumimoji="1" lang="ja-JP" altLang="en-US" smtClean="0"/>
              <a:t>12</a:t>
            </a:fld>
            <a:endParaRPr kumimoji="1" lang="ja-JP" altLang="en-US"/>
          </a:p>
        </p:txBody>
      </p:sp>
      <p:sp>
        <p:nvSpPr>
          <p:cNvPr id="6" name="正方形/長方形 5">
            <a:extLst>
              <a:ext uri="{FF2B5EF4-FFF2-40B4-BE49-F238E27FC236}">
                <a16:creationId xmlns:a16="http://schemas.microsoft.com/office/drawing/2014/main" id="{7AE843D9-1DA6-516F-936C-9ACE315421EB}"/>
              </a:ext>
            </a:extLst>
          </p:cNvPr>
          <p:cNvSpPr/>
          <p:nvPr/>
        </p:nvSpPr>
        <p:spPr>
          <a:xfrm>
            <a:off x="4732256" y="2281287"/>
            <a:ext cx="3088554" cy="138574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807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ダイアグラム&#10;&#10;自動的に生成された説明">
            <a:extLst>
              <a:ext uri="{FF2B5EF4-FFF2-40B4-BE49-F238E27FC236}">
                <a16:creationId xmlns:a16="http://schemas.microsoft.com/office/drawing/2014/main" id="{ABBC08AD-0611-EF2C-70A6-2EE80AAD25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0749" y="563031"/>
            <a:ext cx="6390501" cy="5731938"/>
          </a:xfrm>
        </p:spPr>
      </p:pic>
      <p:sp>
        <p:nvSpPr>
          <p:cNvPr id="4" name="スライド番号プレースホルダー 3">
            <a:extLst>
              <a:ext uri="{FF2B5EF4-FFF2-40B4-BE49-F238E27FC236}">
                <a16:creationId xmlns:a16="http://schemas.microsoft.com/office/drawing/2014/main" id="{26C25859-EC47-EFC7-B0ED-73DC09E258FA}"/>
              </a:ext>
            </a:extLst>
          </p:cNvPr>
          <p:cNvSpPr>
            <a:spLocks noGrp="1"/>
          </p:cNvSpPr>
          <p:nvPr>
            <p:ph type="sldNum" sz="quarter" idx="12"/>
          </p:nvPr>
        </p:nvSpPr>
        <p:spPr/>
        <p:txBody>
          <a:bodyPr/>
          <a:lstStyle/>
          <a:p>
            <a:fld id="{3BE6B20C-720C-450A-BD4E-1AA9940F4F4D}" type="slidenum">
              <a:rPr kumimoji="1" lang="ja-JP" altLang="en-US" smtClean="0"/>
              <a:t>13</a:t>
            </a:fld>
            <a:endParaRPr kumimoji="1" lang="ja-JP" altLang="en-US"/>
          </a:p>
        </p:txBody>
      </p:sp>
      <p:sp>
        <p:nvSpPr>
          <p:cNvPr id="6" name="正方形/長方形 5">
            <a:extLst>
              <a:ext uri="{FF2B5EF4-FFF2-40B4-BE49-F238E27FC236}">
                <a16:creationId xmlns:a16="http://schemas.microsoft.com/office/drawing/2014/main" id="{7AE843D9-1DA6-516F-936C-9ACE315421EB}"/>
              </a:ext>
            </a:extLst>
          </p:cNvPr>
          <p:cNvSpPr/>
          <p:nvPr/>
        </p:nvSpPr>
        <p:spPr>
          <a:xfrm>
            <a:off x="4729113" y="1112364"/>
            <a:ext cx="1461154" cy="257351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446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スライド番号プレースホルダー 3">
            <a:extLst>
              <a:ext uri="{FF2B5EF4-FFF2-40B4-BE49-F238E27FC236}">
                <a16:creationId xmlns:a16="http://schemas.microsoft.com/office/drawing/2014/main" id="{3C536F80-3C35-FDF9-7152-AD1B904D36F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E6B20C-720C-450A-BD4E-1AA9940F4F4D}" type="slidenum">
              <a:rPr kumimoji="1" lang="en-US" altLang="ja-JP">
                <a:solidFill>
                  <a:schemeClr val="tx1"/>
                </a:solidFill>
                <a:latin typeface="+mn-lt"/>
                <a:ea typeface="+mn-ea"/>
              </a:rPr>
              <a:pPr>
                <a:spcAft>
                  <a:spcPts val="600"/>
                </a:spcAft>
              </a:pPr>
              <a:t>14</a:t>
            </a:fld>
            <a:endParaRPr kumimoji="1" lang="en-US" altLang="ja-JP" dirty="0">
              <a:solidFill>
                <a:schemeClr val="tx1"/>
              </a:solidFill>
              <a:latin typeface="+mn-lt"/>
              <a:ea typeface="+mn-ea"/>
            </a:endParaRPr>
          </a:p>
        </p:txBody>
      </p:sp>
      <p:pic>
        <p:nvPicPr>
          <p:cNvPr id="20" name="コンテンツ プレースホルダー 19" descr="アプリケーション, テーブル&#10;&#10;自動的に生成された説明">
            <a:extLst>
              <a:ext uri="{FF2B5EF4-FFF2-40B4-BE49-F238E27FC236}">
                <a16:creationId xmlns:a16="http://schemas.microsoft.com/office/drawing/2014/main" id="{FBFB6B01-9397-BA5F-7C98-DD5A9B5121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1972" y="503698"/>
            <a:ext cx="9788056" cy="5852652"/>
          </a:xfrm>
        </p:spPr>
      </p:pic>
    </p:spTree>
    <p:extLst>
      <p:ext uri="{BB962C8B-B14F-4D97-AF65-F5344CB8AC3E}">
        <p14:creationId xmlns:p14="http://schemas.microsoft.com/office/powerpoint/2010/main" val="902473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BC70DDF-0DEB-7E7D-844B-450982CAADB4}"/>
              </a:ext>
            </a:extLst>
          </p:cNvPr>
          <p:cNvSpPr>
            <a:spLocks noGrp="1"/>
          </p:cNvSpPr>
          <p:nvPr>
            <p:ph type="ctrTitle"/>
          </p:nvPr>
        </p:nvSpPr>
        <p:spPr>
          <a:xfrm>
            <a:off x="1285241" y="1008993"/>
            <a:ext cx="9231410" cy="3542045"/>
          </a:xfrm>
        </p:spPr>
        <p:txBody>
          <a:bodyPr anchor="b">
            <a:normAutofit/>
          </a:bodyPr>
          <a:lstStyle/>
          <a:p>
            <a:pPr algn="l"/>
            <a:r>
              <a:rPr kumimoji="1" lang="ja-JP" altLang="en-US" sz="7200"/>
              <a:t>３．現時点での課題点</a:t>
            </a:r>
          </a:p>
        </p:txBody>
      </p:sp>
      <p:sp>
        <p:nvSpPr>
          <p:cNvPr id="3" name="字幕 2">
            <a:extLst>
              <a:ext uri="{FF2B5EF4-FFF2-40B4-BE49-F238E27FC236}">
                <a16:creationId xmlns:a16="http://schemas.microsoft.com/office/drawing/2014/main" id="{D77598E6-8730-2C79-F67E-664A44CBEEEA}"/>
              </a:ext>
            </a:extLst>
          </p:cNvPr>
          <p:cNvSpPr>
            <a:spLocks noGrp="1"/>
          </p:cNvSpPr>
          <p:nvPr>
            <p:ph type="subTitle" idx="1"/>
          </p:nvPr>
        </p:nvSpPr>
        <p:spPr>
          <a:xfrm>
            <a:off x="1285241" y="4582814"/>
            <a:ext cx="7132335" cy="1312657"/>
          </a:xfrm>
        </p:spPr>
        <p:txBody>
          <a:bodyPr anchor="t">
            <a:normAutofit/>
          </a:bodyPr>
          <a:lstStyle/>
          <a:p>
            <a:pPr algn="l"/>
            <a:endParaRPr kumimoji="1" lang="ja-JP" altLang="en-US"/>
          </a:p>
        </p:txBody>
      </p:sp>
    </p:spTree>
    <p:extLst>
      <p:ext uri="{BB962C8B-B14F-4D97-AF65-F5344CB8AC3E}">
        <p14:creationId xmlns:p14="http://schemas.microsoft.com/office/powerpoint/2010/main" val="1341901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938010-6AA5-846B-F2BC-0EED0741E518}"/>
              </a:ext>
            </a:extLst>
          </p:cNvPr>
          <p:cNvSpPr>
            <a:spLocks noGrp="1"/>
          </p:cNvSpPr>
          <p:nvPr>
            <p:ph type="title"/>
          </p:nvPr>
        </p:nvSpPr>
        <p:spPr/>
        <p:txBody>
          <a:bodyPr/>
          <a:lstStyle/>
          <a:p>
            <a:r>
              <a:rPr kumimoji="1" lang="ja-JP" altLang="en-US"/>
              <a:t>３．現時点での課題点</a:t>
            </a:r>
          </a:p>
        </p:txBody>
      </p:sp>
      <p:sp>
        <p:nvSpPr>
          <p:cNvPr id="3" name="コンテンツ プレースホルダー 2">
            <a:extLst>
              <a:ext uri="{FF2B5EF4-FFF2-40B4-BE49-F238E27FC236}">
                <a16:creationId xmlns:a16="http://schemas.microsoft.com/office/drawing/2014/main" id="{84030743-BAD4-FFE3-3CE9-6E5C346C5D1E}"/>
              </a:ext>
            </a:extLst>
          </p:cNvPr>
          <p:cNvSpPr>
            <a:spLocks noGrp="1"/>
          </p:cNvSpPr>
          <p:nvPr>
            <p:ph idx="1"/>
          </p:nvPr>
        </p:nvSpPr>
        <p:spPr/>
        <p:txBody>
          <a:bodyPr/>
          <a:lstStyle/>
          <a:p>
            <a:r>
              <a:rPr kumimoji="1" lang="ja-JP" altLang="en-US" dirty="0"/>
              <a:t>大事な場面でのコミュニケーションがうまく取れていなくて作業量に差が出てしまう場面があった</a:t>
            </a:r>
            <a:endParaRPr kumimoji="1" lang="en-US" altLang="ja-JP" dirty="0"/>
          </a:p>
          <a:p>
            <a:r>
              <a:rPr lang="ja-JP" altLang="en-US" dirty="0"/>
              <a:t>指示をしているのに関わらず、通じていないことがあった</a:t>
            </a:r>
            <a:endParaRPr lang="en-US" altLang="ja-JP" dirty="0"/>
          </a:p>
          <a:p>
            <a:endParaRPr lang="en-US" altLang="ja-JP" sz="2000" dirty="0"/>
          </a:p>
          <a:p>
            <a:pPr marL="0" indent="0" algn="ctr">
              <a:buNone/>
            </a:pPr>
            <a:r>
              <a:rPr lang="ja-JP" altLang="en-US" b="1" dirty="0">
                <a:solidFill>
                  <a:srgbClr val="FF0000"/>
                </a:solidFill>
              </a:rPr>
              <a:t>↓（今後の対応策）</a:t>
            </a:r>
            <a:endParaRPr lang="en-US" altLang="ja-JP" b="1" dirty="0">
              <a:solidFill>
                <a:srgbClr val="FF0000"/>
              </a:solidFill>
            </a:endParaRPr>
          </a:p>
          <a:p>
            <a:pPr marL="0" indent="0" algn="ctr">
              <a:buNone/>
            </a:pPr>
            <a:endParaRPr lang="en-US" altLang="ja-JP" sz="2000" b="1" dirty="0"/>
          </a:p>
          <a:p>
            <a:r>
              <a:rPr lang="ja-JP" altLang="en-US" dirty="0"/>
              <a:t>これからは、実装に入るにあたってフロントエンドとバックエンドでそれぞれのリーダーを設けて、指示出しや相談しやすい環境を作る</a:t>
            </a:r>
            <a:endParaRPr lang="en-US" altLang="ja-JP" dirty="0"/>
          </a:p>
          <a:p>
            <a:r>
              <a:rPr lang="ja-JP" altLang="en-US" dirty="0"/>
              <a:t>本プロジェクトのリーダーは、それぞれのリーダーと連携を取るようにしていく</a:t>
            </a:r>
            <a:endParaRPr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E663DDEE-87C4-B4AA-B84B-660603041064}"/>
              </a:ext>
            </a:extLst>
          </p:cNvPr>
          <p:cNvSpPr>
            <a:spLocks noGrp="1"/>
          </p:cNvSpPr>
          <p:nvPr>
            <p:ph type="sldNum" sz="quarter" idx="12"/>
          </p:nvPr>
        </p:nvSpPr>
        <p:spPr/>
        <p:txBody>
          <a:bodyPr/>
          <a:lstStyle/>
          <a:p>
            <a:fld id="{3BE6B20C-720C-450A-BD4E-1AA9940F4F4D}" type="slidenum">
              <a:rPr kumimoji="1" lang="ja-JP" altLang="en-US" smtClean="0"/>
              <a:t>16</a:t>
            </a:fld>
            <a:endParaRPr kumimoji="1" lang="ja-JP" altLang="en-US"/>
          </a:p>
        </p:txBody>
      </p:sp>
    </p:spTree>
    <p:extLst>
      <p:ext uri="{BB962C8B-B14F-4D97-AF65-F5344CB8AC3E}">
        <p14:creationId xmlns:p14="http://schemas.microsoft.com/office/powerpoint/2010/main" val="105735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3AF1EE-E2DE-7833-03EE-40C538AB7044}"/>
              </a:ext>
            </a:extLst>
          </p:cNvPr>
          <p:cNvSpPr>
            <a:spLocks noGrp="1"/>
          </p:cNvSpPr>
          <p:nvPr>
            <p:ph type="title"/>
          </p:nvPr>
        </p:nvSpPr>
        <p:spPr/>
        <p:txBody>
          <a:bodyPr/>
          <a:lstStyle/>
          <a:p>
            <a:r>
              <a:rPr kumimoji="1" lang="ja-JP" altLang="en-US"/>
              <a:t>本日の内容</a:t>
            </a:r>
          </a:p>
        </p:txBody>
      </p:sp>
      <p:sp>
        <p:nvSpPr>
          <p:cNvPr id="3" name="コンテンツ プレースホルダー 2">
            <a:extLst>
              <a:ext uri="{FF2B5EF4-FFF2-40B4-BE49-F238E27FC236}">
                <a16:creationId xmlns:a16="http://schemas.microsoft.com/office/drawing/2014/main" id="{21763BC0-32D4-EB48-D8D8-782A1C5D8AEA}"/>
              </a:ext>
            </a:extLst>
          </p:cNvPr>
          <p:cNvSpPr>
            <a:spLocks noGrp="1"/>
          </p:cNvSpPr>
          <p:nvPr>
            <p:ph idx="1"/>
          </p:nvPr>
        </p:nvSpPr>
        <p:spPr/>
        <p:txBody>
          <a:bodyPr/>
          <a:lstStyle/>
          <a:p>
            <a:r>
              <a:rPr kumimoji="1" lang="ja-JP" altLang="en-US" sz="3200"/>
              <a:t>以下の内容を説明します。</a:t>
            </a:r>
            <a:endParaRPr kumimoji="1" lang="en-US" altLang="ja-JP" sz="3200"/>
          </a:p>
          <a:p>
            <a:pPr marL="971550" lvl="1" indent="-514350">
              <a:buFont typeface="+mj-lt"/>
              <a:buAutoNum type="arabicPeriod"/>
            </a:pPr>
            <a:r>
              <a:rPr lang="ja-JP" altLang="en-US" sz="2800"/>
              <a:t>画面設計</a:t>
            </a:r>
            <a:endParaRPr lang="en-US" altLang="ja-JP" sz="2800"/>
          </a:p>
          <a:p>
            <a:pPr marL="971550" lvl="1" indent="-514350">
              <a:buFont typeface="+mj-lt"/>
              <a:buAutoNum type="arabicPeriod"/>
            </a:pPr>
            <a:r>
              <a:rPr kumimoji="1" lang="ja-JP" altLang="en-US" sz="2800"/>
              <a:t>データベース設計</a:t>
            </a:r>
            <a:endParaRPr kumimoji="1" lang="en-US" altLang="ja-JP" sz="2800"/>
          </a:p>
          <a:p>
            <a:pPr marL="971550" lvl="1" indent="-514350">
              <a:buFont typeface="+mj-lt"/>
              <a:buAutoNum type="arabicPeriod"/>
            </a:pPr>
            <a:r>
              <a:rPr lang="ja-JP" altLang="en-US" sz="2800"/>
              <a:t>現時点での課題点</a:t>
            </a:r>
            <a:endParaRPr kumimoji="1" lang="en-US" altLang="ja-JP" sz="2800"/>
          </a:p>
          <a:p>
            <a:endParaRPr kumimoji="1" lang="ja-JP" altLang="en-US"/>
          </a:p>
        </p:txBody>
      </p:sp>
      <p:sp>
        <p:nvSpPr>
          <p:cNvPr id="4" name="スライド番号プレースホルダー 3">
            <a:extLst>
              <a:ext uri="{FF2B5EF4-FFF2-40B4-BE49-F238E27FC236}">
                <a16:creationId xmlns:a16="http://schemas.microsoft.com/office/drawing/2014/main" id="{C876E151-AA18-2515-19D6-6240159FCC5B}"/>
              </a:ext>
            </a:extLst>
          </p:cNvPr>
          <p:cNvSpPr>
            <a:spLocks noGrp="1"/>
          </p:cNvSpPr>
          <p:nvPr>
            <p:ph type="sldNum" sz="quarter" idx="12"/>
          </p:nvPr>
        </p:nvSpPr>
        <p:spPr/>
        <p:txBody>
          <a:bodyPr/>
          <a:lstStyle/>
          <a:p>
            <a:fld id="{3BE6B20C-720C-450A-BD4E-1AA9940F4F4D}" type="slidenum">
              <a:rPr kumimoji="1" lang="ja-JP" altLang="en-US" smtClean="0"/>
              <a:t>2</a:t>
            </a:fld>
            <a:endParaRPr kumimoji="1" lang="ja-JP" altLang="en-US"/>
          </a:p>
        </p:txBody>
      </p:sp>
    </p:spTree>
    <p:extLst>
      <p:ext uri="{BB962C8B-B14F-4D97-AF65-F5344CB8AC3E}">
        <p14:creationId xmlns:p14="http://schemas.microsoft.com/office/powerpoint/2010/main" val="141537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BC70DDF-0DEB-7E7D-844B-450982CAADB4}"/>
              </a:ext>
            </a:extLst>
          </p:cNvPr>
          <p:cNvSpPr>
            <a:spLocks noGrp="1"/>
          </p:cNvSpPr>
          <p:nvPr>
            <p:ph type="ctrTitle"/>
          </p:nvPr>
        </p:nvSpPr>
        <p:spPr>
          <a:xfrm>
            <a:off x="1285241" y="1008993"/>
            <a:ext cx="9231410" cy="3542045"/>
          </a:xfrm>
        </p:spPr>
        <p:txBody>
          <a:bodyPr anchor="b">
            <a:normAutofit/>
          </a:bodyPr>
          <a:lstStyle/>
          <a:p>
            <a:pPr algn="l"/>
            <a:r>
              <a:rPr kumimoji="1" lang="ja-JP" altLang="en-US" sz="11500"/>
              <a:t>１．画面設計</a:t>
            </a:r>
          </a:p>
        </p:txBody>
      </p:sp>
      <p:sp>
        <p:nvSpPr>
          <p:cNvPr id="3" name="字幕 2">
            <a:extLst>
              <a:ext uri="{FF2B5EF4-FFF2-40B4-BE49-F238E27FC236}">
                <a16:creationId xmlns:a16="http://schemas.microsoft.com/office/drawing/2014/main" id="{D77598E6-8730-2C79-F67E-664A44CBEEEA}"/>
              </a:ext>
            </a:extLst>
          </p:cNvPr>
          <p:cNvSpPr>
            <a:spLocks noGrp="1"/>
          </p:cNvSpPr>
          <p:nvPr>
            <p:ph type="subTitle" idx="1"/>
          </p:nvPr>
        </p:nvSpPr>
        <p:spPr>
          <a:xfrm>
            <a:off x="1285241" y="4582814"/>
            <a:ext cx="7132335" cy="1312657"/>
          </a:xfrm>
        </p:spPr>
        <p:txBody>
          <a:bodyPr anchor="t">
            <a:normAutofit/>
          </a:bodyPr>
          <a:lstStyle/>
          <a:p>
            <a:pPr algn="l"/>
            <a:endParaRPr kumimoji="1" lang="ja-JP" altLang="en-US"/>
          </a:p>
        </p:txBody>
      </p:sp>
    </p:spTree>
    <p:extLst>
      <p:ext uri="{BB962C8B-B14F-4D97-AF65-F5344CB8AC3E}">
        <p14:creationId xmlns:p14="http://schemas.microsoft.com/office/powerpoint/2010/main" val="390925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E40B533-A3A3-4EF9-9CA1-BD31E815DF0F}"/>
              </a:ext>
            </a:extLst>
          </p:cNvPr>
          <p:cNvSpPr>
            <a:spLocks noGrp="1"/>
          </p:cNvSpPr>
          <p:nvPr>
            <p:ph type="sldNum" sz="quarter" idx="12"/>
          </p:nvPr>
        </p:nvSpPr>
        <p:spPr/>
        <p:txBody>
          <a:bodyPr/>
          <a:lstStyle/>
          <a:p>
            <a:fld id="{3BE6B20C-720C-450A-BD4E-1AA9940F4F4D}" type="slidenum">
              <a:rPr kumimoji="1" lang="ja-JP" altLang="en-US" smtClean="0"/>
              <a:t>4</a:t>
            </a:fld>
            <a:endParaRPr kumimoji="1" lang="ja-JP" altLang="en-US"/>
          </a:p>
        </p:txBody>
      </p:sp>
      <p:pic>
        <p:nvPicPr>
          <p:cNvPr id="6" name="図 5" descr="テーブル&#10;&#10;説明は自動で生成されたものです">
            <a:extLst>
              <a:ext uri="{FF2B5EF4-FFF2-40B4-BE49-F238E27FC236}">
                <a16:creationId xmlns:a16="http://schemas.microsoft.com/office/drawing/2014/main" id="{1377578A-330A-3ED3-7D1B-38562F6BEE0C}"/>
              </a:ext>
            </a:extLst>
          </p:cNvPr>
          <p:cNvPicPr>
            <a:picLocks noChangeAspect="1"/>
          </p:cNvPicPr>
          <p:nvPr/>
        </p:nvPicPr>
        <p:blipFill>
          <a:blip r:embed="rId2"/>
          <a:stretch>
            <a:fillRect/>
          </a:stretch>
        </p:blipFill>
        <p:spPr>
          <a:xfrm>
            <a:off x="1709738" y="942975"/>
            <a:ext cx="8772525" cy="4972050"/>
          </a:xfrm>
          <a:prstGeom prst="rect">
            <a:avLst/>
          </a:prstGeom>
        </p:spPr>
      </p:pic>
    </p:spTree>
    <p:extLst>
      <p:ext uri="{BB962C8B-B14F-4D97-AF65-F5344CB8AC3E}">
        <p14:creationId xmlns:p14="http://schemas.microsoft.com/office/powerpoint/2010/main" val="195771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4975E07-6656-1099-7E91-B9ADD5C33811}"/>
              </a:ext>
            </a:extLst>
          </p:cNvPr>
          <p:cNvSpPr>
            <a:spLocks noGrp="1"/>
          </p:cNvSpPr>
          <p:nvPr>
            <p:ph type="sldNum" sz="quarter" idx="12"/>
          </p:nvPr>
        </p:nvSpPr>
        <p:spPr/>
        <p:txBody>
          <a:bodyPr/>
          <a:lstStyle/>
          <a:p>
            <a:fld id="{3BE6B20C-720C-450A-BD4E-1AA9940F4F4D}" type="slidenum">
              <a:rPr kumimoji="1" lang="ja-JP" altLang="en-US" smtClean="0"/>
              <a:t>5</a:t>
            </a:fld>
            <a:endParaRPr kumimoji="1" lang="ja-JP" altLang="en-US"/>
          </a:p>
        </p:txBody>
      </p:sp>
      <p:pic>
        <p:nvPicPr>
          <p:cNvPr id="7" name="図 6">
            <a:extLst>
              <a:ext uri="{FF2B5EF4-FFF2-40B4-BE49-F238E27FC236}">
                <a16:creationId xmlns:a16="http://schemas.microsoft.com/office/drawing/2014/main" id="{DA50AFE9-FFBA-89C1-A44C-6ED03F954247}"/>
              </a:ext>
            </a:extLst>
          </p:cNvPr>
          <p:cNvPicPr>
            <a:picLocks noChangeAspect="1"/>
          </p:cNvPicPr>
          <p:nvPr/>
        </p:nvPicPr>
        <p:blipFill>
          <a:blip r:embed="rId2"/>
          <a:stretch>
            <a:fillRect/>
          </a:stretch>
        </p:blipFill>
        <p:spPr>
          <a:xfrm>
            <a:off x="2562225" y="619125"/>
            <a:ext cx="7067550" cy="5619750"/>
          </a:xfrm>
          <a:prstGeom prst="rect">
            <a:avLst/>
          </a:prstGeom>
        </p:spPr>
      </p:pic>
    </p:spTree>
    <p:extLst>
      <p:ext uri="{BB962C8B-B14F-4D97-AF65-F5344CB8AC3E}">
        <p14:creationId xmlns:p14="http://schemas.microsoft.com/office/powerpoint/2010/main" val="337489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8493F86-D37E-DB78-B74D-82A4738B2929}"/>
              </a:ext>
            </a:extLst>
          </p:cNvPr>
          <p:cNvSpPr>
            <a:spLocks noGrp="1"/>
          </p:cNvSpPr>
          <p:nvPr>
            <p:ph type="sldNum" sz="quarter" idx="12"/>
          </p:nvPr>
        </p:nvSpPr>
        <p:spPr/>
        <p:txBody>
          <a:bodyPr/>
          <a:lstStyle/>
          <a:p>
            <a:fld id="{3BE6B20C-720C-450A-BD4E-1AA9940F4F4D}" type="slidenum">
              <a:rPr kumimoji="1" lang="ja-JP" altLang="en-US" smtClean="0"/>
              <a:t>6</a:t>
            </a:fld>
            <a:endParaRPr kumimoji="1" lang="ja-JP" altLang="en-US"/>
          </a:p>
        </p:txBody>
      </p:sp>
      <p:pic>
        <p:nvPicPr>
          <p:cNvPr id="7" name="図 6" descr="文字の書かれた紙&#10;&#10;説明は自動で生成されたものです">
            <a:extLst>
              <a:ext uri="{FF2B5EF4-FFF2-40B4-BE49-F238E27FC236}">
                <a16:creationId xmlns:a16="http://schemas.microsoft.com/office/drawing/2014/main" id="{23EDF99F-C5B5-EC0C-DEA9-DEA24E55AD51}"/>
              </a:ext>
            </a:extLst>
          </p:cNvPr>
          <p:cNvPicPr>
            <a:picLocks noChangeAspect="1"/>
          </p:cNvPicPr>
          <p:nvPr/>
        </p:nvPicPr>
        <p:blipFill>
          <a:blip r:embed="rId2"/>
          <a:stretch>
            <a:fillRect/>
          </a:stretch>
        </p:blipFill>
        <p:spPr>
          <a:xfrm>
            <a:off x="628650" y="1381125"/>
            <a:ext cx="10934700" cy="4095750"/>
          </a:xfrm>
          <a:prstGeom prst="rect">
            <a:avLst/>
          </a:prstGeom>
        </p:spPr>
      </p:pic>
    </p:spTree>
    <p:extLst>
      <p:ext uri="{BB962C8B-B14F-4D97-AF65-F5344CB8AC3E}">
        <p14:creationId xmlns:p14="http://schemas.microsoft.com/office/powerpoint/2010/main" val="355391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C7EF52-BA8F-CE13-7430-F921ABC840BB}"/>
              </a:ext>
            </a:extLst>
          </p:cNvPr>
          <p:cNvSpPr>
            <a:spLocks noGrp="1"/>
          </p:cNvSpPr>
          <p:nvPr>
            <p:ph type="sldNum" sz="quarter" idx="12"/>
          </p:nvPr>
        </p:nvSpPr>
        <p:spPr/>
        <p:txBody>
          <a:bodyPr/>
          <a:lstStyle/>
          <a:p>
            <a:fld id="{3BE6B20C-720C-450A-BD4E-1AA9940F4F4D}" type="slidenum">
              <a:rPr kumimoji="1" lang="ja-JP" altLang="en-US" smtClean="0"/>
              <a:t>7</a:t>
            </a:fld>
            <a:endParaRPr kumimoji="1" lang="ja-JP" altLang="en-US"/>
          </a:p>
        </p:txBody>
      </p:sp>
      <p:pic>
        <p:nvPicPr>
          <p:cNvPr id="3" name="図 2" descr="ダイアグラム&#10;&#10;説明は自動で生成されたものです">
            <a:extLst>
              <a:ext uri="{FF2B5EF4-FFF2-40B4-BE49-F238E27FC236}">
                <a16:creationId xmlns:a16="http://schemas.microsoft.com/office/drawing/2014/main" id="{BAA7421E-624E-70C8-EB05-1E26AF89AF37}"/>
              </a:ext>
            </a:extLst>
          </p:cNvPr>
          <p:cNvPicPr>
            <a:picLocks noChangeAspect="1"/>
          </p:cNvPicPr>
          <p:nvPr/>
        </p:nvPicPr>
        <p:blipFill>
          <a:blip r:embed="rId2"/>
          <a:stretch>
            <a:fillRect/>
          </a:stretch>
        </p:blipFill>
        <p:spPr>
          <a:xfrm>
            <a:off x="1985963" y="557213"/>
            <a:ext cx="8220075" cy="5743575"/>
          </a:xfrm>
          <a:prstGeom prst="rect">
            <a:avLst/>
          </a:prstGeom>
        </p:spPr>
      </p:pic>
    </p:spTree>
    <p:extLst>
      <p:ext uri="{BB962C8B-B14F-4D97-AF65-F5344CB8AC3E}">
        <p14:creationId xmlns:p14="http://schemas.microsoft.com/office/powerpoint/2010/main" val="87363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BC70DDF-0DEB-7E7D-844B-450982CAADB4}"/>
              </a:ext>
            </a:extLst>
          </p:cNvPr>
          <p:cNvSpPr>
            <a:spLocks noGrp="1"/>
          </p:cNvSpPr>
          <p:nvPr>
            <p:ph type="ctrTitle"/>
          </p:nvPr>
        </p:nvSpPr>
        <p:spPr>
          <a:xfrm>
            <a:off x="1285241" y="1008993"/>
            <a:ext cx="9231410" cy="3542045"/>
          </a:xfrm>
        </p:spPr>
        <p:txBody>
          <a:bodyPr anchor="b">
            <a:normAutofit fontScale="90000"/>
          </a:bodyPr>
          <a:lstStyle/>
          <a:p>
            <a:pPr algn="l"/>
            <a:r>
              <a:rPr lang="ja-JP" altLang="en-US" sz="11500">
                <a:latin typeface="Meiryo UI"/>
                <a:ea typeface="Meiryo UI"/>
              </a:rPr>
              <a:t>2</a:t>
            </a:r>
            <a:r>
              <a:rPr kumimoji="1" lang="ja-JP" altLang="en-US" sz="11500">
                <a:latin typeface="Meiryo UI"/>
                <a:ea typeface="Meiryo UI"/>
              </a:rPr>
              <a:t>．</a:t>
            </a:r>
            <a:br>
              <a:rPr lang="ja-JP" altLang="en-US" sz="11500">
                <a:latin typeface="Meiryo UI"/>
                <a:ea typeface="Meiryo UI"/>
              </a:rPr>
            </a:br>
            <a:r>
              <a:rPr lang="ja-JP" altLang="en-US" sz="11500">
                <a:latin typeface="Meiryo UI"/>
                <a:ea typeface="Meiryo UI"/>
              </a:rPr>
              <a:t>データベース</a:t>
            </a:r>
            <a:r>
              <a:rPr kumimoji="1" lang="ja-JP" altLang="en-US" sz="11500">
                <a:latin typeface="Meiryo UI"/>
                <a:ea typeface="Meiryo UI"/>
              </a:rPr>
              <a:t>設計</a:t>
            </a:r>
          </a:p>
        </p:txBody>
      </p:sp>
      <p:sp>
        <p:nvSpPr>
          <p:cNvPr id="3" name="字幕 2">
            <a:extLst>
              <a:ext uri="{FF2B5EF4-FFF2-40B4-BE49-F238E27FC236}">
                <a16:creationId xmlns:a16="http://schemas.microsoft.com/office/drawing/2014/main" id="{D77598E6-8730-2C79-F67E-664A44CBEEEA}"/>
              </a:ext>
            </a:extLst>
          </p:cNvPr>
          <p:cNvSpPr>
            <a:spLocks noGrp="1"/>
          </p:cNvSpPr>
          <p:nvPr>
            <p:ph type="subTitle" idx="1"/>
          </p:nvPr>
        </p:nvSpPr>
        <p:spPr>
          <a:xfrm>
            <a:off x="1285241" y="4582814"/>
            <a:ext cx="7132335" cy="1312657"/>
          </a:xfrm>
        </p:spPr>
        <p:txBody>
          <a:bodyPr anchor="t">
            <a:normAutofit/>
          </a:bodyPr>
          <a:lstStyle/>
          <a:p>
            <a:pPr algn="l"/>
            <a:endParaRPr kumimoji="1" lang="ja-JP" altLang="en-US"/>
          </a:p>
        </p:txBody>
      </p:sp>
    </p:spTree>
    <p:extLst>
      <p:ext uri="{BB962C8B-B14F-4D97-AF65-F5344CB8AC3E}">
        <p14:creationId xmlns:p14="http://schemas.microsoft.com/office/powerpoint/2010/main" val="1407775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コンテンツ プレースホルダー 5" descr="テーブル&#10;&#10;自動的に生成された説明">
            <a:extLst>
              <a:ext uri="{FF2B5EF4-FFF2-40B4-BE49-F238E27FC236}">
                <a16:creationId xmlns:a16="http://schemas.microsoft.com/office/drawing/2014/main" id="{354CCE28-B300-E429-E47A-9DEA6990D4F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3667" r="-2" b="2632"/>
          <a:stretch/>
        </p:blipFill>
        <p:spPr>
          <a:xfrm>
            <a:off x="1112667" y="753137"/>
            <a:ext cx="9966665" cy="5603213"/>
          </a:xfrm>
          <a:prstGeom prst="rect">
            <a:avLst/>
          </a:prstGeom>
        </p:spPr>
      </p:pic>
      <p:sp>
        <p:nvSpPr>
          <p:cNvPr id="4" name="スライド番号プレースホルダー 3">
            <a:extLst>
              <a:ext uri="{FF2B5EF4-FFF2-40B4-BE49-F238E27FC236}">
                <a16:creationId xmlns:a16="http://schemas.microsoft.com/office/drawing/2014/main" id="{6C2B9CF0-1268-AA65-73C6-AF32C864A16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E6B20C-720C-450A-BD4E-1AA9940F4F4D}" type="slidenum">
              <a:rPr kumimoji="1" lang="en-US" altLang="ja-JP">
                <a:solidFill>
                  <a:schemeClr val="tx1"/>
                </a:solidFill>
                <a:latin typeface="+mn-lt"/>
                <a:ea typeface="+mn-ea"/>
              </a:rPr>
              <a:pPr>
                <a:spcAft>
                  <a:spcPts val="600"/>
                </a:spcAft>
              </a:pPr>
              <a:t>9</a:t>
            </a:fld>
            <a:endParaRPr kumimoji="1" lang="en-US" altLang="ja-JP" dirty="0">
              <a:solidFill>
                <a:schemeClr val="tx1"/>
              </a:solidFill>
              <a:latin typeface="+mn-lt"/>
              <a:ea typeface="+mn-ea"/>
            </a:endParaRPr>
          </a:p>
        </p:txBody>
      </p:sp>
    </p:spTree>
    <p:extLst>
      <p:ext uri="{BB962C8B-B14F-4D97-AF65-F5344CB8AC3E}">
        <p14:creationId xmlns:p14="http://schemas.microsoft.com/office/powerpoint/2010/main" val="4868214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592</Words>
  <Application>Microsoft Office PowerPoint</Application>
  <PresentationFormat>ワイド画面</PresentationFormat>
  <Paragraphs>44</Paragraphs>
  <Slides>16</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Meiryo UI</vt:lpstr>
      <vt:lpstr>游ゴシック</vt:lpstr>
      <vt:lpstr>Arial</vt:lpstr>
      <vt:lpstr>Calibri</vt:lpstr>
      <vt:lpstr>Office テーマ</vt:lpstr>
      <vt:lpstr>第2回　レビュー報告</vt:lpstr>
      <vt:lpstr>本日の内容</vt:lpstr>
      <vt:lpstr>１．画面設計</vt:lpstr>
      <vt:lpstr>PowerPoint プレゼンテーション</vt:lpstr>
      <vt:lpstr>PowerPoint プレゼンテーション</vt:lpstr>
      <vt:lpstr>PowerPoint プレゼンテーション</vt:lpstr>
      <vt:lpstr>PowerPoint プレゼンテーション</vt:lpstr>
      <vt:lpstr>2． データベース設計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３．現時点での課題点</vt:lpstr>
      <vt:lpstr>３．現時点での課題点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前島 翼</dc:creator>
  <cp:lastModifiedBy>前島 翼</cp:lastModifiedBy>
  <cp:revision>1</cp:revision>
  <dcterms:created xsi:type="dcterms:W3CDTF">2024-10-06T10:00:57Z</dcterms:created>
  <dcterms:modified xsi:type="dcterms:W3CDTF">2024-10-25T00:42:20Z</dcterms:modified>
</cp:coreProperties>
</file>