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Arial Unicode MS" panose="020B0604020202020204" pitchFamily="34" charset="-128"/>
      <p:regular r:id="rId23"/>
    </p:embeddedFont>
    <p:embeddedFont>
      <p:font typeface="Merriweathe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4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</a:t>
            </a:r>
            <a:r>
              <a:rPr lang="en" sz="1400" b="0" i="0" u="none" strike="noStrike" cap="none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Mrs. Kajal Jewani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184750" y="1139650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Parking Allocation System</a:t>
            </a:r>
            <a:endParaRPr sz="1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13525" y="1895375"/>
            <a:ext cx="3761400" cy="104641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" sz="1400" b="0" i="0" u="none" strike="noStrike" cap="none" dirty="0" smtClean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solidFill>
                  <a:srgbClr val="980000"/>
                </a:solidFill>
              </a:rPr>
              <a:t>Data Structures and Algorithms for Parking </a:t>
            </a:r>
            <a:r>
              <a:rPr lang="en-US" dirty="0" smtClean="0">
                <a:solidFill>
                  <a:srgbClr val="980000"/>
                </a:solidFill>
              </a:rPr>
              <a:t>Optimization</a:t>
            </a:r>
          </a:p>
          <a:p>
            <a:pPr lvl="0">
              <a:buSzPts val="1400"/>
            </a:pPr>
            <a:endParaRPr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 dirty="0" smtClean="0">
                <a:solidFill>
                  <a:srgbClr val="980000"/>
                </a:solidFill>
              </a:rPr>
              <a:t>: Deepak Nishad - 42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7;p11"/>
          <p:cNvSpPr txBox="1"/>
          <p:nvPr/>
        </p:nvSpPr>
        <p:spPr>
          <a:xfrm>
            <a:off x="1204700" y="187186"/>
            <a:ext cx="757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sz="1600" b="0" i="0" u="none" strike="noStrike" cap="none" dirty="0" smtClean="0">
              <a:solidFill>
                <a:srgbClr val="000000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16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6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lvl="0" indent="457200">
              <a:buSzPts val="1900"/>
            </a:pPr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r>
              <a:rPr lang="e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Sustainability Goal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mobility &amp; efficient resource utilization</a:t>
            </a:r>
            <a:endParaRPr lang="en" sz="1800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1725" y="1529500"/>
            <a:ext cx="852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an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 interface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parking slots visually —  Free /  Occupied.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undo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redo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AJAX / Fetch API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communicate with Python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Assistant chat box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smart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user-friendly across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6725"/>
            <a:ext cx="4657060" cy="3876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61" y="1195674"/>
            <a:ext cx="4486939" cy="39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168" y="1529500"/>
            <a:ext cx="885371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(HTML, CSS, JS):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input, displays grid, and interacts with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(Python):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AVL tree, queue, and stack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uggingface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AI help,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IPinfo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location lookup.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action on web UI →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to backend →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DSA logic executes →Response sent back and shown on screen.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Python, Flask (or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HTML, CSS, JS,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HuggingfaceAI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102"/>
            <a:ext cx="4391638" cy="3866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3" y="1277102"/>
            <a:ext cx="4741338" cy="38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FFFF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86271"/>
              </p:ext>
            </p:extLst>
          </p:nvPr>
        </p:nvGraphicFramePr>
        <p:xfrm>
          <a:off x="311150" y="1529497"/>
          <a:ext cx="8521701" cy="320092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423023344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428851885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15183002"/>
                    </a:ext>
                  </a:extLst>
                </a:gridCol>
              </a:tblGrid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18957"/>
                  </a:ext>
                </a:extLst>
              </a:tr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DSA, plan 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04952"/>
                  </a:ext>
                </a:extLst>
              </a:tr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2–3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AVL, Queue,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1946043"/>
                  </a:ext>
                </a:extLst>
              </a:tr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OpenAI &amp; IPinfo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399061"/>
                  </a:ext>
                </a:extLst>
              </a:tr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 Debugging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all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786596"/>
                  </a:ext>
                </a:extLst>
              </a:tr>
              <a:tr h="480190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 report &amp; 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14924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11725" y="1663809"/>
            <a:ext cx="852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an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smart parking system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 Tree, Queue, and Stacks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achieves efficient slot allocation and easy reversibility of actions.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DSA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APIs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enhance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2975" y="1600550"/>
            <a:ext cx="68066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AVL Trees and Data Structures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collections.deque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Documentation 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0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openai.ChatCompletion</a:t>
            </a:r>
            <a:endParaRPr kumimoji="0" lang="en-US" altLang="en-US" sz="2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IPinfo</a:t>
            </a: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Documentation 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Location Lookup API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examples</a:t>
            </a:r>
            <a:r>
              <a:rPr kumimoji="0" lang="en-US" altLang="en-US" sz="2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Undo/Redo data structure patterns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13. Test Cases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14.Challenges and Solutions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15. Future Scope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16. Code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17. Output Screenshots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18. Conclusion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19. References (in IEEE Format)</a:t>
            </a:r>
            <a:endParaRPr sz="11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130628" y="1344875"/>
            <a:ext cx="8933721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628" y="1402225"/>
            <a:ext cx="90133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Smart AI-Powered Parking Allocation System</a:t>
            </a:r>
            <a:r>
              <a:rPr lang="en-US" sz="1800" dirty="0"/>
              <a:t> automates and optimizes parking management using advanced </a:t>
            </a:r>
            <a:r>
              <a:rPr lang="en-US" sz="1800" b="1" dirty="0"/>
              <a:t>Data Structures and Algorithms (DSA)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It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AVL Tree</a:t>
            </a:r>
            <a:r>
              <a:rPr lang="en-US" sz="1800" dirty="0"/>
              <a:t> for storing and managing parking slots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Queue</a:t>
            </a:r>
            <a:r>
              <a:rPr lang="en-US" sz="1800" dirty="0"/>
              <a:t> for handling waiting cars when all slots are full.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Two Stacks</a:t>
            </a:r>
            <a:r>
              <a:rPr lang="en-US" sz="1800" dirty="0"/>
              <a:t> for Undo/Redo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AI Assistant (</a:t>
            </a:r>
            <a:r>
              <a:rPr lang="en-US" sz="1800" b="1" dirty="0" err="1"/>
              <a:t>OpenAI</a:t>
            </a:r>
            <a:r>
              <a:rPr lang="en-US" sz="1800" b="1" dirty="0"/>
              <a:t> API)</a:t>
            </a:r>
            <a:r>
              <a:rPr lang="en-US" sz="1800" dirty="0"/>
              <a:t> for smart suggestions and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IPinfo</a:t>
            </a:r>
            <a:r>
              <a:rPr lang="en-US" sz="1800" b="1" dirty="0"/>
              <a:t> API</a:t>
            </a:r>
            <a:r>
              <a:rPr lang="en-US" sz="1800" dirty="0"/>
              <a:t> for automatic location detection.</a:t>
            </a:r>
            <a:br>
              <a:rPr lang="en-US" sz="1800" dirty="0"/>
            </a:br>
            <a:r>
              <a:rPr lang="en-US" sz="1800" dirty="0"/>
              <a:t>This project demonstrates how </a:t>
            </a:r>
            <a:r>
              <a:rPr lang="en-US" sz="1800" b="1" dirty="0"/>
              <a:t>DSA concepts</a:t>
            </a:r>
            <a:r>
              <a:rPr lang="en-US" sz="1800" dirty="0"/>
              <a:t> and </a:t>
            </a:r>
            <a:r>
              <a:rPr lang="en-US" sz="1800" b="1" dirty="0"/>
              <a:t>AI technologies</a:t>
            </a:r>
            <a:r>
              <a:rPr lang="en-US" sz="1800" dirty="0"/>
              <a:t> can be combined to build real-world smart automation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Problem Statement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86550" y="1328400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550" y="1529225"/>
            <a:ext cx="90643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parking slots manually leads to confusion, delays, and inefficient usage of available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waste time searching for empty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small parking systems do not integrate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allocation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efficient, and intelligent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parking slot management system that is easy to use and educationally valuable.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Objectives of the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176981" y="1402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64975" y="356027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567940"/>
            <a:ext cx="9144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an automated parking allocation system using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AVL Tree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balanced and fast operations.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overflow using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waiting vehicles.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Undo/Redo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operations using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stacks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OpenAI’s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AI-powered assistance and smart suggestions.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parking map using an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ASCII grid layout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 history 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runtime data for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41775" y="3816013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 smtClean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 </a:t>
            </a: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Statement</a:t>
            </a:r>
            <a:endParaRPr sz="2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2975" y="1322275"/>
            <a:ext cx="86377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 Intel i3 or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 4 GB minimum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 100 MB free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 /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 Python 3.10+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openai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uuid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collections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OPENAI_API_KEY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AI assistant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IPINFO_TOKEN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optional, for location services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ER diagram of the proposed system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 smtClean="0">
                <a:solidFill>
                  <a:srgbClr val="FFFF00"/>
                </a:solidFill>
              </a:rPr>
              <a:t>Data Structures </a:t>
            </a:r>
            <a:r>
              <a:rPr lang="en-IN" dirty="0">
                <a:solidFill>
                  <a:srgbClr val="FFFF00"/>
                </a:solidFill>
              </a:rPr>
              <a:t>&amp; Concepts Used</a:t>
            </a:r>
          </a:p>
        </p:txBody>
      </p:sp>
      <p:pic>
        <p:nvPicPr>
          <p:cNvPr id="3" name="Google Shape;1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14664"/>
              </p:ext>
            </p:extLst>
          </p:nvPr>
        </p:nvGraphicFramePr>
        <p:xfrm>
          <a:off x="310624" y="1529500"/>
          <a:ext cx="8521701" cy="3057015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1971999644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4098864264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492387053"/>
                    </a:ext>
                  </a:extLst>
                </a:gridCol>
              </a:tblGrid>
              <a:tr h="456271">
                <a:tc>
                  <a:txBody>
                    <a:bodyPr/>
                    <a:lstStyle/>
                    <a:p>
                      <a:r>
                        <a:rPr lang="en-IN" sz="1400" b="1" dirty="0"/>
                        <a:t>Data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040146"/>
                  </a:ext>
                </a:extLst>
              </a:tr>
              <a:tr h="775660">
                <a:tc>
                  <a:txBody>
                    <a:bodyPr/>
                    <a:lstStyle/>
                    <a:p>
                      <a:r>
                        <a:rPr lang="en-IN" sz="1400" b="1"/>
                        <a:t>AVL Tree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Store parking slots (balanced BST)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955334"/>
                  </a:ext>
                </a:extLst>
              </a:tr>
              <a:tr h="456271">
                <a:tc>
                  <a:txBody>
                    <a:bodyPr/>
                    <a:lstStyle/>
                    <a:p>
                      <a:r>
                        <a:rPr lang="en-IN" sz="1400" b="1" dirty="0"/>
                        <a:t>Queue (</a:t>
                      </a:r>
                      <a:r>
                        <a:rPr lang="en-IN" sz="1400" b="1" dirty="0" err="1"/>
                        <a:t>deque</a:t>
                      </a:r>
                      <a:r>
                        <a:rPr lang="en-IN" sz="1400" b="1" dirty="0"/>
                        <a:t>)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Manage waiting cars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264391"/>
                  </a:ext>
                </a:extLst>
              </a:tr>
              <a:tr h="456271">
                <a:tc>
                  <a:txBody>
                    <a:bodyPr/>
                    <a:lstStyle/>
                    <a:p>
                      <a:r>
                        <a:rPr lang="en-IN" sz="1400" b="1"/>
                        <a:t>Stack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Undo/Redo functionality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256600"/>
                  </a:ext>
                </a:extLst>
              </a:tr>
              <a:tr h="456271">
                <a:tc>
                  <a:txBody>
                    <a:bodyPr/>
                    <a:lstStyle/>
                    <a:p>
                      <a:r>
                        <a:rPr lang="en-IN" sz="1400" b="1"/>
                        <a:t>UUID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Unique session/user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597899"/>
                  </a:ext>
                </a:extLst>
              </a:tr>
              <a:tr h="456271">
                <a:tc>
                  <a:txBody>
                    <a:bodyPr/>
                    <a:lstStyle/>
                    <a:p>
                      <a:r>
                        <a:rPr lang="en-IN" sz="1400" b="1"/>
                        <a:t>ASCII Grid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Visual representation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30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1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787</Words>
  <Application>Microsoft Office PowerPoint</Application>
  <PresentationFormat>On-screen Show (16:9)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Arial Unicode MS</vt:lpstr>
      <vt:lpstr>Arial</vt:lpstr>
      <vt:lpstr>Merriweather</vt:lpstr>
      <vt:lpstr>Times New Roman</vt:lpstr>
      <vt:lpstr>Paradigm</vt:lpstr>
      <vt:lpstr>PowerPoint Presentation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ER diagram of the proposed system</vt:lpstr>
      <vt:lpstr>Data Structures &amp; Concepts Used</vt:lpstr>
      <vt:lpstr>Front End</vt:lpstr>
      <vt:lpstr>Front End</vt:lpstr>
      <vt:lpstr>Implementation</vt:lpstr>
      <vt:lpstr>Implementation</vt:lpstr>
      <vt:lpstr>Gantt Chart 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29</cp:revision>
  <dcterms:modified xsi:type="dcterms:W3CDTF">2025-10-29T09:10:10Z</dcterms:modified>
</cp:coreProperties>
</file>