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21602700" cy="3240405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020"/>
    <a:srgbClr val="0099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04D97-7450-E5C5-C98E-CC11373244EA}" v="230" dt="2025-05-13T23:11:56.596"/>
    <p1510:client id="{69F7DA69-71C7-5741-99A9-E85E857FD98E}" v="1" dt="2025-05-14T17:21:14.867"/>
    <p1510:client id="{6DF4AD02-4E22-108C-1B6D-24E86B46062D}" v="21" dt="2025-05-14T00:49:20.361"/>
    <p1510:client id="{9C96062F-390B-2920-7706-C7A5FE6901D7}" v="2" dt="2025-05-14T21:19:34.484"/>
    <p1510:client id="{F513B413-C388-6DAA-651B-F035A19512DA}" v="73" dt="2025-05-14T00:33:01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206"/>
        <p:guide pos="680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estevan96@gmail.com" userId="fd5f9386e295c81a" providerId="Windows Live" clId="Web-{E0E11179-61B3-4337-6A31-00959F344107}"/>
    <pc:docChg chg="modSld">
      <pc:chgData name="g.estevan96@gmail.com" userId="fd5f9386e295c81a" providerId="Windows Live" clId="Web-{E0E11179-61B3-4337-6A31-00959F344107}" dt="2025-05-12T23:37:40.949" v="221" actId="1076"/>
      <pc:docMkLst>
        <pc:docMk/>
      </pc:docMkLst>
      <pc:sldChg chg="addSp delSp modSp">
        <pc:chgData name="g.estevan96@gmail.com" userId="fd5f9386e295c81a" providerId="Windows Live" clId="Web-{E0E11179-61B3-4337-6A31-00959F344107}" dt="2025-05-12T23:37:40.949" v="221" actId="1076"/>
        <pc:sldMkLst>
          <pc:docMk/>
          <pc:sldMk cId="2544194372" sldId="260"/>
        </pc:sldMkLst>
        <pc:spChg chg="mod">
          <ac:chgData name="g.estevan96@gmail.com" userId="fd5f9386e295c81a" providerId="Windows Live" clId="Web-{E0E11179-61B3-4337-6A31-00959F344107}" dt="2025-05-12T22:41:36.189" v="16" actId="20577"/>
          <ac:spMkLst>
            <pc:docMk/>
            <pc:sldMk cId="2544194372" sldId="260"/>
            <ac:spMk id="4" creationId="{6D4C09D9-51BE-953B-669D-23F72BD2F12D}"/>
          </ac:spMkLst>
        </pc:spChg>
        <pc:spChg chg="mod">
          <ac:chgData name="g.estevan96@gmail.com" userId="fd5f9386e295c81a" providerId="Windows Live" clId="Web-{E0E11179-61B3-4337-6A31-00959F344107}" dt="2025-05-12T23:11:28.139" v="92" actId="20577"/>
          <ac:spMkLst>
            <pc:docMk/>
            <pc:sldMk cId="2544194372" sldId="260"/>
            <ac:spMk id="7" creationId="{C1758913-C53F-99C8-A545-3D8DE7E0ED34}"/>
          </ac:spMkLst>
        </pc:spChg>
        <pc:spChg chg="mod">
          <ac:chgData name="g.estevan96@gmail.com" userId="fd5f9386e295c81a" providerId="Windows Live" clId="Web-{E0E11179-61B3-4337-6A31-00959F344107}" dt="2025-05-12T23:27:10.255" v="143" actId="1076"/>
          <ac:spMkLst>
            <pc:docMk/>
            <pc:sldMk cId="2544194372" sldId="260"/>
            <ac:spMk id="8" creationId="{AE19C662-D68A-6035-2E4C-978100FAE83F}"/>
          </ac:spMkLst>
        </pc:spChg>
        <pc:spChg chg="mod">
          <ac:chgData name="g.estevan96@gmail.com" userId="fd5f9386e295c81a" providerId="Windows Live" clId="Web-{E0E11179-61B3-4337-6A31-00959F344107}" dt="2025-05-12T23:27:27.365" v="146" actId="1076"/>
          <ac:spMkLst>
            <pc:docMk/>
            <pc:sldMk cId="2544194372" sldId="260"/>
            <ac:spMk id="29" creationId="{22108886-71AE-7425-406A-CC03C41D865B}"/>
          </ac:spMkLst>
        </pc:spChg>
        <pc:spChg chg="mod">
          <ac:chgData name="g.estevan96@gmail.com" userId="fd5f9386e295c81a" providerId="Windows Live" clId="Web-{E0E11179-61B3-4337-6A31-00959F344107}" dt="2025-05-12T23:37:40.949" v="221" actId="1076"/>
          <ac:spMkLst>
            <pc:docMk/>
            <pc:sldMk cId="2544194372" sldId="260"/>
            <ac:spMk id="4100" creationId="{00000000-0000-0000-0000-000000000000}"/>
          </ac:spMkLst>
        </pc:spChg>
        <pc:spChg chg="mod">
          <ac:chgData name="g.estevan96@gmail.com" userId="fd5f9386e295c81a" providerId="Windows Live" clId="Web-{E0E11179-61B3-4337-6A31-00959F344107}" dt="2025-05-12T23:35:37.261" v="205" actId="20577"/>
          <ac:spMkLst>
            <pc:docMk/>
            <pc:sldMk cId="2544194372" sldId="260"/>
            <ac:spMk id="4102" creationId="{00000000-0000-0000-0000-000000000000}"/>
          </ac:spMkLst>
        </pc:spChg>
        <pc:spChg chg="mod">
          <ac:chgData name="g.estevan96@gmail.com" userId="fd5f9386e295c81a" providerId="Windows Live" clId="Web-{E0E11179-61B3-4337-6A31-00959F344107}" dt="2025-05-12T23:37:29.824" v="220" actId="14100"/>
          <ac:spMkLst>
            <pc:docMk/>
            <pc:sldMk cId="2544194372" sldId="260"/>
            <ac:spMk id="4108" creationId="{00000000-0000-0000-0000-000000000000}"/>
          </ac:spMkLst>
        </pc:spChg>
        <pc:spChg chg="mod">
          <ac:chgData name="g.estevan96@gmail.com" userId="fd5f9386e295c81a" providerId="Windows Live" clId="Web-{E0E11179-61B3-4337-6A31-00959F344107}" dt="2025-05-12T23:36:01.386" v="206" actId="1076"/>
          <ac:spMkLst>
            <pc:docMk/>
            <pc:sldMk cId="2544194372" sldId="260"/>
            <ac:spMk id="4109" creationId="{00000000-0000-0000-0000-000000000000}"/>
          </ac:spMkLst>
        </pc:spChg>
        <pc:grpChg chg="add del">
          <ac:chgData name="g.estevan96@gmail.com" userId="fd5f9386e295c81a" providerId="Windows Live" clId="Web-{E0E11179-61B3-4337-6A31-00959F344107}" dt="2025-05-12T23:31:06.616" v="189"/>
          <ac:grpSpMkLst>
            <pc:docMk/>
            <pc:sldMk cId="2544194372" sldId="260"/>
            <ac:grpSpMk id="9" creationId="{8E873AF8-E07C-75A1-48E9-0C7624030F4C}"/>
          </ac:grpSpMkLst>
        </pc:grpChg>
        <pc:picChg chg="add mod topLvl">
          <ac:chgData name="g.estevan96@gmail.com" userId="fd5f9386e295c81a" providerId="Windows Live" clId="Web-{E0E11179-61B3-4337-6A31-00959F344107}" dt="2025-05-12T23:33:59.241" v="203" actId="1076"/>
          <ac:picMkLst>
            <pc:docMk/>
            <pc:sldMk cId="2544194372" sldId="260"/>
            <ac:picMk id="3" creationId="{BAE249B1-B416-779D-3CB1-7B35D0A3754A}"/>
          </ac:picMkLst>
        </pc:picChg>
        <pc:picChg chg="add mod topLvl">
          <ac:chgData name="g.estevan96@gmail.com" userId="fd5f9386e295c81a" providerId="Windows Live" clId="Web-{E0E11179-61B3-4337-6A31-00959F344107}" dt="2025-05-12T23:33:52.429" v="202" actId="1076"/>
          <ac:picMkLst>
            <pc:docMk/>
            <pc:sldMk cId="2544194372" sldId="260"/>
            <ac:picMk id="5" creationId="{C4C29734-59C6-B7B9-9CE1-CE8EDAEBB2A7}"/>
          </ac:picMkLst>
        </pc:picChg>
        <pc:picChg chg="del">
          <ac:chgData name="g.estevan96@gmail.com" userId="fd5f9386e295c81a" providerId="Windows Live" clId="Web-{E0E11179-61B3-4337-6A31-00959F344107}" dt="2025-05-12T22:46:56.394" v="41"/>
          <ac:picMkLst>
            <pc:docMk/>
            <pc:sldMk cId="2544194372" sldId="260"/>
            <ac:picMk id="16" creationId="{2F5A7286-5F81-0CF2-1606-F9627EF23FD1}"/>
          </ac:picMkLst>
        </pc:picChg>
        <pc:picChg chg="del">
          <ac:chgData name="g.estevan96@gmail.com" userId="fd5f9386e295c81a" providerId="Windows Live" clId="Web-{E0E11179-61B3-4337-6A31-00959F344107}" dt="2025-05-12T22:46:55.879" v="40"/>
          <ac:picMkLst>
            <pc:docMk/>
            <pc:sldMk cId="2544194372" sldId="260"/>
            <ac:picMk id="20" creationId="{890D76F6-ED0C-EFAC-953E-0E6B12E53A21}"/>
          </ac:picMkLst>
        </pc:picChg>
        <pc:picChg chg="mod topLvl">
          <ac:chgData name="g.estevan96@gmail.com" userId="fd5f9386e295c81a" providerId="Windows Live" clId="Web-{E0E11179-61B3-4337-6A31-00959F344107}" dt="2025-05-12T23:31:36.053" v="198" actId="1076"/>
          <ac:picMkLst>
            <pc:docMk/>
            <pc:sldMk cId="2544194372" sldId="260"/>
            <ac:picMk id="24" creationId="{791F55F1-6EBC-6C70-E6A6-2BD8215BCFEA}"/>
          </ac:picMkLst>
        </pc:picChg>
        <pc:picChg chg="mod topLvl">
          <ac:chgData name="g.estevan96@gmail.com" userId="fd5f9386e295c81a" providerId="Windows Live" clId="Web-{E0E11179-61B3-4337-6A31-00959F344107}" dt="2025-05-12T23:31:43.397" v="200" actId="1076"/>
          <ac:picMkLst>
            <pc:docMk/>
            <pc:sldMk cId="2544194372" sldId="260"/>
            <ac:picMk id="28" creationId="{DC3F2B32-847B-94E7-6E87-5D40A6DB0DC4}"/>
          </ac:picMkLst>
        </pc:picChg>
        <pc:picChg chg="mod">
          <ac:chgData name="g.estevan96@gmail.com" userId="fd5f9386e295c81a" providerId="Windows Live" clId="Web-{E0E11179-61B3-4337-6A31-00959F344107}" dt="2025-05-12T23:27:27.427" v="147" actId="1076"/>
          <ac:picMkLst>
            <pc:docMk/>
            <pc:sldMk cId="2544194372" sldId="260"/>
            <ac:picMk id="30" creationId="{0562A075-B007-1DD2-0023-9AA127FD65D8}"/>
          </ac:picMkLst>
        </pc:picChg>
        <pc:picChg chg="mod">
          <ac:chgData name="g.estevan96@gmail.com" userId="fd5f9386e295c81a" providerId="Windows Live" clId="Web-{E0E11179-61B3-4337-6A31-00959F344107}" dt="2025-05-12T23:27:27.474" v="148" actId="1076"/>
          <ac:picMkLst>
            <pc:docMk/>
            <pc:sldMk cId="2544194372" sldId="260"/>
            <ac:picMk id="31" creationId="{CEEF63EC-187A-C24F-42B6-0F663367FFB9}"/>
          </ac:picMkLst>
        </pc:picChg>
        <pc:picChg chg="mod topLvl">
          <ac:chgData name="g.estevan96@gmail.com" userId="fd5f9386e295c81a" providerId="Windows Live" clId="Web-{E0E11179-61B3-4337-6A31-00959F344107}" dt="2025-05-12T23:31:47.116" v="201" actId="1076"/>
          <ac:picMkLst>
            <pc:docMk/>
            <pc:sldMk cId="2544194372" sldId="260"/>
            <ac:picMk id="32" creationId="{75D15545-0CB8-64D2-FA56-A46F5F7AB999}"/>
          </ac:picMkLst>
        </pc:picChg>
        <pc:picChg chg="del mod">
          <ac:chgData name="g.estevan96@gmail.com" userId="fd5f9386e295c81a" providerId="Windows Live" clId="Web-{E0E11179-61B3-4337-6A31-00959F344107}" dt="2025-05-12T22:47:56.629" v="50"/>
          <ac:picMkLst>
            <pc:docMk/>
            <pc:sldMk cId="2544194372" sldId="260"/>
            <ac:picMk id="33" creationId="{F7DCF3EE-175F-3F8F-2B0E-D0E3FF553A19}"/>
          </ac:picMkLst>
        </pc:picChg>
        <pc:picChg chg="del">
          <ac:chgData name="g.estevan96@gmail.com" userId="fd5f9386e295c81a" providerId="Windows Live" clId="Web-{E0E11179-61B3-4337-6A31-00959F344107}" dt="2025-05-12T22:42:17.189" v="20"/>
          <ac:picMkLst>
            <pc:docMk/>
            <pc:sldMk cId="2544194372" sldId="260"/>
            <ac:picMk id="35" creationId="{8C385EC6-D006-A554-6586-52046CF87B31}"/>
          </ac:picMkLst>
        </pc:picChg>
      </pc:sldChg>
    </pc:docChg>
  </pc:docChgLst>
  <pc:docChgLst>
    <pc:chgData name="g.estevan96@gmail.com" userId="fd5f9386e295c81a" providerId="Windows Live" clId="Web-{F513B413-C388-6DAA-651B-F035A19512DA}"/>
    <pc:docChg chg="modSld">
      <pc:chgData name="g.estevan96@gmail.com" userId="fd5f9386e295c81a" providerId="Windows Live" clId="Web-{F513B413-C388-6DAA-651B-F035A19512DA}" dt="2025-05-14T00:32:59.505" v="66" actId="20577"/>
      <pc:docMkLst>
        <pc:docMk/>
      </pc:docMkLst>
      <pc:sldChg chg="modSp">
        <pc:chgData name="g.estevan96@gmail.com" userId="fd5f9386e295c81a" providerId="Windows Live" clId="Web-{F513B413-C388-6DAA-651B-F035A19512DA}" dt="2025-05-14T00:32:59.505" v="66" actId="20577"/>
        <pc:sldMkLst>
          <pc:docMk/>
          <pc:sldMk cId="2544194372" sldId="260"/>
        </pc:sldMkLst>
        <pc:spChg chg="mod">
          <ac:chgData name="g.estevan96@gmail.com" userId="fd5f9386e295c81a" providerId="Windows Live" clId="Web-{F513B413-C388-6DAA-651B-F035A19512DA}" dt="2025-05-14T00:25:59.541" v="37" actId="20577"/>
          <ac:spMkLst>
            <pc:docMk/>
            <pc:sldMk cId="2544194372" sldId="260"/>
            <ac:spMk id="4" creationId="{6D4C09D9-51BE-953B-669D-23F72BD2F12D}"/>
          </ac:spMkLst>
        </pc:spChg>
        <pc:spChg chg="mod">
          <ac:chgData name="g.estevan96@gmail.com" userId="fd5f9386e295c81a" providerId="Windows Live" clId="Web-{F513B413-C388-6DAA-651B-F035A19512DA}" dt="2025-05-14T00:30:52.643" v="60" actId="20577"/>
          <ac:spMkLst>
            <pc:docMk/>
            <pc:sldMk cId="2544194372" sldId="260"/>
            <ac:spMk id="7" creationId="{C1758913-C53F-99C8-A545-3D8DE7E0ED34}"/>
          </ac:spMkLst>
        </pc:spChg>
        <pc:spChg chg="mod">
          <ac:chgData name="g.estevan96@gmail.com" userId="fd5f9386e295c81a" providerId="Windows Live" clId="Web-{F513B413-C388-6DAA-651B-F035A19512DA}" dt="2025-05-14T00:32:59.505" v="66" actId="20577"/>
          <ac:spMkLst>
            <pc:docMk/>
            <pc:sldMk cId="2544194372" sldId="260"/>
            <ac:spMk id="8" creationId="{AE19C662-D68A-6035-2E4C-978100FAE83F}"/>
          </ac:spMkLst>
        </pc:spChg>
        <pc:spChg chg="mod">
          <ac:chgData name="g.estevan96@gmail.com" userId="fd5f9386e295c81a" providerId="Windows Live" clId="Web-{F513B413-C388-6DAA-651B-F035A19512DA}" dt="2025-05-14T00:26:21.542" v="46" actId="1076"/>
          <ac:spMkLst>
            <pc:docMk/>
            <pc:sldMk cId="2544194372" sldId="260"/>
            <ac:spMk id="29" creationId="{22108886-71AE-7425-406A-CC03C41D865B}"/>
          </ac:spMkLst>
        </pc:spChg>
        <pc:spChg chg="mod">
          <ac:chgData name="g.estevan96@gmail.com" userId="fd5f9386e295c81a" providerId="Windows Live" clId="Web-{F513B413-C388-6DAA-651B-F035A19512DA}" dt="2025-05-14T00:17:35.310" v="7" actId="1076"/>
          <ac:spMkLst>
            <pc:docMk/>
            <pc:sldMk cId="2544194372" sldId="260"/>
            <ac:spMk id="4102" creationId="{00000000-0000-0000-0000-000000000000}"/>
          </ac:spMkLst>
        </pc:spChg>
        <pc:picChg chg="mod">
          <ac:chgData name="g.estevan96@gmail.com" userId="fd5f9386e295c81a" providerId="Windows Live" clId="Web-{F513B413-C388-6DAA-651B-F035A19512DA}" dt="2025-05-14T00:26:21.870" v="52" actId="1076"/>
          <ac:picMkLst>
            <pc:docMk/>
            <pc:sldMk cId="2544194372" sldId="260"/>
            <ac:picMk id="3" creationId="{BAE249B1-B416-779D-3CB1-7B35D0A3754A}"/>
          </ac:picMkLst>
        </pc:picChg>
        <pc:picChg chg="mod">
          <ac:chgData name="g.estevan96@gmail.com" userId="fd5f9386e295c81a" providerId="Windows Live" clId="Web-{F513B413-C388-6DAA-651B-F035A19512DA}" dt="2025-05-14T00:26:21.917" v="53" actId="1076"/>
          <ac:picMkLst>
            <pc:docMk/>
            <pc:sldMk cId="2544194372" sldId="260"/>
            <ac:picMk id="5" creationId="{C4C29734-59C6-B7B9-9CE1-CE8EDAEBB2A7}"/>
          </ac:picMkLst>
        </pc:picChg>
        <pc:picChg chg="mod">
          <ac:chgData name="g.estevan96@gmail.com" userId="fd5f9386e295c81a" providerId="Windows Live" clId="Web-{F513B413-C388-6DAA-651B-F035A19512DA}" dt="2025-05-14T00:16:56.903" v="2" actId="1076"/>
          <ac:picMkLst>
            <pc:docMk/>
            <pc:sldMk cId="2544194372" sldId="260"/>
            <ac:picMk id="6" creationId="{F65B9183-D015-4EDA-BC8C-5077C4505C15}"/>
          </ac:picMkLst>
        </pc:picChg>
        <pc:picChg chg="mod">
          <ac:chgData name="g.estevan96@gmail.com" userId="fd5f9386e295c81a" providerId="Windows Live" clId="Web-{F513B413-C388-6DAA-651B-F035A19512DA}" dt="2025-05-14T00:26:21.729" v="49" actId="1076"/>
          <ac:picMkLst>
            <pc:docMk/>
            <pc:sldMk cId="2544194372" sldId="260"/>
            <ac:picMk id="24" creationId="{791F55F1-6EBC-6C70-E6A6-2BD8215BCFEA}"/>
          </ac:picMkLst>
        </pc:picChg>
        <pc:picChg chg="mod">
          <ac:chgData name="g.estevan96@gmail.com" userId="fd5f9386e295c81a" providerId="Windows Live" clId="Web-{F513B413-C388-6DAA-651B-F035A19512DA}" dt="2025-05-14T00:26:21.776" v="50" actId="1076"/>
          <ac:picMkLst>
            <pc:docMk/>
            <pc:sldMk cId="2544194372" sldId="260"/>
            <ac:picMk id="28" creationId="{DC3F2B32-847B-94E7-6E87-5D40A6DB0DC4}"/>
          </ac:picMkLst>
        </pc:picChg>
        <pc:picChg chg="mod">
          <ac:chgData name="g.estevan96@gmail.com" userId="fd5f9386e295c81a" providerId="Windows Live" clId="Web-{F513B413-C388-6DAA-651B-F035A19512DA}" dt="2025-05-14T00:26:21.589" v="47" actId="1076"/>
          <ac:picMkLst>
            <pc:docMk/>
            <pc:sldMk cId="2544194372" sldId="260"/>
            <ac:picMk id="30" creationId="{0562A075-B007-1DD2-0023-9AA127FD65D8}"/>
          </ac:picMkLst>
        </pc:picChg>
        <pc:picChg chg="mod">
          <ac:chgData name="g.estevan96@gmail.com" userId="fd5f9386e295c81a" providerId="Windows Live" clId="Web-{F513B413-C388-6DAA-651B-F035A19512DA}" dt="2025-05-14T00:26:21.651" v="48" actId="1076"/>
          <ac:picMkLst>
            <pc:docMk/>
            <pc:sldMk cId="2544194372" sldId="260"/>
            <ac:picMk id="31" creationId="{CEEF63EC-187A-C24F-42B6-0F663367FFB9}"/>
          </ac:picMkLst>
        </pc:picChg>
        <pc:picChg chg="mod">
          <ac:chgData name="g.estevan96@gmail.com" userId="fd5f9386e295c81a" providerId="Windows Live" clId="Web-{F513B413-C388-6DAA-651B-F035A19512DA}" dt="2025-05-14T00:26:21.823" v="51" actId="1076"/>
          <ac:picMkLst>
            <pc:docMk/>
            <pc:sldMk cId="2544194372" sldId="260"/>
            <ac:picMk id="32" creationId="{75D15545-0CB8-64D2-FA56-A46F5F7AB999}"/>
          </ac:picMkLst>
        </pc:picChg>
      </pc:sldChg>
    </pc:docChg>
  </pc:docChgLst>
  <pc:docChgLst>
    <pc:chgData name="g.estevan96@gmail.com" userId="fd5f9386e295c81a" providerId="Windows Live" clId="Web-{6DF4AD02-4E22-108C-1B6D-24E86B46062D}"/>
    <pc:docChg chg="modSld">
      <pc:chgData name="g.estevan96@gmail.com" userId="fd5f9386e295c81a" providerId="Windows Live" clId="Web-{6DF4AD02-4E22-108C-1B6D-24E86B46062D}" dt="2025-05-14T00:49:19.689" v="15"/>
      <pc:docMkLst>
        <pc:docMk/>
      </pc:docMkLst>
      <pc:sldChg chg="addSp modSp">
        <pc:chgData name="g.estevan96@gmail.com" userId="fd5f9386e295c81a" providerId="Windows Live" clId="Web-{6DF4AD02-4E22-108C-1B6D-24E86B46062D}" dt="2025-05-14T00:49:19.689" v="15"/>
        <pc:sldMkLst>
          <pc:docMk/>
          <pc:sldMk cId="2544194372" sldId="260"/>
        </pc:sldMkLst>
        <pc:spChg chg="mod">
          <ac:chgData name="g.estevan96@gmail.com" userId="fd5f9386e295c81a" providerId="Windows Live" clId="Web-{6DF4AD02-4E22-108C-1B6D-24E86B46062D}" dt="2025-05-14T00:49:16.267" v="14" actId="20577"/>
          <ac:spMkLst>
            <pc:docMk/>
            <pc:sldMk cId="2544194372" sldId="260"/>
            <ac:spMk id="4102" creationId="{00000000-0000-0000-0000-000000000000}"/>
          </ac:spMkLst>
        </pc:spChg>
        <pc:picChg chg="add mod">
          <ac:chgData name="g.estevan96@gmail.com" userId="fd5f9386e295c81a" providerId="Windows Live" clId="Web-{6DF4AD02-4E22-108C-1B6D-24E86B46062D}" dt="2025-05-14T00:49:19.689" v="15"/>
          <ac:picMkLst>
            <pc:docMk/>
            <pc:sldMk cId="2544194372" sldId="260"/>
            <ac:picMk id="9" creationId="{D81F64FB-5655-F9F6-6268-351728E8E131}"/>
          </ac:picMkLst>
        </pc:picChg>
      </pc:sldChg>
    </pc:docChg>
  </pc:docChgLst>
  <pc:docChgLst>
    <pc:chgData name="g.estevan96@gmail.com" userId="fd5f9386e295c81a" providerId="Windows Live" clId="Web-{2B27C36A-6365-3721-B247-715F45E7049E}"/>
    <pc:docChg chg="modSld">
      <pc:chgData name="g.estevan96@gmail.com" userId="fd5f9386e295c81a" providerId="Windows Live" clId="Web-{2B27C36A-6365-3721-B247-715F45E7049E}" dt="2025-05-11T15:33:37.919" v="297" actId="14100"/>
      <pc:docMkLst>
        <pc:docMk/>
      </pc:docMkLst>
      <pc:sldChg chg="modSp">
        <pc:chgData name="g.estevan96@gmail.com" userId="fd5f9386e295c81a" providerId="Windows Live" clId="Web-{2B27C36A-6365-3721-B247-715F45E7049E}" dt="2025-05-11T15:33:37.919" v="297" actId="14100"/>
        <pc:sldMkLst>
          <pc:docMk/>
          <pc:sldMk cId="2544194372" sldId="260"/>
        </pc:sldMkLst>
        <pc:spChg chg="mod">
          <ac:chgData name="g.estevan96@gmail.com" userId="fd5f9386e295c81a" providerId="Windows Live" clId="Web-{2B27C36A-6365-3721-B247-715F45E7049E}" dt="2025-05-11T13:59:46.935" v="109" actId="20577"/>
          <ac:spMkLst>
            <pc:docMk/>
            <pc:sldMk cId="2544194372" sldId="260"/>
            <ac:spMk id="2" creationId="{A584AD84-C68C-68B6-E7C1-1D0E2FA735DD}"/>
          </ac:spMkLst>
        </pc:spChg>
        <pc:spChg chg="mod">
          <ac:chgData name="g.estevan96@gmail.com" userId="fd5f9386e295c81a" providerId="Windows Live" clId="Web-{2B27C36A-6365-3721-B247-715F45E7049E}" dt="2025-05-11T14:27:20.010" v="277" actId="20577"/>
          <ac:spMkLst>
            <pc:docMk/>
            <pc:sldMk cId="2544194372" sldId="260"/>
            <ac:spMk id="4" creationId="{6D4C09D9-51BE-953B-669D-23F72BD2F12D}"/>
          </ac:spMkLst>
        </pc:spChg>
        <pc:spChg chg="mod">
          <ac:chgData name="g.estevan96@gmail.com" userId="fd5f9386e295c81a" providerId="Windows Live" clId="Web-{2B27C36A-6365-3721-B247-715F45E7049E}" dt="2025-05-11T14:21:30.780" v="221" actId="1076"/>
          <ac:spMkLst>
            <pc:docMk/>
            <pc:sldMk cId="2544194372" sldId="260"/>
            <ac:spMk id="7" creationId="{C1758913-C53F-99C8-A545-3D8DE7E0ED34}"/>
          </ac:spMkLst>
        </pc:spChg>
        <pc:spChg chg="mod">
          <ac:chgData name="g.estevan96@gmail.com" userId="fd5f9386e295c81a" providerId="Windows Live" clId="Web-{2B27C36A-6365-3721-B247-715F45E7049E}" dt="2025-05-11T14:21:45.798" v="224" actId="1076"/>
          <ac:spMkLst>
            <pc:docMk/>
            <pc:sldMk cId="2544194372" sldId="260"/>
            <ac:spMk id="8" creationId="{AE19C662-D68A-6035-2E4C-978100FAE83F}"/>
          </ac:spMkLst>
        </pc:spChg>
        <pc:spChg chg="mod">
          <ac:chgData name="g.estevan96@gmail.com" userId="fd5f9386e295c81a" providerId="Windows Live" clId="Web-{2B27C36A-6365-3721-B247-715F45E7049E}" dt="2025-05-11T14:22:28.971" v="237" actId="1076"/>
          <ac:spMkLst>
            <pc:docMk/>
            <pc:sldMk cId="2544194372" sldId="260"/>
            <ac:spMk id="29" creationId="{22108886-71AE-7425-406A-CC03C41D865B}"/>
          </ac:spMkLst>
        </pc:spChg>
        <pc:spChg chg="mod">
          <ac:chgData name="g.estevan96@gmail.com" userId="fd5f9386e295c81a" providerId="Windows Live" clId="Web-{2B27C36A-6365-3721-B247-715F45E7049E}" dt="2025-05-11T14:24:42.428" v="263" actId="1076"/>
          <ac:spMkLst>
            <pc:docMk/>
            <pc:sldMk cId="2544194372" sldId="260"/>
            <ac:spMk id="4100" creationId="{00000000-0000-0000-0000-000000000000}"/>
          </ac:spMkLst>
        </pc:spChg>
        <pc:spChg chg="mod">
          <ac:chgData name="g.estevan96@gmail.com" userId="fd5f9386e295c81a" providerId="Windows Live" clId="Web-{2B27C36A-6365-3721-B247-715F45E7049E}" dt="2025-05-11T14:10:22.435" v="177" actId="20577"/>
          <ac:spMkLst>
            <pc:docMk/>
            <pc:sldMk cId="2544194372" sldId="260"/>
            <ac:spMk id="4102" creationId="{00000000-0000-0000-0000-000000000000}"/>
          </ac:spMkLst>
        </pc:spChg>
        <pc:spChg chg="mod">
          <ac:chgData name="g.estevan96@gmail.com" userId="fd5f9386e295c81a" providerId="Windows Live" clId="Web-{2B27C36A-6365-3721-B247-715F45E7049E}" dt="2025-05-11T14:02:47.112" v="120" actId="20577"/>
          <ac:spMkLst>
            <pc:docMk/>
            <pc:sldMk cId="2544194372" sldId="260"/>
            <ac:spMk id="4108" creationId="{00000000-0000-0000-0000-000000000000}"/>
          </ac:spMkLst>
        </pc:spChg>
        <pc:spChg chg="mod">
          <ac:chgData name="g.estevan96@gmail.com" userId="fd5f9386e295c81a" providerId="Windows Live" clId="Web-{2B27C36A-6365-3721-B247-715F45E7049E}" dt="2025-05-11T14:00:20.405" v="116" actId="20577"/>
          <ac:spMkLst>
            <pc:docMk/>
            <pc:sldMk cId="2544194372" sldId="260"/>
            <ac:spMk id="4109" creationId="{00000000-0000-0000-0000-000000000000}"/>
          </ac:spMkLst>
        </pc:spChg>
        <pc:picChg chg="mod">
          <ac:chgData name="g.estevan96@gmail.com" userId="fd5f9386e295c81a" providerId="Windows Live" clId="Web-{2B27C36A-6365-3721-B247-715F45E7049E}" dt="2025-05-11T14:22:09.424" v="226" actId="1076"/>
          <ac:picMkLst>
            <pc:docMk/>
            <pc:sldMk cId="2544194372" sldId="260"/>
            <ac:picMk id="16" creationId="{2F5A7286-5F81-0CF2-1606-F9627EF23FD1}"/>
          </ac:picMkLst>
        </pc:picChg>
        <pc:picChg chg="mod">
          <ac:chgData name="g.estevan96@gmail.com" userId="fd5f9386e295c81a" providerId="Windows Live" clId="Web-{2B27C36A-6365-3721-B247-715F45E7049E}" dt="2025-05-11T14:22:09.518" v="227" actId="1076"/>
          <ac:picMkLst>
            <pc:docMk/>
            <pc:sldMk cId="2544194372" sldId="260"/>
            <ac:picMk id="20" creationId="{890D76F6-ED0C-EFAC-953E-0E6B12E53A21}"/>
          </ac:picMkLst>
        </pc:picChg>
        <pc:picChg chg="mod">
          <ac:chgData name="g.estevan96@gmail.com" userId="fd5f9386e295c81a" providerId="Windows Live" clId="Web-{2B27C36A-6365-3721-B247-715F45E7049E}" dt="2025-05-11T15:27:02.434" v="286" actId="14100"/>
          <ac:picMkLst>
            <pc:docMk/>
            <pc:sldMk cId="2544194372" sldId="260"/>
            <ac:picMk id="24" creationId="{791F55F1-6EBC-6C70-E6A6-2BD8215BCFEA}"/>
          </ac:picMkLst>
        </pc:picChg>
        <pc:picChg chg="mod">
          <ac:chgData name="g.estevan96@gmail.com" userId="fd5f9386e295c81a" providerId="Windows Live" clId="Web-{2B27C36A-6365-3721-B247-715F45E7049E}" dt="2025-05-11T15:27:59.843" v="289" actId="1076"/>
          <ac:picMkLst>
            <pc:docMk/>
            <pc:sldMk cId="2544194372" sldId="260"/>
            <ac:picMk id="28" creationId="{DC3F2B32-847B-94E7-6E87-5D40A6DB0DC4}"/>
          </ac:picMkLst>
        </pc:picChg>
        <pc:picChg chg="mod">
          <ac:chgData name="g.estevan96@gmail.com" userId="fd5f9386e295c81a" providerId="Windows Live" clId="Web-{2B27C36A-6365-3721-B247-715F45E7049E}" dt="2025-05-11T14:21:58.517" v="225" actId="1076"/>
          <ac:picMkLst>
            <pc:docMk/>
            <pc:sldMk cId="2544194372" sldId="260"/>
            <ac:picMk id="30" creationId="{0562A075-B007-1DD2-0023-9AA127FD65D8}"/>
          </ac:picMkLst>
        </pc:picChg>
        <pc:picChg chg="mod">
          <ac:chgData name="g.estevan96@gmail.com" userId="fd5f9386e295c81a" providerId="Windows Live" clId="Web-{2B27C36A-6365-3721-B247-715F45E7049E}" dt="2025-05-11T14:22:09.627" v="228" actId="1076"/>
          <ac:picMkLst>
            <pc:docMk/>
            <pc:sldMk cId="2544194372" sldId="260"/>
            <ac:picMk id="31" creationId="{CEEF63EC-187A-C24F-42B6-0F663367FFB9}"/>
          </ac:picMkLst>
        </pc:picChg>
        <pc:picChg chg="mod">
          <ac:chgData name="g.estevan96@gmail.com" userId="fd5f9386e295c81a" providerId="Windows Live" clId="Web-{2B27C36A-6365-3721-B247-715F45E7049E}" dt="2025-05-11T15:29:57.316" v="295" actId="1076"/>
          <ac:picMkLst>
            <pc:docMk/>
            <pc:sldMk cId="2544194372" sldId="260"/>
            <ac:picMk id="32" creationId="{75D15545-0CB8-64D2-FA56-A46F5F7AB999}"/>
          </ac:picMkLst>
        </pc:picChg>
        <pc:picChg chg="mod">
          <ac:chgData name="g.estevan96@gmail.com" userId="fd5f9386e295c81a" providerId="Windows Live" clId="Web-{2B27C36A-6365-3721-B247-715F45E7049E}" dt="2025-05-11T15:33:37.919" v="297" actId="14100"/>
          <ac:picMkLst>
            <pc:docMk/>
            <pc:sldMk cId="2544194372" sldId="260"/>
            <ac:picMk id="33" creationId="{F7DCF3EE-175F-3F8F-2B0E-D0E3FF553A19}"/>
          </ac:picMkLst>
        </pc:picChg>
        <pc:picChg chg="mod">
          <ac:chgData name="g.estevan96@gmail.com" userId="fd5f9386e295c81a" providerId="Windows Live" clId="Web-{2B27C36A-6365-3721-B247-715F45E7049E}" dt="2025-05-11T14:22:29.237" v="240" actId="1076"/>
          <ac:picMkLst>
            <pc:docMk/>
            <pc:sldMk cId="2544194372" sldId="260"/>
            <ac:picMk id="35" creationId="{8C385EC6-D006-A554-6586-52046CF87B31}"/>
          </ac:picMkLst>
        </pc:picChg>
      </pc:sldChg>
    </pc:docChg>
  </pc:docChgLst>
  <pc:docChgLst>
    <pc:chgData name="g.estevan96@gmail.com" userId="fd5f9386e295c81a" providerId="LiveId" clId="{69F7DA69-71C7-5741-99A9-E85E857FD98E}"/>
    <pc:docChg chg="custSel modSld">
      <pc:chgData name="g.estevan96@gmail.com" userId="fd5f9386e295c81a" providerId="LiveId" clId="{69F7DA69-71C7-5741-99A9-E85E857FD98E}" dt="2025-05-14T17:35:29.770" v="7" actId="14826"/>
      <pc:docMkLst>
        <pc:docMk/>
      </pc:docMkLst>
      <pc:sldChg chg="addSp delSp modSp">
        <pc:chgData name="g.estevan96@gmail.com" userId="fd5f9386e295c81a" providerId="LiveId" clId="{69F7DA69-71C7-5741-99A9-E85E857FD98E}" dt="2025-05-14T17:35:29.770" v="7" actId="14826"/>
        <pc:sldMkLst>
          <pc:docMk/>
          <pc:sldMk cId="2544194372" sldId="260"/>
        </pc:sldMkLst>
        <pc:picChg chg="add mod">
          <ac:chgData name="g.estevan96@gmail.com" userId="fd5f9386e295c81a" providerId="LiveId" clId="{69F7DA69-71C7-5741-99A9-E85E857FD98E}" dt="2025-05-14T17:35:29.770" v="7" actId="14826"/>
          <ac:picMkLst>
            <pc:docMk/>
            <pc:sldMk cId="2544194372" sldId="260"/>
            <ac:picMk id="11" creationId="{1BB64503-8631-40E2-96F7-5ACDC0072649}"/>
          </ac:picMkLst>
        </pc:picChg>
        <pc:picChg chg="del mod">
          <ac:chgData name="g.estevan96@gmail.com" userId="fd5f9386e295c81a" providerId="LiveId" clId="{69F7DA69-71C7-5741-99A9-E85E857FD98E}" dt="2025-05-14T17:35:07.617" v="4" actId="478"/>
          <ac:picMkLst>
            <pc:docMk/>
            <pc:sldMk cId="2544194372" sldId="260"/>
            <ac:picMk id="31" creationId="{CEEF63EC-187A-C24F-42B6-0F663367FFB9}"/>
          </ac:picMkLst>
        </pc:picChg>
      </pc:sldChg>
    </pc:docChg>
  </pc:docChgLst>
  <pc:docChgLst>
    <pc:chgData name="g.estevan96@gmail.com" userId="fd5f9386e295c81a" providerId="Windows Live" clId="Web-{09104D97-7450-E5C5-C98E-CC11373244EA}"/>
    <pc:docChg chg="modSld">
      <pc:chgData name="g.estevan96@gmail.com" userId="fd5f9386e295c81a" providerId="Windows Live" clId="Web-{09104D97-7450-E5C5-C98E-CC11373244EA}" dt="2025-05-13T23:11:56.596" v="216" actId="1076"/>
      <pc:docMkLst>
        <pc:docMk/>
      </pc:docMkLst>
      <pc:sldChg chg="modSp">
        <pc:chgData name="g.estevan96@gmail.com" userId="fd5f9386e295c81a" providerId="Windows Live" clId="Web-{09104D97-7450-E5C5-C98E-CC11373244EA}" dt="2025-05-13T23:11:56.596" v="216" actId="1076"/>
        <pc:sldMkLst>
          <pc:docMk/>
          <pc:sldMk cId="2544194372" sldId="260"/>
        </pc:sldMkLst>
        <pc:spChg chg="mod">
          <ac:chgData name="g.estevan96@gmail.com" userId="fd5f9386e295c81a" providerId="Windows Live" clId="Web-{09104D97-7450-E5C5-C98E-CC11373244EA}" dt="2025-05-13T23:06:46.513" v="128" actId="1076"/>
          <ac:spMkLst>
            <pc:docMk/>
            <pc:sldMk cId="2544194372" sldId="260"/>
            <ac:spMk id="4" creationId="{6D4C09D9-51BE-953B-669D-23F72BD2F12D}"/>
          </ac:spMkLst>
        </pc:spChg>
        <pc:spChg chg="mod">
          <ac:chgData name="g.estevan96@gmail.com" userId="fd5f9386e295c81a" providerId="Windows Live" clId="Web-{09104D97-7450-E5C5-C98E-CC11373244EA}" dt="2025-05-13T23:10:23.652" v="189" actId="14100"/>
          <ac:spMkLst>
            <pc:docMk/>
            <pc:sldMk cId="2544194372" sldId="260"/>
            <ac:spMk id="7" creationId="{C1758913-C53F-99C8-A545-3D8DE7E0ED34}"/>
          </ac:spMkLst>
        </pc:spChg>
        <pc:spChg chg="mod">
          <ac:chgData name="g.estevan96@gmail.com" userId="fd5f9386e295c81a" providerId="Windows Live" clId="Web-{09104D97-7450-E5C5-C98E-CC11373244EA}" dt="2025-05-13T23:10:28.356" v="190" actId="14100"/>
          <ac:spMkLst>
            <pc:docMk/>
            <pc:sldMk cId="2544194372" sldId="260"/>
            <ac:spMk id="8" creationId="{AE19C662-D68A-6035-2E4C-978100FAE83F}"/>
          </ac:spMkLst>
        </pc:spChg>
        <pc:spChg chg="mod">
          <ac:chgData name="g.estevan96@gmail.com" userId="fd5f9386e295c81a" providerId="Windows Live" clId="Web-{09104D97-7450-E5C5-C98E-CC11373244EA}" dt="2025-05-13T23:11:56.205" v="209" actId="1076"/>
          <ac:spMkLst>
            <pc:docMk/>
            <pc:sldMk cId="2544194372" sldId="260"/>
            <ac:spMk id="29" creationId="{22108886-71AE-7425-406A-CC03C41D865B}"/>
          </ac:spMkLst>
        </pc:spChg>
        <pc:spChg chg="mod">
          <ac:chgData name="g.estevan96@gmail.com" userId="fd5f9386e295c81a" providerId="Windows Live" clId="Web-{09104D97-7450-E5C5-C98E-CC11373244EA}" dt="2025-05-13T23:10:48.279" v="192" actId="1076"/>
          <ac:spMkLst>
            <pc:docMk/>
            <pc:sldMk cId="2544194372" sldId="260"/>
            <ac:spMk id="4102" creationId="{00000000-0000-0000-0000-000000000000}"/>
          </ac:spMkLst>
        </pc:spChg>
        <pc:picChg chg="mod">
          <ac:chgData name="g.estevan96@gmail.com" userId="fd5f9386e295c81a" providerId="Windows Live" clId="Web-{09104D97-7450-E5C5-C98E-CC11373244EA}" dt="2025-05-13T23:11:56.549" v="215" actId="1076"/>
          <ac:picMkLst>
            <pc:docMk/>
            <pc:sldMk cId="2544194372" sldId="260"/>
            <ac:picMk id="3" creationId="{BAE249B1-B416-779D-3CB1-7B35D0A3754A}"/>
          </ac:picMkLst>
        </pc:picChg>
        <pc:picChg chg="mod">
          <ac:chgData name="g.estevan96@gmail.com" userId="fd5f9386e295c81a" providerId="Windows Live" clId="Web-{09104D97-7450-E5C5-C98E-CC11373244EA}" dt="2025-05-13T23:11:56.596" v="216" actId="1076"/>
          <ac:picMkLst>
            <pc:docMk/>
            <pc:sldMk cId="2544194372" sldId="260"/>
            <ac:picMk id="5" creationId="{C4C29734-59C6-B7B9-9CE1-CE8EDAEBB2A7}"/>
          </ac:picMkLst>
        </pc:picChg>
        <pc:picChg chg="mod">
          <ac:chgData name="g.estevan96@gmail.com" userId="fd5f9386e295c81a" providerId="Windows Live" clId="Web-{09104D97-7450-E5C5-C98E-CC11373244EA}" dt="2025-05-13T23:05:10.522" v="110" actId="1076"/>
          <ac:picMkLst>
            <pc:docMk/>
            <pc:sldMk cId="2544194372" sldId="260"/>
            <ac:picMk id="6" creationId="{F65B9183-D015-4EDA-BC8C-5077C4505C15}"/>
          </ac:picMkLst>
        </pc:picChg>
        <pc:picChg chg="mod">
          <ac:chgData name="g.estevan96@gmail.com" userId="fd5f9386e295c81a" providerId="Windows Live" clId="Web-{09104D97-7450-E5C5-C98E-CC11373244EA}" dt="2025-05-13T23:11:56.377" v="212" actId="1076"/>
          <ac:picMkLst>
            <pc:docMk/>
            <pc:sldMk cId="2544194372" sldId="260"/>
            <ac:picMk id="24" creationId="{791F55F1-6EBC-6C70-E6A6-2BD8215BCFEA}"/>
          </ac:picMkLst>
        </pc:picChg>
        <pc:picChg chg="mod">
          <ac:chgData name="g.estevan96@gmail.com" userId="fd5f9386e295c81a" providerId="Windows Live" clId="Web-{09104D97-7450-E5C5-C98E-CC11373244EA}" dt="2025-05-13T23:11:56.440" v="213" actId="1076"/>
          <ac:picMkLst>
            <pc:docMk/>
            <pc:sldMk cId="2544194372" sldId="260"/>
            <ac:picMk id="28" creationId="{DC3F2B32-847B-94E7-6E87-5D40A6DB0DC4}"/>
          </ac:picMkLst>
        </pc:picChg>
        <pc:picChg chg="mod">
          <ac:chgData name="g.estevan96@gmail.com" userId="fd5f9386e295c81a" providerId="Windows Live" clId="Web-{09104D97-7450-E5C5-C98E-CC11373244EA}" dt="2025-05-13T23:11:56.268" v="210" actId="1076"/>
          <ac:picMkLst>
            <pc:docMk/>
            <pc:sldMk cId="2544194372" sldId="260"/>
            <ac:picMk id="30" creationId="{0562A075-B007-1DD2-0023-9AA127FD65D8}"/>
          </ac:picMkLst>
        </pc:picChg>
        <pc:picChg chg="mod">
          <ac:chgData name="g.estevan96@gmail.com" userId="fd5f9386e295c81a" providerId="Windows Live" clId="Web-{09104D97-7450-E5C5-C98E-CC11373244EA}" dt="2025-05-13T23:11:56.330" v="211" actId="1076"/>
          <ac:picMkLst>
            <pc:docMk/>
            <pc:sldMk cId="2544194372" sldId="260"/>
            <ac:picMk id="31" creationId="{CEEF63EC-187A-C24F-42B6-0F663367FFB9}"/>
          </ac:picMkLst>
        </pc:picChg>
        <pc:picChg chg="mod">
          <ac:chgData name="g.estevan96@gmail.com" userId="fd5f9386e295c81a" providerId="Windows Live" clId="Web-{09104D97-7450-E5C5-C98E-CC11373244EA}" dt="2025-05-13T23:11:56.487" v="214" actId="1076"/>
          <ac:picMkLst>
            <pc:docMk/>
            <pc:sldMk cId="2544194372" sldId="260"/>
            <ac:picMk id="32" creationId="{75D15545-0CB8-64D2-FA56-A46F5F7AB999}"/>
          </ac:picMkLst>
        </pc:picChg>
      </pc:sldChg>
    </pc:docChg>
  </pc:docChgLst>
  <pc:docChgLst>
    <pc:chgData name="g.estevan96@gmail.com" userId="fd5f9386e295c81a" providerId="Windows Live" clId="Web-{9C96062F-390B-2920-7706-C7A5FE6901D7}"/>
    <pc:docChg chg="modSld">
      <pc:chgData name="g.estevan96@gmail.com" userId="fd5f9386e295c81a" providerId="Windows Live" clId="Web-{9C96062F-390B-2920-7706-C7A5FE6901D7}" dt="2025-05-14T21:19:33.047" v="0"/>
      <pc:docMkLst>
        <pc:docMk/>
      </pc:docMkLst>
      <pc:sldChg chg="modSp">
        <pc:chgData name="g.estevan96@gmail.com" userId="fd5f9386e295c81a" providerId="Windows Live" clId="Web-{9C96062F-390B-2920-7706-C7A5FE6901D7}" dt="2025-05-14T21:19:33.047" v="0"/>
        <pc:sldMkLst>
          <pc:docMk/>
          <pc:sldMk cId="2544194372" sldId="260"/>
        </pc:sldMkLst>
        <pc:picChg chg="mod">
          <ac:chgData name="g.estevan96@gmail.com" userId="fd5f9386e295c81a" providerId="Windows Live" clId="Web-{9C96062F-390B-2920-7706-C7A5FE6901D7}" dt="2025-05-14T21:19:33.047" v="0"/>
          <ac:picMkLst>
            <pc:docMk/>
            <pc:sldMk cId="2544194372" sldId="260"/>
            <ac:picMk id="11" creationId="{1BB64503-8631-40E2-96F7-5ACDC00726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137F34-5DDC-4C31-BA02-2277B1A4CE6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160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685800"/>
            <a:ext cx="228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7B61E2-BDFA-4896-B4A2-5CC42FC61C0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35EDA-CF5D-4260-93D3-A3EA22A42075}" type="slidenum">
              <a:rPr lang="pt-BR">
                <a:latin typeface="Calibri" pitchFamily="34" charset="0"/>
                <a:ea typeface="ＭＳ Ｐゴシック" pitchFamily="34" charset="-128"/>
              </a:rPr>
              <a:pPr/>
              <a:t>1</a:t>
            </a:fld>
            <a:endParaRPr lang="pt-BR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5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838" y="10066338"/>
            <a:ext cx="18361025" cy="694531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088" y="18362613"/>
            <a:ext cx="15122525" cy="828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650F0-8AAD-48EF-B3D3-2345F45EF8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3DDCC-A5AA-4FD1-B372-9424E989D2B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662275" y="1296988"/>
            <a:ext cx="4860925" cy="276494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30375" cy="276494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33422-2CED-4084-A0A2-878BA7696C0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96D8B-5E5D-4756-AFBB-3EBE1D3ED4D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563" y="20823238"/>
            <a:ext cx="18362612" cy="6435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563" y="13733463"/>
            <a:ext cx="18362612" cy="7089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7B64-938F-41A7-B468-783CF163B3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5650" cy="21385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77550" y="7561263"/>
            <a:ext cx="9645650" cy="21385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3C380-F25C-4E70-B099-B699EC5ADAC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9500" y="7253288"/>
            <a:ext cx="9545638" cy="3022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9500" y="10275888"/>
            <a:ext cx="9545638" cy="18670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4388" y="7253288"/>
            <a:ext cx="9548812" cy="3022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4388" y="10275888"/>
            <a:ext cx="9548812" cy="18670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1D1C0-6B5C-4B42-9BF5-9656ED25A1D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3E92E-70CD-434A-A365-47B3624C9D1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BB076-EF90-42B2-B80B-DD7B17B5D86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9500" y="1290638"/>
            <a:ext cx="7107238" cy="548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5500" y="1290638"/>
            <a:ext cx="12077700" cy="27655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9500" y="6780213"/>
            <a:ext cx="7107238" cy="221662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FA4729-5D1D-4D38-A25F-21509599703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3863" y="22682200"/>
            <a:ext cx="12961937" cy="2678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3863" y="2895600"/>
            <a:ext cx="12961937" cy="194421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3863" y="25360313"/>
            <a:ext cx="12961937" cy="3803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7DF24-3BB9-4DC6-A067-2A7C35CBC9D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37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8610" tIns="154305" rIns="308610" bIns="1543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3700" cy="2138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0" y="29508450"/>
            <a:ext cx="50419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7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80288" y="29508450"/>
            <a:ext cx="6842125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7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81300" y="29508450"/>
            <a:ext cx="50419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700"/>
            </a:lvl1pPr>
          </a:lstStyle>
          <a:p>
            <a:fld id="{9D20D27F-DE98-4825-9B81-BD19507AA243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2pPr>
      <a:lvl3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3pPr>
      <a:lvl4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4pPr>
      <a:lvl5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5pPr>
      <a:lvl6pPr marL="4572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6pPr>
      <a:lvl7pPr marL="9144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7pPr>
      <a:lvl8pPr marL="13716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8pPr>
      <a:lvl9pPr marL="18288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9pPr>
    </p:titleStyle>
    <p:bodyStyle>
      <a:lvl1pPr marL="1157288" indent="-1157288" algn="l" defTabSz="3086100" rtl="0" eaLnBrk="0" fontAlgn="base" hangingPunct="0">
        <a:spcBef>
          <a:spcPct val="20000"/>
        </a:spcBef>
        <a:spcAft>
          <a:spcPct val="0"/>
        </a:spcAft>
        <a:buChar char="•"/>
        <a:defRPr sz="10800">
          <a:solidFill>
            <a:schemeClr val="tx1"/>
          </a:solidFill>
          <a:latin typeface="+mn-lt"/>
          <a:ea typeface="+mn-ea"/>
          <a:cs typeface="+mn-cs"/>
        </a:defRPr>
      </a:lvl1pPr>
      <a:lvl2pPr marL="2508250" indent="-965200" algn="l" defTabSz="3086100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57625" indent="-771525" algn="l" defTabSz="3086100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400675" indent="-771525" algn="l" defTabSz="3086100" rtl="0" eaLnBrk="0" fontAlgn="base" hangingPunct="0">
        <a:spcBef>
          <a:spcPct val="20000"/>
        </a:spcBef>
        <a:spcAft>
          <a:spcPct val="0"/>
        </a:spcAft>
        <a:buChar char="–"/>
        <a:defRPr sz="6800">
          <a:solidFill>
            <a:schemeClr val="tx1"/>
          </a:solidFill>
          <a:latin typeface="+mn-lt"/>
        </a:defRPr>
      </a:lvl4pPr>
      <a:lvl5pPr marL="6943725" indent="-771525" algn="l" defTabSz="3086100" rtl="0" eaLnBrk="0" fontAlgn="base" hangingPunct="0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5pPr>
      <a:lvl6pPr marL="74009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6pPr>
      <a:lvl7pPr marL="78581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7pPr>
      <a:lvl8pPr marL="83153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8pPr>
      <a:lvl9pPr marL="87725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65B9183-D015-4EDA-BC8C-5077C4505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" y="7986"/>
            <a:ext cx="21583587" cy="32388077"/>
          </a:xfrm>
          <a:prstGeom prst="rect">
            <a:avLst/>
          </a:prstGeom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-27553" y="2300731"/>
            <a:ext cx="21602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ctr" eaLnBrk="1" hangingPunct="1"/>
            <a:r>
              <a:rPr lang="pt-BR" sz="2800" b="1">
                <a:latin typeface="Arial"/>
                <a:ea typeface="ＭＳ Ｐゴシック"/>
                <a:cs typeface="Times New Roman"/>
              </a:rPr>
              <a:t> Guilherme Carvalho; Matheus Emiliano; Matheus Moura; Giovane Esteva</a:t>
            </a:r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620818" y="4139080"/>
            <a:ext cx="9851588" cy="574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algn="just" defTabSz="1258888" eaLnBrk="1" hangingPunct="1"/>
            <a:r>
              <a:rPr lang="pt-BR" sz="3200" b="1">
                <a:latin typeface="Arial"/>
                <a:ea typeface="ＭＳ Ｐゴシック"/>
                <a:cs typeface="Arial"/>
              </a:rPr>
              <a:t>Sobre a </a:t>
            </a:r>
            <a:r>
              <a:rPr lang="pt-BR" sz="3200" b="1" dirty="0">
                <a:solidFill>
                  <a:srgbClr val="1F2020"/>
                </a:solidFill>
                <a:latin typeface="Arial"/>
                <a:ea typeface="ＭＳ Ｐゴシック"/>
                <a:cs typeface="Arial"/>
              </a:rPr>
              <a:t>equipe</a:t>
            </a:r>
            <a:r>
              <a:rPr lang="pt-BR" sz="3200" b="1">
                <a:latin typeface="Arial"/>
                <a:ea typeface="ＭＳ Ｐゴシック"/>
                <a:cs typeface="Arial"/>
              </a:rPr>
              <a:t>:</a:t>
            </a:r>
            <a:endParaRPr lang="pt-BR" sz="3200" b="1">
              <a:ea typeface="ＭＳ Ｐゴシック" pitchFamily="34" charset="-128"/>
            </a:endParaRPr>
          </a:p>
          <a:p>
            <a:pPr algn="just" defTabSz="1258888" eaLnBrk="1" hangingPunct="1">
              <a:spcAft>
                <a:spcPts val="900"/>
              </a:spcAft>
            </a:pPr>
            <a:endParaRPr lang="pt-BR" sz="2000">
              <a:latin typeface="Arial"/>
              <a:cs typeface="Arial"/>
            </a:endParaRPr>
          </a:p>
          <a:p>
            <a:pPr algn="just" defTabSz="1258888">
              <a:spcAft>
                <a:spcPts val="900"/>
              </a:spcAft>
            </a:pPr>
            <a:r>
              <a:rPr lang="pt-BR" sz="2800">
                <a:latin typeface="Arial"/>
                <a:cs typeface="Arial"/>
              </a:rPr>
              <a:t>Nossa equipe é composta por quatro membros: </a:t>
            </a:r>
            <a:r>
              <a:rPr lang="pt-BR" sz="2800" b="1">
                <a:latin typeface="Arial"/>
                <a:cs typeface="Arial"/>
              </a:rPr>
              <a:t>Guilherme Carvalho</a:t>
            </a:r>
            <a:r>
              <a:rPr lang="pt-BR" sz="2800">
                <a:latin typeface="Arial"/>
                <a:cs typeface="Arial"/>
              </a:rPr>
              <a:t> atua como Gerente de Projetos, sendo responsável pela liderança e gestão geral do projeto, incluindo a elaboração do escopo, distribuição de tarefas, monitoramento do progresso e comunicação com o stakeholder. Os desenvolvedores, </a:t>
            </a:r>
            <a:r>
              <a:rPr lang="pt-BR" sz="2800" b="1">
                <a:latin typeface="Arial"/>
                <a:cs typeface="Arial"/>
              </a:rPr>
              <a:t>Matheus Emiliano</a:t>
            </a:r>
            <a:r>
              <a:rPr lang="pt-BR" sz="2800">
                <a:latin typeface="Arial"/>
                <a:cs typeface="Arial"/>
              </a:rPr>
              <a:t>, </a:t>
            </a:r>
            <a:r>
              <a:rPr lang="pt-BR" sz="2800" b="1">
                <a:latin typeface="Arial"/>
                <a:cs typeface="Arial"/>
              </a:rPr>
              <a:t>Giovane Estevan </a:t>
            </a:r>
            <a:r>
              <a:rPr lang="pt-BR" sz="2800">
                <a:latin typeface="Arial"/>
                <a:cs typeface="Arial"/>
              </a:rPr>
              <a:t>e </a:t>
            </a:r>
            <a:r>
              <a:rPr lang="pt-BR" sz="2800" b="1">
                <a:latin typeface="Arial"/>
                <a:cs typeface="Arial"/>
              </a:rPr>
              <a:t>Matheus Moura</a:t>
            </a:r>
            <a:r>
              <a:rPr lang="pt-BR" sz="2800">
                <a:latin typeface="Arial"/>
                <a:cs typeface="Arial"/>
              </a:rPr>
              <a:t>, são responsáveis pelo desenvolvimento do aplicativo de predição de preço. Suas responsabilidades incluem a participação na elaboração do escopo e a implementação do aplicativo conforme os requisitos, garantindo a qualidade e entrega dentro do prazo.</a:t>
            </a:r>
            <a:endParaRPr lang="pt-BR" sz="2800">
              <a:cs typeface="Arial"/>
            </a:endParaRPr>
          </a:p>
        </p:txBody>
      </p:sp>
      <p:sp>
        <p:nvSpPr>
          <p:cNvPr id="4104" name="Rectangle 13"/>
          <p:cNvSpPr>
            <a:spLocks noChangeArrowheads="1"/>
          </p:cNvSpPr>
          <p:nvPr/>
        </p:nvSpPr>
        <p:spPr bwMode="auto">
          <a:xfrm>
            <a:off x="0" y="-514350"/>
            <a:ext cx="1841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0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11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11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11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11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6075">
              <a:latin typeface="Arial" panose="020B0604020202020204" pitchFamily="34" charset="0"/>
            </a:endParaRPr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95" y="1265754"/>
            <a:ext cx="21595577" cy="892518"/>
          </a:xfrm>
        </p:spPr>
        <p:txBody>
          <a:bodyPr/>
          <a:lstStyle/>
          <a:p>
            <a:pPr eaLnBrk="1" hangingPunct="1"/>
            <a:r>
              <a:rPr lang="pt-BR" sz="4800" b="1" err="1">
                <a:solidFill>
                  <a:schemeClr val="tx1"/>
                </a:solidFill>
              </a:rPr>
              <a:t>OrganizAi</a:t>
            </a:r>
            <a:endParaRPr lang="pt-BR" sz="48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1155790" y="42506"/>
            <a:ext cx="1935956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08610" tIns="154305" rIns="308610" bIns="154305" anchor="ctr"/>
          <a:lstStyle/>
          <a:p>
            <a:pPr algn="ctr" eaLnBrk="1" hangingPunct="1"/>
            <a:r>
              <a:rPr lang="pt-BR" sz="6000" b="1">
                <a:solidFill>
                  <a:schemeClr val="bg1"/>
                </a:solidFill>
                <a:latin typeface="Arial"/>
                <a:cs typeface="Arial"/>
              </a:rPr>
              <a:t>Semana de Tecnologia FECAP 2025</a:t>
            </a:r>
            <a:endParaRPr lang="pt-BR" sz="6000" b="1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D4C09D9-51BE-953B-669D-23F72BD2F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9007" y="4142948"/>
            <a:ext cx="9829356" cy="48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algn="just" defTabSz="1258888" eaLnBrk="1" hangingPunct="1"/>
            <a:r>
              <a:rPr lang="pt-BR" sz="3200" b="1">
                <a:latin typeface="Arial"/>
                <a:ea typeface="ＭＳ Ｐゴシック"/>
                <a:cs typeface="Arial"/>
              </a:rPr>
              <a:t>Problema a ser tratado:</a:t>
            </a:r>
            <a:endParaRPr lang="pt-BR" sz="3200" b="1">
              <a:ea typeface="ＭＳ Ｐゴシック" pitchFamily="34" charset="-128"/>
              <a:cs typeface="Arial"/>
            </a:endParaRPr>
          </a:p>
          <a:p>
            <a:pPr algn="just" defTabSz="1258888" eaLnBrk="1" hangingPunct="1">
              <a:spcAft>
                <a:spcPts val="900"/>
              </a:spcAft>
            </a:pPr>
            <a:endParaRPr lang="pt-BR" sz="2000">
              <a:latin typeface="Arial"/>
              <a:cs typeface="Arial"/>
            </a:endParaRPr>
          </a:p>
          <a:p>
            <a:pPr algn="just" defTabSz="1258888"/>
            <a:r>
              <a:rPr lang="pt-BR" sz="2800">
                <a:latin typeface="Arial"/>
                <a:cs typeface="Arial"/>
              </a:rPr>
              <a:t>Serviços de transporte como o Uber oferecem diversas categorias de serviço, como </a:t>
            </a:r>
            <a:r>
              <a:rPr lang="pt-BR" sz="2800" err="1">
                <a:latin typeface="Arial"/>
                <a:cs typeface="Arial"/>
              </a:rPr>
              <a:t>UberX</a:t>
            </a:r>
            <a:r>
              <a:rPr lang="pt-BR" sz="2800">
                <a:latin typeface="Arial"/>
                <a:cs typeface="Arial"/>
              </a:rPr>
              <a:t>, Uber Comfort e Uber Black. O preço de uma corrida varia significativamente entre essas categorias e é influenciado por diversos fatores, incluindo distância percorrida, tempo estimado de viagem, nível de demanda no momento da solicitação e as condições de tráfego. O desafio central é a complexidade de prever com precisão o preço final de uma corrida devido a essa multiplicidade de variáveis.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1758913-C53F-99C8-A545-3D8DE7E0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19" y="21216769"/>
            <a:ext cx="9768326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algn="just" defTabSz="1258888" eaLnBrk="1" hangingPunct="1"/>
            <a:r>
              <a:rPr lang="pt-BR" sz="3200" b="1">
                <a:latin typeface="Arial"/>
                <a:ea typeface="ＭＳ Ｐゴシック"/>
                <a:cs typeface="Arial"/>
              </a:rPr>
              <a:t>Solução proposta:</a:t>
            </a:r>
            <a:endParaRPr lang="pt-BR" sz="3200" b="1">
              <a:ea typeface="ＭＳ Ｐゴシック" pitchFamily="34" charset="-128"/>
              <a:cs typeface="Arial"/>
            </a:endParaRPr>
          </a:p>
          <a:p>
            <a:pPr algn="just" defTabSz="1258888"/>
            <a:endParaRPr lang="pt-BR" sz="3200" b="1">
              <a:latin typeface="Arial"/>
              <a:ea typeface="ＭＳ Ｐゴシック"/>
              <a:cs typeface="Arial"/>
            </a:endParaRPr>
          </a:p>
          <a:p>
            <a:pPr algn="just" defTabSz="1258888">
              <a:spcAft>
                <a:spcPts val="900"/>
              </a:spcAft>
            </a:pPr>
            <a:r>
              <a:rPr lang="pt-BR" sz="2800">
                <a:latin typeface="Arial"/>
                <a:cs typeface="Arial"/>
              </a:rPr>
              <a:t>Com os dados históricos de viagens e informações contextuais cruciais, como condições climáticas, estimativas de tempo de deslocamento e intensidade do tráfego em tempo real, aplicamos o poder de dois algoritmos robustos: a clareza interpretativa da Regressão Linear e a precisão preditiva do Random Forest </a:t>
            </a:r>
            <a:r>
              <a:rPr lang="pt-BR" sz="2800" err="1">
                <a:latin typeface="Arial"/>
                <a:cs typeface="Arial"/>
              </a:rPr>
              <a:t>Regressor</a:t>
            </a:r>
            <a:r>
              <a:rPr lang="pt-BR" sz="2800">
                <a:latin typeface="Arial"/>
                <a:cs typeface="Arial"/>
              </a:rPr>
              <a:t>. Através de um processo de treinamento, nossa inteligência artificial aprendeu a discernir os padrões que influenciam o custo de uma viagem. O resultado? Uma capacidade aprimorada de calcular o preço ideal aproximado, oferecendo uma estimativa mais justa e precisa para cada jornada.</a:t>
            </a:r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584AD84-C68C-68B6-E7C1-1D0E2FA73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" y="2696876"/>
            <a:ext cx="22196907" cy="101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8610" tIns="154305" rIns="308610" bIns="154305" numCol="1" anchor="ctr" anchorCtr="0" compatLnSpc="1">
            <a:prstTxWarp prst="textNoShape">
              <a:avLst/>
            </a:prstTxWarp>
          </a:bodyPr>
          <a:lstStyle>
            <a:lvl1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2pPr>
            <a:lvl3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3pPr>
            <a:lvl4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4pPr>
            <a:lvl5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5pPr>
            <a:lvl6pPr marL="457200" algn="ctr" defTabSz="3086100" rtl="0" fontAlgn="base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6pPr>
            <a:lvl7pPr marL="914400" algn="ctr" defTabSz="3086100" rtl="0" fontAlgn="base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7pPr>
            <a:lvl8pPr marL="1371600" algn="ctr" defTabSz="3086100" rtl="0" fontAlgn="base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8pPr>
            <a:lvl9pPr marL="1828800" algn="ctr" defTabSz="3086100" rtl="0" fontAlgn="base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 b="1" kern="0"/>
              <a:t>Professores: Aimar Martins; Lucy Mari; Eduardo </a:t>
            </a:r>
            <a:r>
              <a:rPr lang="pt-BR" sz="2000" b="1" kern="0" err="1"/>
              <a:t>Savino</a:t>
            </a:r>
            <a:r>
              <a:rPr lang="pt-BR" sz="2000" b="1" kern="0"/>
              <a:t>; Edson Ricardo; Ronaldo Araujo</a:t>
            </a:r>
            <a:endParaRPr lang="pt-BR" sz="4400" b="1" kern="0" err="1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19C662-D68A-6035-2E4C-978100FAE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0492" y="21215544"/>
            <a:ext cx="10143710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algn="just" defTabSz="1258888" eaLnBrk="1" hangingPunct="1"/>
            <a:r>
              <a:rPr lang="pt-BR" sz="3200" b="1">
                <a:latin typeface="Arial"/>
                <a:ea typeface="ＭＳ Ｐゴシック"/>
                <a:cs typeface="Arial"/>
              </a:rPr>
              <a:t>Futuro do projeto:</a:t>
            </a:r>
            <a:endParaRPr lang="pt-BR" sz="3200">
              <a:cs typeface="Arial"/>
            </a:endParaRPr>
          </a:p>
          <a:p>
            <a:pPr algn="just" defTabSz="1258888"/>
            <a:endParaRPr lang="pt-BR" sz="3200" b="1">
              <a:latin typeface="Arial"/>
              <a:ea typeface="ＭＳ Ｐゴシック"/>
              <a:cs typeface="Arial"/>
            </a:endParaRPr>
          </a:p>
          <a:p>
            <a:pPr algn="just" defTabSz="1258888">
              <a:spcAft>
                <a:spcPts val="900"/>
              </a:spcAft>
            </a:pPr>
            <a:r>
              <a:rPr lang="pt-BR" sz="2800">
                <a:latin typeface="Arial"/>
                <a:cs typeface="Arial"/>
              </a:rPr>
              <a:t>Olhando para o futuro, nossa estratégia principal reside em dois pilares fundamentais: o aprimoramento contínuo da nossa plataforma, com um foco especial em refinar nossos modelos de precificação para aumentar ainda mais a precisão das estimativas de preço, e a construção de parcerias estratégicas com os principais players do mercado de transporte, como Uber e 99. Ao integrarmos nossa tecnologia com esses aplicativos já consolidados, nosso objetivo é expandir significativamente o leque de opções disponíveis aos nossos usuários, proporcionando ainda mais flexibilidade e conveniência em suas escolhas de viagem, ao mesmo tempo em que oferecemos previsões de custo cada vez mais confiáveis.</a:t>
            </a:r>
            <a:endParaRPr lang="pt-BR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22108886-71AE-7425-406A-CC03C41D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878" y="11254980"/>
            <a:ext cx="96526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58888" eaLnBrk="1" hangingPunct="1"/>
            <a:r>
              <a:rPr lang="pt-BR" sz="4400" b="1">
                <a:ea typeface="ＭＳ Ｐゴシック" pitchFamily="34" charset="-128"/>
              </a:rPr>
              <a:t>Imagens e ferramentas do Projeto</a:t>
            </a:r>
          </a:p>
          <a:p>
            <a:pPr algn="just" defTabSz="1258888" eaLnBrk="1" hangingPunct="1">
              <a:spcAft>
                <a:spcPts val="900"/>
              </a:spcAft>
            </a:pPr>
            <a:r>
              <a:rPr lang="pt-BR" sz="2800"/>
              <a:t> </a:t>
            </a:r>
            <a:r>
              <a:rPr lang="pt-BR" sz="2000"/>
              <a:t>	</a:t>
            </a:r>
          </a:p>
        </p:txBody>
      </p:sp>
      <p:pic>
        <p:nvPicPr>
          <p:cNvPr id="30" name="Imagem 29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0562A075-B007-1DD2-0023-9AA127FD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73" y="13891326"/>
            <a:ext cx="2600325" cy="4998402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2609401-B709-C219-7874-87CD0EFE4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0489" y="31279350"/>
            <a:ext cx="1170651" cy="1116713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D76CC7F0-4A06-2494-A4DB-D28318177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" y="31279349"/>
            <a:ext cx="1170651" cy="111671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91F55F1-6EBC-6C70-E6A6-2BD8215BC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6097" y="12860833"/>
            <a:ext cx="3461225" cy="2320010"/>
          </a:xfrm>
          <a:prstGeom prst="rect">
            <a:avLst/>
          </a:prstGeom>
        </p:spPr>
      </p:pic>
      <p:pic>
        <p:nvPicPr>
          <p:cNvPr id="28" name="Imagem 27" descr="A dog with its tongue out&#10;&#10;AI-generated content may be incorrect.">
            <a:extLst>
              <a:ext uri="{FF2B5EF4-FFF2-40B4-BE49-F238E27FC236}">
                <a16:creationId xmlns:a16="http://schemas.microsoft.com/office/drawing/2014/main" id="{DC3F2B32-847B-94E7-6E87-5D40A6DB0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5396" y="12711080"/>
            <a:ext cx="2586079" cy="2659260"/>
          </a:xfrm>
          <a:prstGeom prst="rect">
            <a:avLst/>
          </a:prstGeom>
        </p:spPr>
      </p:pic>
      <p:pic>
        <p:nvPicPr>
          <p:cNvPr id="32" name="Imagem 31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75D15545-0CB8-64D2-FA56-A46F5F7AB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27537" y="15535282"/>
            <a:ext cx="3412624" cy="18390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AE249B1-B416-779D-3CB1-7B35D0A375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96710" y="17653526"/>
            <a:ext cx="2489101" cy="24888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C29734-59C6-B7B9-9CE1-CE8EDAEBB2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05310" y="17820250"/>
            <a:ext cx="2260624" cy="2488883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D81F64FB-5655-F9F6-6268-351728E8E1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106" y="274187"/>
            <a:ext cx="2848764" cy="2848764"/>
          </a:xfrm>
          <a:prstGeom prst="rect">
            <a:avLst/>
          </a:prstGeom>
        </p:spPr>
      </p:pic>
      <p:pic>
        <p:nvPicPr>
          <p:cNvPr id="11" name="Imagem 10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1BB64503-8631-40E2-96F7-5ACDC007264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6253915" y="13886771"/>
            <a:ext cx="2467565" cy="49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9437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86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86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a2a57e-8138-4b57-956a-eb6e2c7049cc">
      <Terms xmlns="http://schemas.microsoft.com/office/infopath/2007/PartnerControls"/>
    </lcf76f155ced4ddcb4097134ff3c332f>
    <TaxCatchAll xmlns="1d2798d9-1030-4cc5-be7b-200f9e62865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364877AF745B4281652B53F43C594A" ma:contentTypeVersion="15" ma:contentTypeDescription="Crie um novo documento." ma:contentTypeScope="" ma:versionID="440a6fbbcbce65e3f8e2bed610644788">
  <xsd:schema xmlns:xsd="http://www.w3.org/2001/XMLSchema" xmlns:xs="http://www.w3.org/2001/XMLSchema" xmlns:p="http://schemas.microsoft.com/office/2006/metadata/properties" xmlns:ns2="1d2798d9-1030-4cc5-be7b-200f9e628651" xmlns:ns3="8ca2a57e-8138-4b57-956a-eb6e2c7049cc" targetNamespace="http://schemas.microsoft.com/office/2006/metadata/properties" ma:root="true" ma:fieldsID="3ff20d9b6411658b7762fa2c08d7e1af" ns2:_="" ns3:_="">
    <xsd:import namespace="1d2798d9-1030-4cc5-be7b-200f9e628651"/>
    <xsd:import namespace="8ca2a57e-8138-4b57-956a-eb6e2c7049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798d9-1030-4cc5-be7b-200f9e6286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2adbafb-c224-4d2e-8ca4-b5c3cc77204d}" ma:internalName="TaxCatchAll" ma:showField="CatchAllData" ma:web="1d2798d9-1030-4cc5-be7b-200f9e6286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2a57e-8138-4b57-956a-eb6e2c7049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aeda4b81-a95b-4c43-add2-24b94db42d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80D08-C850-4D98-9BB0-6190D1509D8A}">
  <ds:schemaRefs>
    <ds:schemaRef ds:uri="http://schemas.microsoft.com/office/2006/metadata/properties"/>
    <ds:schemaRef ds:uri="http://www.w3.org/2000/xmlns/"/>
    <ds:schemaRef ds:uri="8ca2a57e-8138-4b57-956a-eb6e2c7049cc"/>
    <ds:schemaRef ds:uri="http://schemas.microsoft.com/office/infopath/2007/PartnerControls"/>
    <ds:schemaRef ds:uri="1d2798d9-1030-4cc5-be7b-200f9e628651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20511531-72C6-41EA-909D-35A50B089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583F25-0BD0-426F-9D18-6079E5A0272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d2798d9-1030-4cc5-be7b-200f9e628651"/>
    <ds:schemaRef ds:uri="8ca2a57e-8138-4b57-956a-eb6e2c7049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Application>Microsoft Office PowerPoint</Application>
  <PresentationFormat>Personalizar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Design padrão</vt:lpstr>
      <vt:lpstr>OrganizAi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Jr</dc:creator>
  <cp:lastModifiedBy>g.estevan96@gmail.com</cp:lastModifiedBy>
  <cp:revision>4</cp:revision>
  <dcterms:created xsi:type="dcterms:W3CDTF">2006-11-04T15:46:42Z</dcterms:created>
  <dcterms:modified xsi:type="dcterms:W3CDTF">2025-05-14T21:19:38Z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0x01010045364877AF745B4281652B53F43C594A</vt:lpwstr>
  </property>
</Properties>
</file>